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88" r:id="rId6"/>
    <p:sldId id="289" r:id="rId7"/>
    <p:sldId id="290" r:id="rId8"/>
    <p:sldId id="291" r:id="rId9"/>
    <p:sldId id="292" r:id="rId10"/>
    <p:sldId id="304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" pitchFamily="2" charset="0"/>
      <p:regular r:id="rId27"/>
      <p:bold r:id="rId28"/>
      <p:italic r:id="rId29"/>
      <p:boldItalic r:id="rId30"/>
    </p:embeddedFont>
    <p:embeddedFont>
      <p:font typeface="Helvetica-Light" panose="020B0604020202020204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av Crombie" initials="YC" lastIdx="14" clrIdx="0">
    <p:extLst>
      <p:ext uri="{19B8F6BF-5375-455C-9EA6-DF929625EA0E}">
        <p15:presenceInfo xmlns:p15="http://schemas.microsoft.com/office/powerpoint/2012/main" userId="S::yoavc@agatsoftware.com::8c52e0f8-0137-4156-a837-29284cfba10f" providerId="AD"/>
      </p:ext>
    </p:extLst>
  </p:cmAuthor>
  <p:cmAuthor id="2" name="Kasuni Piyumika" initials="KP" lastIdx="9" clrIdx="1">
    <p:extLst>
      <p:ext uri="{19B8F6BF-5375-455C-9EA6-DF929625EA0E}">
        <p15:presenceInfo xmlns:p15="http://schemas.microsoft.com/office/powerpoint/2012/main" userId="53b2eaac107a9f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DBA"/>
    <a:srgbClr val="58A9D3"/>
    <a:srgbClr val="ADCCDB"/>
    <a:srgbClr val="CFE2E9"/>
    <a:srgbClr val="68A0BC"/>
    <a:srgbClr val="F8F8F8"/>
    <a:srgbClr val="0635A1"/>
    <a:srgbClr val="F6FAFF"/>
    <a:srgbClr val="010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423EA-592D-4BB0-8B6B-0493F07F3321}" v="16" dt="2021-09-30T12:46:0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36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876AB-F6F4-4C2E-9E36-D51DBA3F1CB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6BA93-D952-414E-80C1-9E1DF0D25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FB63-1C2D-48E5-BB75-D0775D4F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58AE5-95A8-4C10-A399-CA5CE8ADE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D8A88-F7A1-493F-A6AC-9AF9E2CC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859F-220B-41BF-A963-01BB9F7A2CB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7E44D-324D-4EE6-B11F-23C4FB7E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B9E4E-9B26-454A-BB51-E1011875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B0BFA-67BD-4579-9253-4CA7D529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8C7BC-3C8B-4FFF-A91E-A06A4984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6B035-B05E-48CF-B564-29CB116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F9E83D-B828-45C0-AFB3-366C9ECE8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8022" y="2016957"/>
            <a:ext cx="5075957" cy="3541365"/>
          </a:xfrm>
          <a:custGeom>
            <a:avLst/>
            <a:gdLst>
              <a:gd name="connsiteX0" fmla="*/ 3896555 w 5075957"/>
              <a:gd name="connsiteY0" fmla="*/ 1352 h 3541365"/>
              <a:gd name="connsiteX1" fmla="*/ 4198899 w 5075957"/>
              <a:gd name="connsiteY1" fmla="*/ 51447 h 3541365"/>
              <a:gd name="connsiteX2" fmla="*/ 5050030 w 5075957"/>
              <a:gd name="connsiteY2" fmla="*/ 1925021 h 3541365"/>
              <a:gd name="connsiteX3" fmla="*/ 1389908 w 5075957"/>
              <a:gd name="connsiteY3" fmla="*/ 2959667 h 3541365"/>
              <a:gd name="connsiteX4" fmla="*/ 1212446 w 5075957"/>
              <a:gd name="connsiteY4" fmla="*/ 384553 h 3541365"/>
              <a:gd name="connsiteX5" fmla="*/ 3896555 w 5075957"/>
              <a:gd name="connsiteY5" fmla="*/ 1352 h 354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5957" h="3541365">
                <a:moveTo>
                  <a:pt x="3896555" y="1352"/>
                </a:moveTo>
                <a:cubicBezTo>
                  <a:pt x="3994378" y="5785"/>
                  <a:pt x="4094254" y="21355"/>
                  <a:pt x="4198899" y="51447"/>
                </a:cubicBezTo>
                <a:cubicBezTo>
                  <a:pt x="5311014" y="371254"/>
                  <a:pt x="5048450" y="1924473"/>
                  <a:pt x="5050030" y="1925021"/>
                </a:cubicBezTo>
                <a:cubicBezTo>
                  <a:pt x="4770635" y="3878093"/>
                  <a:pt x="3094805" y="3846551"/>
                  <a:pt x="1389908" y="2959667"/>
                </a:cubicBezTo>
                <a:cubicBezTo>
                  <a:pt x="-195157" y="2135134"/>
                  <a:pt x="-644078" y="252751"/>
                  <a:pt x="1212446" y="384553"/>
                </a:cubicBezTo>
                <a:cubicBezTo>
                  <a:pt x="2627647" y="485018"/>
                  <a:pt x="3211796" y="-29679"/>
                  <a:pt x="3896555" y="13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08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2E89E-59D3-4637-A12E-0DF84B43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9A064-765C-4972-8034-E4DD0B63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A47C1-A0E4-4C12-B11B-2B701F16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367639-FD50-4894-A181-B6A426CDA3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4545" y="2009130"/>
            <a:ext cx="8007457" cy="4848870"/>
          </a:xfrm>
          <a:custGeom>
            <a:avLst/>
            <a:gdLst>
              <a:gd name="connsiteX0" fmla="*/ 637336 w 8007457"/>
              <a:gd name="connsiteY0" fmla="*/ 0 h 4848870"/>
              <a:gd name="connsiteX1" fmla="*/ 8007457 w 8007457"/>
              <a:gd name="connsiteY1" fmla="*/ 0 h 4848870"/>
              <a:gd name="connsiteX2" fmla="*/ 8007457 w 8007457"/>
              <a:gd name="connsiteY2" fmla="*/ 4848870 h 4848870"/>
              <a:gd name="connsiteX3" fmla="*/ 0 w 8007457"/>
              <a:gd name="connsiteY3" fmla="*/ 4848870 h 4848870"/>
              <a:gd name="connsiteX4" fmla="*/ 0 w 8007457"/>
              <a:gd name="connsiteY4" fmla="*/ 637336 h 4848870"/>
              <a:gd name="connsiteX5" fmla="*/ 637336 w 8007457"/>
              <a:gd name="connsiteY5" fmla="*/ 0 h 484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7457" h="4848870">
                <a:moveTo>
                  <a:pt x="637336" y="0"/>
                </a:moveTo>
                <a:lnTo>
                  <a:pt x="8007457" y="0"/>
                </a:lnTo>
                <a:lnTo>
                  <a:pt x="8007457" y="4848870"/>
                </a:lnTo>
                <a:lnTo>
                  <a:pt x="0" y="4848870"/>
                </a:lnTo>
                <a:lnTo>
                  <a:pt x="0" y="637336"/>
                </a:lnTo>
                <a:cubicBezTo>
                  <a:pt x="0" y="285345"/>
                  <a:pt x="285345" y="0"/>
                  <a:pt x="6373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0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4371B-4230-4D3A-ACF2-B6DBFDA4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41EA1-CCDA-444F-93F4-FD057DB6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68AE7-A1C8-421A-94FB-8DCA3B77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4957A1-A6CE-4992-B3D8-F93A80B0E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9929" y="2230303"/>
            <a:ext cx="4011881" cy="3537762"/>
          </a:xfrm>
          <a:custGeom>
            <a:avLst/>
            <a:gdLst>
              <a:gd name="connsiteX0" fmla="*/ 2643588 w 4011881"/>
              <a:gd name="connsiteY0" fmla="*/ 111 h 3537762"/>
              <a:gd name="connsiteX1" fmla="*/ 4011881 w 4011881"/>
              <a:gd name="connsiteY1" fmla="*/ 2051933 h 3537762"/>
              <a:gd name="connsiteX2" fmla="*/ 1952053 w 4011881"/>
              <a:gd name="connsiteY2" fmla="*/ 3537762 h 3537762"/>
              <a:gd name="connsiteX3" fmla="*/ 227685 w 4011881"/>
              <a:gd name="connsiteY3" fmla="*/ 1717440 h 3537762"/>
              <a:gd name="connsiteX4" fmla="*/ 2643588 w 4011881"/>
              <a:gd name="connsiteY4" fmla="*/ 111 h 353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1881" h="3537762">
                <a:moveTo>
                  <a:pt x="2643588" y="111"/>
                </a:moveTo>
                <a:cubicBezTo>
                  <a:pt x="3415036" y="-9527"/>
                  <a:pt x="4011881" y="609027"/>
                  <a:pt x="4011881" y="2051933"/>
                </a:cubicBezTo>
                <a:cubicBezTo>
                  <a:pt x="4011881" y="3173014"/>
                  <a:pt x="2919064" y="3537762"/>
                  <a:pt x="1952053" y="3537762"/>
                </a:cubicBezTo>
                <a:cubicBezTo>
                  <a:pt x="968718" y="3537762"/>
                  <a:pt x="-586144" y="2964083"/>
                  <a:pt x="227685" y="1717440"/>
                </a:cubicBezTo>
                <a:cubicBezTo>
                  <a:pt x="926092" y="647579"/>
                  <a:pt x="1872141" y="9749"/>
                  <a:pt x="2643588" y="1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2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F8F9C-1877-4D27-A7F8-9C5DA49D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2692F-8239-49D9-9321-DDDB7A83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DCF3C-FAC0-4D8D-9517-ECBD1218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4E0B91-FCCB-4E3F-B394-C0D2B0665A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2509" y="886691"/>
            <a:ext cx="3449782" cy="5084619"/>
          </a:xfrm>
          <a:custGeom>
            <a:avLst/>
            <a:gdLst>
              <a:gd name="connsiteX0" fmla="*/ 0 w 3449782"/>
              <a:gd name="connsiteY0" fmla="*/ 0 h 5084619"/>
              <a:gd name="connsiteX1" fmla="*/ 3449782 w 3449782"/>
              <a:gd name="connsiteY1" fmla="*/ 0 h 5084619"/>
              <a:gd name="connsiteX2" fmla="*/ 3449782 w 3449782"/>
              <a:gd name="connsiteY2" fmla="*/ 5084619 h 5084619"/>
              <a:gd name="connsiteX3" fmla="*/ 0 w 3449782"/>
              <a:gd name="connsiteY3" fmla="*/ 5084619 h 508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9782" h="5084619">
                <a:moveTo>
                  <a:pt x="0" y="0"/>
                </a:moveTo>
                <a:lnTo>
                  <a:pt x="3449782" y="0"/>
                </a:lnTo>
                <a:lnTo>
                  <a:pt x="3449782" y="5084619"/>
                </a:lnTo>
                <a:lnTo>
                  <a:pt x="0" y="50846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20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8B775-E5EA-4940-BA8A-2531297F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098FF-E31F-4246-99E5-739462D3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BFD1D-6E40-4D25-8D35-B65AD723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D65731-3674-43AD-BF90-D2F01DBD0E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3026" y="1909863"/>
            <a:ext cx="3590392" cy="3590392"/>
          </a:xfrm>
          <a:custGeom>
            <a:avLst/>
            <a:gdLst>
              <a:gd name="connsiteX0" fmla="*/ 1795196 w 3590392"/>
              <a:gd name="connsiteY0" fmla="*/ 0 h 3590392"/>
              <a:gd name="connsiteX1" fmla="*/ 3590392 w 3590392"/>
              <a:gd name="connsiteY1" fmla="*/ 0 h 3590392"/>
              <a:gd name="connsiteX2" fmla="*/ 3590392 w 3590392"/>
              <a:gd name="connsiteY2" fmla="*/ 3590391 h 3590392"/>
              <a:gd name="connsiteX3" fmla="*/ 1795196 w 3590392"/>
              <a:gd name="connsiteY3" fmla="*/ 3590392 h 3590392"/>
              <a:gd name="connsiteX4" fmla="*/ 0 w 3590392"/>
              <a:gd name="connsiteY4" fmla="*/ 1795196 h 3590392"/>
              <a:gd name="connsiteX5" fmla="*/ 1795196 w 3590392"/>
              <a:gd name="connsiteY5" fmla="*/ 0 h 359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0392" h="3590392">
                <a:moveTo>
                  <a:pt x="1795196" y="0"/>
                </a:moveTo>
                <a:lnTo>
                  <a:pt x="3590392" y="0"/>
                </a:lnTo>
                <a:lnTo>
                  <a:pt x="3590392" y="3590391"/>
                </a:lnTo>
                <a:lnTo>
                  <a:pt x="1795196" y="3590392"/>
                </a:lnTo>
                <a:cubicBezTo>
                  <a:pt x="803737" y="3590392"/>
                  <a:pt x="0" y="2786655"/>
                  <a:pt x="0" y="1795196"/>
                </a:cubicBezTo>
                <a:cubicBezTo>
                  <a:pt x="0" y="803737"/>
                  <a:pt x="803737" y="0"/>
                  <a:pt x="17951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D78C-1ECD-4E6A-A99F-AA84BF5B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CDEE0-734D-496F-9C59-5E6B643A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4C04D-34E5-4930-8AAD-D3261766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9DE78-6615-4E90-9046-67D3F30A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0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4E1FA-ECF6-499E-9BBE-375CC50E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F584C-358C-4DE3-93EA-E87BE3CB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03E83-48F6-4044-B5D9-94622CFD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949FC6-CB4F-4D50-AAB5-A0788173E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349" y="1721578"/>
            <a:ext cx="2201143" cy="4402250"/>
          </a:xfrm>
          <a:custGeom>
            <a:avLst/>
            <a:gdLst>
              <a:gd name="connsiteX0" fmla="*/ 2188961 w 2201143"/>
              <a:gd name="connsiteY0" fmla="*/ 0 h 4402250"/>
              <a:gd name="connsiteX1" fmla="*/ 2201142 w 2201143"/>
              <a:gd name="connsiteY1" fmla="*/ 2201108 h 4402250"/>
              <a:gd name="connsiteX2" fmla="*/ 2201143 w 2201143"/>
              <a:gd name="connsiteY2" fmla="*/ 4402250 h 4402250"/>
              <a:gd name="connsiteX3" fmla="*/ 9 w 2201143"/>
              <a:gd name="connsiteY3" fmla="*/ 2207199 h 4402250"/>
              <a:gd name="connsiteX4" fmla="*/ 2188961 w 2201143"/>
              <a:gd name="connsiteY4" fmla="*/ 0 h 440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43" h="4402250">
                <a:moveTo>
                  <a:pt x="2188961" y="0"/>
                </a:moveTo>
                <a:cubicBezTo>
                  <a:pt x="2193021" y="733703"/>
                  <a:pt x="2197082" y="1467405"/>
                  <a:pt x="2201142" y="2201108"/>
                </a:cubicBezTo>
                <a:cubicBezTo>
                  <a:pt x="2201142" y="2934822"/>
                  <a:pt x="2201143" y="3668536"/>
                  <a:pt x="2201143" y="4402250"/>
                </a:cubicBezTo>
                <a:cubicBezTo>
                  <a:pt x="987864" y="4402250"/>
                  <a:pt x="3366" y="3420474"/>
                  <a:pt x="9" y="2207199"/>
                </a:cubicBezTo>
                <a:cubicBezTo>
                  <a:pt x="-3349" y="993925"/>
                  <a:pt x="975700" y="6714"/>
                  <a:pt x="21889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B185B-C356-49B6-9501-CBC81C76F1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4099" y="995782"/>
            <a:ext cx="1707456" cy="3414886"/>
          </a:xfrm>
          <a:custGeom>
            <a:avLst/>
            <a:gdLst>
              <a:gd name="connsiteX0" fmla="*/ 0 w 1707456"/>
              <a:gd name="connsiteY0" fmla="*/ 0 h 3414886"/>
              <a:gd name="connsiteX1" fmla="*/ 1707450 w 1707456"/>
              <a:gd name="connsiteY1" fmla="*/ 1702731 h 3414886"/>
              <a:gd name="connsiteX2" fmla="*/ 9450 w 1707456"/>
              <a:gd name="connsiteY2" fmla="*/ 3414886 h 3414886"/>
              <a:gd name="connsiteX3" fmla="*/ 1 w 1707456"/>
              <a:gd name="connsiteY3" fmla="*/ 1707456 h 3414886"/>
              <a:gd name="connsiteX4" fmla="*/ 0 w 1707456"/>
              <a:gd name="connsiteY4" fmla="*/ 0 h 34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456" h="3414886">
                <a:moveTo>
                  <a:pt x="0" y="0"/>
                </a:moveTo>
                <a:cubicBezTo>
                  <a:pt x="941157" y="0"/>
                  <a:pt x="1704846" y="761577"/>
                  <a:pt x="1707450" y="1702731"/>
                </a:cubicBezTo>
                <a:cubicBezTo>
                  <a:pt x="1710055" y="2643885"/>
                  <a:pt x="950593" y="3409678"/>
                  <a:pt x="9450" y="3414886"/>
                </a:cubicBezTo>
                <a:cubicBezTo>
                  <a:pt x="6300" y="2845743"/>
                  <a:pt x="3151" y="2276599"/>
                  <a:pt x="1" y="1707456"/>
                </a:cubicBezTo>
                <a:cubicBezTo>
                  <a:pt x="1" y="1138304"/>
                  <a:pt x="0" y="569152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793EC-C432-4971-9401-22472F20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75208-7EFB-4AC5-9BF9-8D8F3D04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9CBED-2C5A-4F6F-90A2-1EEE348B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1B59B5-5CA3-478A-9047-FB9964C31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1875" y="720567"/>
            <a:ext cx="5245109" cy="3006436"/>
          </a:xfrm>
          <a:custGeom>
            <a:avLst/>
            <a:gdLst>
              <a:gd name="connsiteX0" fmla="*/ 210150 w 5245109"/>
              <a:gd name="connsiteY0" fmla="*/ 0 h 3006436"/>
              <a:gd name="connsiteX1" fmla="*/ 5034959 w 5245109"/>
              <a:gd name="connsiteY1" fmla="*/ 0 h 3006436"/>
              <a:gd name="connsiteX2" fmla="*/ 5245109 w 5245109"/>
              <a:gd name="connsiteY2" fmla="*/ 210150 h 3006436"/>
              <a:gd name="connsiteX3" fmla="*/ 5245109 w 5245109"/>
              <a:gd name="connsiteY3" fmla="*/ 2796286 h 3006436"/>
              <a:gd name="connsiteX4" fmla="*/ 5034959 w 5245109"/>
              <a:gd name="connsiteY4" fmla="*/ 3006436 h 3006436"/>
              <a:gd name="connsiteX5" fmla="*/ 210150 w 5245109"/>
              <a:gd name="connsiteY5" fmla="*/ 3006436 h 3006436"/>
              <a:gd name="connsiteX6" fmla="*/ 0 w 5245109"/>
              <a:gd name="connsiteY6" fmla="*/ 2796286 h 3006436"/>
              <a:gd name="connsiteX7" fmla="*/ 0 w 5245109"/>
              <a:gd name="connsiteY7" fmla="*/ 210150 h 3006436"/>
              <a:gd name="connsiteX8" fmla="*/ 210150 w 5245109"/>
              <a:gd name="connsiteY8" fmla="*/ 0 h 30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5109" h="3006436">
                <a:moveTo>
                  <a:pt x="210150" y="0"/>
                </a:moveTo>
                <a:lnTo>
                  <a:pt x="5034959" y="0"/>
                </a:lnTo>
                <a:cubicBezTo>
                  <a:pt x="5151022" y="0"/>
                  <a:pt x="5245109" y="94087"/>
                  <a:pt x="5245109" y="210150"/>
                </a:cubicBezTo>
                <a:lnTo>
                  <a:pt x="5245109" y="2796286"/>
                </a:lnTo>
                <a:cubicBezTo>
                  <a:pt x="5245109" y="2912349"/>
                  <a:pt x="5151022" y="3006436"/>
                  <a:pt x="5034959" y="3006436"/>
                </a:cubicBezTo>
                <a:lnTo>
                  <a:pt x="210150" y="3006436"/>
                </a:lnTo>
                <a:cubicBezTo>
                  <a:pt x="94087" y="3006436"/>
                  <a:pt x="0" y="2912349"/>
                  <a:pt x="0" y="2796286"/>
                </a:cubicBezTo>
                <a:lnTo>
                  <a:pt x="0" y="210150"/>
                </a:lnTo>
                <a:cubicBezTo>
                  <a:pt x="0" y="94087"/>
                  <a:pt x="94087" y="0"/>
                  <a:pt x="2101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1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8B3A-E3ED-4E3A-B9F3-903E0466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AE-2E7C-4622-B788-A41C93E8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A2E95-3EF7-45BE-BCAA-3A0EC90FA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9049B-CD33-4633-9A71-F4A5CDBA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42DF-DB1D-4167-988A-DEC16400684B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50CAC-CA9F-425B-AA72-BE291DDF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C594-C407-4761-A79A-476D16BD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6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61EB-E518-4212-886E-C7F4D706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03D72-961B-478B-81F2-8ACAD1F33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31798-689F-4BA9-B431-0D7324109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08A2A-7276-4268-892C-7EB49B0A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7D32-1935-410A-AE1B-E0346BC495C9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AA416-9B3B-4434-A58D-C958A170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8E9CE-91EA-4124-8D4C-DD322C93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9CF0-241B-44A0-9DFF-55D5FAAB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D744-4AFD-4CC8-A6E5-942C05A4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E6BED-9087-44B0-8B74-E4035361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F0AD-2377-4414-9EF6-CA470551AD4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FA066-36C2-4789-AA07-52E74F13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3BA5D-CF2E-4AD3-819A-62EFC113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8CC0-A4D2-4201-AA66-3DDBC43D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1CCD0-3CBA-4EA8-A13C-B0964E4F7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E1EC-00A2-4A38-A81F-D5AD0B71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DD96-037C-41CE-963E-4C97E2264C71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2B56-5FBA-44BD-8F31-A17E1B04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28B-A5BF-4EC6-BEAC-FCF6F5FB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9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0DF38-DC22-4C6A-99A3-D7DD2D68E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35CE5-5771-457C-BAD7-EAC965352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6BAA1-A0AF-4EFF-A1B5-5383FF75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A56E-8DA4-4912-8702-F39DC6E782C0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50DC1-4A6C-4DE1-AD99-9CE89B23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9778-8F50-4BFD-BC97-D0E0CEA6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9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1EBD-993B-4D53-B30E-E6FE66C5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1AF57-D312-4CE4-9826-0490DA6FE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801B-B6C4-4B57-8A75-E99B52C1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E237-A019-4334-BB84-CD07607C9A74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56531-300A-4038-B1BB-1945F19F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FD25-2DB8-42F7-A8F6-D7702B21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055B-5A78-4558-8A93-081ABD55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840A-7753-40BF-94F4-3583A6D8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7732A-5FEA-4CB3-8C2F-4EB7A47BA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1162A-A86A-42E6-8714-9FA832AB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8217-6C10-4067-B9E9-5857BE0C78C4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0213A-4082-4AC1-BABD-FA0221CC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C425E-8C14-4C21-B33D-15070676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7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2FD6-3312-4E7B-BE61-D3AC91F7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BE4B8-0AB5-41D4-B5E0-54446CDFA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CE757-EE80-4938-AE85-CD8FF293B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363E4-627E-4BD0-B45E-52E90ECBF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BB55E-26AA-4EA7-A824-07E3638E8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EF61A-F81E-4AEA-B4AB-8C1A5C66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AB56-4BC8-4E43-8945-EA57B120B26F}" type="datetime1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61ECD-9AD7-49CB-9F3D-AD7A9159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7F442-EA30-4917-9FB5-2A917889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8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E61C-9EAF-4F59-8F40-703176A2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6623A-E874-47B5-824E-C294D423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27B9-FAF0-4C6E-AB2B-F346779F8E22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65D3-4E1F-43A7-9246-5C0A6E91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5108F-4D82-4563-B96D-26E763E7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0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C1D43-F891-4F0F-A3D7-778EE975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C1CE-A7BE-49EA-8878-46E95B1D51AC}" type="datetime1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2C3CF-0114-4AEB-9427-1CFC74FA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9C018-1902-4122-B705-C86839C1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C9875-BCA5-4861-9256-36371568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45E1-9D10-4B53-AB18-AA1DF225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7A072-4086-4680-A2A3-0D655BD3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702282-7E63-448F-83DA-698DAC3AE7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6983" y="1425844"/>
            <a:ext cx="2975675" cy="4749316"/>
          </a:xfrm>
          <a:custGeom>
            <a:avLst/>
            <a:gdLst>
              <a:gd name="connsiteX0" fmla="*/ 274179 w 2975675"/>
              <a:gd name="connsiteY0" fmla="*/ 0 h 4749316"/>
              <a:gd name="connsiteX1" fmla="*/ 2701496 w 2975675"/>
              <a:gd name="connsiteY1" fmla="*/ 0 h 4749316"/>
              <a:gd name="connsiteX2" fmla="*/ 2975675 w 2975675"/>
              <a:gd name="connsiteY2" fmla="*/ 274179 h 4749316"/>
              <a:gd name="connsiteX3" fmla="*/ 2975675 w 2975675"/>
              <a:gd name="connsiteY3" fmla="*/ 4475137 h 4749316"/>
              <a:gd name="connsiteX4" fmla="*/ 2701496 w 2975675"/>
              <a:gd name="connsiteY4" fmla="*/ 4749316 h 4749316"/>
              <a:gd name="connsiteX5" fmla="*/ 274179 w 2975675"/>
              <a:gd name="connsiteY5" fmla="*/ 4749316 h 4749316"/>
              <a:gd name="connsiteX6" fmla="*/ 0 w 2975675"/>
              <a:gd name="connsiteY6" fmla="*/ 4475137 h 4749316"/>
              <a:gd name="connsiteX7" fmla="*/ 0 w 2975675"/>
              <a:gd name="connsiteY7" fmla="*/ 274179 h 4749316"/>
              <a:gd name="connsiteX8" fmla="*/ 274179 w 2975675"/>
              <a:gd name="connsiteY8" fmla="*/ 0 h 474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675" h="4749316">
                <a:moveTo>
                  <a:pt x="274179" y="0"/>
                </a:moveTo>
                <a:lnTo>
                  <a:pt x="2701496" y="0"/>
                </a:lnTo>
                <a:cubicBezTo>
                  <a:pt x="2852921" y="0"/>
                  <a:pt x="2975675" y="122754"/>
                  <a:pt x="2975675" y="274179"/>
                </a:cubicBezTo>
                <a:lnTo>
                  <a:pt x="2975675" y="4475137"/>
                </a:lnTo>
                <a:cubicBezTo>
                  <a:pt x="2975675" y="4626562"/>
                  <a:pt x="2852921" y="4749316"/>
                  <a:pt x="2701496" y="4749316"/>
                </a:cubicBezTo>
                <a:lnTo>
                  <a:pt x="274179" y="4749316"/>
                </a:lnTo>
                <a:cubicBezTo>
                  <a:pt x="122754" y="4749316"/>
                  <a:pt x="0" y="4626562"/>
                  <a:pt x="0" y="4475137"/>
                </a:cubicBezTo>
                <a:lnTo>
                  <a:pt x="0" y="274179"/>
                </a:lnTo>
                <a:cubicBezTo>
                  <a:pt x="0" y="122754"/>
                  <a:pt x="122754" y="0"/>
                  <a:pt x="27417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5C1AC-94E8-45EE-8022-06510F9E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D98E3-B074-4FB7-9960-E64978EA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D3AE7-B656-40C1-A41A-1A7A80A3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D2E4DF-EEDA-4AAE-AA40-AAD158C835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7603" y="2180593"/>
            <a:ext cx="4075083" cy="3753943"/>
          </a:xfrm>
          <a:custGeom>
            <a:avLst/>
            <a:gdLst>
              <a:gd name="connsiteX0" fmla="*/ 1715057 w 4075083"/>
              <a:gd name="connsiteY0" fmla="*/ 1430 h 3753943"/>
              <a:gd name="connsiteX1" fmla="*/ 2132802 w 4075083"/>
              <a:gd name="connsiteY1" fmla="*/ 129165 h 3753943"/>
              <a:gd name="connsiteX2" fmla="*/ 3390025 w 4075083"/>
              <a:gd name="connsiteY2" fmla="*/ 455157 h 3753943"/>
              <a:gd name="connsiteX3" fmla="*/ 4028142 w 4075083"/>
              <a:gd name="connsiteY3" fmla="*/ 1822936 h 3753943"/>
              <a:gd name="connsiteX4" fmla="*/ 2859557 w 4075083"/>
              <a:gd name="connsiteY4" fmla="*/ 2826750 h 3753943"/>
              <a:gd name="connsiteX5" fmla="*/ 1902302 w 4075083"/>
              <a:gd name="connsiteY5" fmla="*/ 3751527 h 3753943"/>
              <a:gd name="connsiteX6" fmla="*/ 8055 w 4075083"/>
              <a:gd name="connsiteY6" fmla="*/ 1557502 h 3753943"/>
              <a:gd name="connsiteX7" fmla="*/ 1073600 w 4075083"/>
              <a:gd name="connsiteY7" fmla="*/ 573316 h 3753943"/>
              <a:gd name="connsiteX8" fmla="*/ 1715057 w 4075083"/>
              <a:gd name="connsiteY8" fmla="*/ 1430 h 37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5083" h="3753943">
                <a:moveTo>
                  <a:pt x="1715057" y="1430"/>
                </a:moveTo>
                <a:cubicBezTo>
                  <a:pt x="1835528" y="-8064"/>
                  <a:pt x="1972215" y="29201"/>
                  <a:pt x="2132802" y="129165"/>
                </a:cubicBezTo>
                <a:cubicBezTo>
                  <a:pt x="2605111" y="423186"/>
                  <a:pt x="2894437" y="313162"/>
                  <a:pt x="3390025" y="455157"/>
                </a:cubicBezTo>
                <a:cubicBezTo>
                  <a:pt x="3887426" y="597686"/>
                  <a:pt x="4198353" y="1359376"/>
                  <a:pt x="4028142" y="1822936"/>
                </a:cubicBezTo>
                <a:cubicBezTo>
                  <a:pt x="3836575" y="2344789"/>
                  <a:pt x="3178270" y="2414014"/>
                  <a:pt x="2859557" y="2826750"/>
                </a:cubicBezTo>
                <a:cubicBezTo>
                  <a:pt x="2585831" y="3181222"/>
                  <a:pt x="2416182" y="3691983"/>
                  <a:pt x="1902302" y="3751527"/>
                </a:cubicBezTo>
                <a:cubicBezTo>
                  <a:pt x="1312584" y="3819873"/>
                  <a:pt x="-119995" y="2422600"/>
                  <a:pt x="8055" y="1557502"/>
                </a:cubicBezTo>
                <a:cubicBezTo>
                  <a:pt x="92372" y="987679"/>
                  <a:pt x="887980" y="870320"/>
                  <a:pt x="1073600" y="573316"/>
                </a:cubicBezTo>
                <a:cubicBezTo>
                  <a:pt x="1263475" y="269521"/>
                  <a:pt x="1450022" y="22318"/>
                  <a:pt x="1715057" y="14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A4AF4-7266-4981-843E-0E3984EF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527BE-9ABE-467C-B912-E63DD454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A28F-FA2B-4BED-B79A-4EDEA78AE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C019-480D-498D-8029-175D48157B8D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283DB-1892-4EE7-894C-5D18FA2B7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8390-E297-4B9B-B0BA-13C947B04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059" y="641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>
                    <a:lumMod val="85000"/>
                  </a:schemeClr>
                </a:solidFill>
                <a:latin typeface="Helvetica" panose="020B0604020202020204" pitchFamily="2" charset="0"/>
              </a:defRPr>
            </a:lvl1pPr>
          </a:lstStyle>
          <a:p>
            <a:fld id="{7C260074-E331-433A-9E4C-B6B9C6467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1" r:id="rId15"/>
    <p:sldLayoutId id="2147483662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19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9.png"/><Relationship Id="rId7" Type="http://schemas.openxmlformats.org/officeDocument/2006/relationships/image" Target="../media/image68.sv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microsoft.com/office/2007/relationships/hdphoto" Target="../media/hdphoto2.wdp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19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19.pn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9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D481116-23EF-4CA7-9FE4-949DF4A70E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duotone>
              <a:prstClr val="black"/>
              <a:srgbClr val="58A9D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7" y="0"/>
            <a:ext cx="969855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FAA45-487D-42F7-950A-F303F1A27946}"/>
              </a:ext>
            </a:extLst>
          </p:cNvPr>
          <p:cNvSpPr/>
          <p:nvPr/>
        </p:nvSpPr>
        <p:spPr>
          <a:xfrm>
            <a:off x="3946358" y="0"/>
            <a:ext cx="8245642" cy="6858000"/>
          </a:xfrm>
          <a:prstGeom prst="rect">
            <a:avLst/>
          </a:prstGeom>
          <a:gradFill flip="none" rotWithShape="1">
            <a:gsLst>
              <a:gs pos="36000">
                <a:srgbClr val="649DBA"/>
              </a:gs>
              <a:gs pos="100000">
                <a:srgbClr val="58A9D3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515CA-04DA-411A-A544-C66AE451D0DE}"/>
              </a:ext>
            </a:extLst>
          </p:cNvPr>
          <p:cNvSpPr txBox="1"/>
          <p:nvPr/>
        </p:nvSpPr>
        <p:spPr>
          <a:xfrm>
            <a:off x="5747085" y="1745388"/>
            <a:ext cx="56940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Adobe Fan Heiti Std B" pitchFamily="34" charset="-128"/>
                <a:cs typeface="Arial" panose="020B0604020202020204" pitchFamily="34" charset="0"/>
              </a:rPr>
              <a:t>AI </a:t>
            </a:r>
            <a:r>
              <a:rPr lang="en-US" altLang="he-IL" sz="6600" b="1" dirty="0">
                <a:solidFill>
                  <a:prstClr val="white"/>
                </a:solidFill>
                <a:latin typeface="Helvetica" pitchFamily="2" charset="0"/>
                <a:ea typeface="Adobe Fan Heiti Std B" pitchFamily="34" charset="-128"/>
                <a:cs typeface="Arial" panose="020B0604020202020204" pitchFamily="34" charset="0"/>
              </a:rPr>
              <a:t>VIRTUAL</a:t>
            </a:r>
            <a:r>
              <a:rPr kumimoji="0" lang="en-US" altLang="he-I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Adobe Fan Heiti Std B" pitchFamily="34" charset="-128"/>
                <a:cs typeface="Arial" panose="020B0604020202020204" pitchFamily="34" charset="0"/>
              </a:rPr>
              <a:t> ASSISTANT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FC270-5FDE-4795-8FF4-161926794FC2}"/>
              </a:ext>
            </a:extLst>
          </p:cNvPr>
          <p:cNvSpPr txBox="1"/>
          <p:nvPr/>
        </p:nvSpPr>
        <p:spPr>
          <a:xfrm>
            <a:off x="529824" y="4586913"/>
            <a:ext cx="34165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24000"/>
                  </a:prstClr>
                </a:solidFill>
                <a:effectLst/>
                <a:uLnTx/>
                <a:uFillTx/>
                <a:latin typeface="Helvetica" pitchFamily="2" charset="0"/>
                <a:ea typeface="Adobe Fan Heiti Std B" pitchFamily="34" charset="-128"/>
                <a:cs typeface="Arial" panose="020B0604020202020204" pitchFamily="34" charset="0"/>
              </a:rPr>
              <a:t>AI </a:t>
            </a:r>
            <a:r>
              <a:rPr lang="en-US" altLang="he-IL" sz="4400" b="1" dirty="0">
                <a:solidFill>
                  <a:prstClr val="white">
                    <a:alpha val="24000"/>
                  </a:prstClr>
                </a:solidFill>
                <a:latin typeface="Helvetica" pitchFamily="2" charset="0"/>
                <a:ea typeface="Adobe Fan Heiti Std B" pitchFamily="34" charset="-128"/>
                <a:cs typeface="Arial" panose="020B0604020202020204" pitchFamily="34" charset="0"/>
              </a:rPr>
              <a:t>VIRTUAL</a:t>
            </a:r>
            <a:r>
              <a:rPr kumimoji="0" lang="en-US" alt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24000"/>
                  </a:prstClr>
                </a:solidFill>
                <a:effectLst/>
                <a:uLnTx/>
                <a:uFillTx/>
                <a:latin typeface="Helvetica" pitchFamily="2" charset="0"/>
                <a:ea typeface="Adobe Fan Heiti Std B" pitchFamily="34" charset="-128"/>
                <a:cs typeface="Arial" panose="020B0604020202020204" pitchFamily="34" charset="0"/>
              </a:rPr>
              <a:t> ASSISTANT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55876-D38A-4B4E-AC17-E62E2B3E2918}"/>
              </a:ext>
            </a:extLst>
          </p:cNvPr>
          <p:cNvSpPr txBox="1"/>
          <p:nvPr/>
        </p:nvSpPr>
        <p:spPr>
          <a:xfrm>
            <a:off x="5843338" y="3883909"/>
            <a:ext cx="480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Empower Meeting Collaboration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735DE7-8245-4A5E-9FE8-AE3F79D6E8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799" y="4539061"/>
            <a:ext cx="1432093" cy="54964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7088E-7110-4720-97C2-9BE4D1F1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945F7-FC73-4417-8EE8-8EBCA697C4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495" t="-1" r="-48138" b="-1732"/>
          <a:stretch/>
        </p:blipFill>
        <p:spPr>
          <a:xfrm>
            <a:off x="7362892" y="4455387"/>
            <a:ext cx="1447563" cy="7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1F8751C-3022-4FBF-9D88-25B5B1158D90}"/>
              </a:ext>
            </a:extLst>
          </p:cNvPr>
          <p:cNvGrpSpPr/>
          <p:nvPr/>
        </p:nvGrpSpPr>
        <p:grpSpPr>
          <a:xfrm>
            <a:off x="7304179" y="1587476"/>
            <a:ext cx="4373472" cy="2567666"/>
            <a:chOff x="7304180" y="1623501"/>
            <a:chExt cx="4373472" cy="291107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BAFEF83-30A9-4901-B849-F0623535B5A2}"/>
                </a:ext>
              </a:extLst>
            </p:cNvPr>
            <p:cNvSpPr/>
            <p:nvPr/>
          </p:nvSpPr>
          <p:spPr>
            <a:xfrm>
              <a:off x="7304180" y="1623501"/>
              <a:ext cx="4373472" cy="2911075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06D438-63AE-4B2E-9667-0D26ACAB0C8D}"/>
                </a:ext>
              </a:extLst>
            </p:cNvPr>
            <p:cNvSpPr txBox="1"/>
            <p:nvPr/>
          </p:nvSpPr>
          <p:spPr>
            <a:xfrm>
              <a:off x="7992893" y="1797225"/>
              <a:ext cx="3410581" cy="230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MEETING TRANSCRIPT: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Helvetica" panose="020B0604020202020204" pitchFamily="34" charset="0"/>
                </a:rPr>
                <a:t>Meeting transcript from vendor includes who was the speaker and the time of utterance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Helvetica" panose="020B0604020202020204" pitchFamily="34" charset="0"/>
                </a:rPr>
                <a:t>Transcript translation into dozens of other languages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F05DF-BC28-43B9-9361-AF59DC1B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10</a:t>
            </a:fld>
            <a:endParaRPr lang="en-US"/>
          </a:p>
        </p:txBody>
      </p:sp>
      <p:pic>
        <p:nvPicPr>
          <p:cNvPr id="22" name="Picture Placeholder 21" descr="A perso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6B6E741A-1468-404B-8B86-167D4427DE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erso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71BA50A4-97DD-4276-99C2-DE06D9A6C5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099" y="995782"/>
            <a:ext cx="1707456" cy="3414886"/>
          </a:xfr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1A167F4-A3A2-4422-89A1-0940127D1306}"/>
              </a:ext>
            </a:extLst>
          </p:cNvPr>
          <p:cNvSpPr txBox="1">
            <a:spLocks/>
          </p:cNvSpPr>
          <p:nvPr/>
        </p:nvSpPr>
        <p:spPr>
          <a:xfrm>
            <a:off x="514349" y="1727483"/>
            <a:ext cx="2201143" cy="4402250"/>
          </a:xfrm>
          <a:custGeom>
            <a:avLst/>
            <a:gdLst>
              <a:gd name="connsiteX0" fmla="*/ 2188961 w 2201143"/>
              <a:gd name="connsiteY0" fmla="*/ 0 h 4402250"/>
              <a:gd name="connsiteX1" fmla="*/ 2201142 w 2201143"/>
              <a:gd name="connsiteY1" fmla="*/ 2201108 h 4402250"/>
              <a:gd name="connsiteX2" fmla="*/ 2201143 w 2201143"/>
              <a:gd name="connsiteY2" fmla="*/ 4402250 h 4402250"/>
              <a:gd name="connsiteX3" fmla="*/ 9 w 2201143"/>
              <a:gd name="connsiteY3" fmla="*/ 2207199 h 4402250"/>
              <a:gd name="connsiteX4" fmla="*/ 2188961 w 2201143"/>
              <a:gd name="connsiteY4" fmla="*/ 0 h 440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43" h="4402250">
                <a:moveTo>
                  <a:pt x="2188961" y="0"/>
                </a:moveTo>
                <a:cubicBezTo>
                  <a:pt x="2193021" y="733703"/>
                  <a:pt x="2197082" y="1467405"/>
                  <a:pt x="2201142" y="2201108"/>
                </a:cubicBezTo>
                <a:cubicBezTo>
                  <a:pt x="2201142" y="2934822"/>
                  <a:pt x="2201143" y="3668536"/>
                  <a:pt x="2201143" y="4402250"/>
                </a:cubicBezTo>
                <a:cubicBezTo>
                  <a:pt x="987864" y="4402250"/>
                  <a:pt x="3366" y="3420474"/>
                  <a:pt x="9" y="2207199"/>
                </a:cubicBezTo>
                <a:cubicBezTo>
                  <a:pt x="-3349" y="993925"/>
                  <a:pt x="975700" y="6714"/>
                  <a:pt x="2188961" y="0"/>
                </a:cubicBezTo>
                <a:close/>
              </a:path>
            </a:pathLst>
          </a:custGeom>
          <a:gradFill>
            <a:gsLst>
              <a:gs pos="0">
                <a:srgbClr val="58A9D3">
                  <a:alpha val="64000"/>
                </a:srgbClr>
              </a:gs>
              <a:gs pos="100000">
                <a:srgbClr val="649DBA">
                  <a:alpha val="48000"/>
                </a:srgbClr>
              </a:gs>
            </a:gsLst>
            <a:lin ang="5400000" scaled="1"/>
          </a:gradFill>
        </p:spPr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0B26B99F-2BEC-4C3E-B257-E7229588C535}"/>
              </a:ext>
            </a:extLst>
          </p:cNvPr>
          <p:cNvSpPr txBox="1">
            <a:spLocks/>
          </p:cNvSpPr>
          <p:nvPr/>
        </p:nvSpPr>
        <p:spPr>
          <a:xfrm>
            <a:off x="6134099" y="1001687"/>
            <a:ext cx="1707456" cy="3414886"/>
          </a:xfrm>
          <a:custGeom>
            <a:avLst/>
            <a:gdLst>
              <a:gd name="connsiteX0" fmla="*/ 0 w 1707456"/>
              <a:gd name="connsiteY0" fmla="*/ 0 h 3414886"/>
              <a:gd name="connsiteX1" fmla="*/ 1707450 w 1707456"/>
              <a:gd name="connsiteY1" fmla="*/ 1702731 h 3414886"/>
              <a:gd name="connsiteX2" fmla="*/ 9450 w 1707456"/>
              <a:gd name="connsiteY2" fmla="*/ 3414886 h 3414886"/>
              <a:gd name="connsiteX3" fmla="*/ 1 w 1707456"/>
              <a:gd name="connsiteY3" fmla="*/ 1707456 h 3414886"/>
              <a:gd name="connsiteX4" fmla="*/ 0 w 1707456"/>
              <a:gd name="connsiteY4" fmla="*/ 0 h 34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456" h="3414886">
                <a:moveTo>
                  <a:pt x="0" y="0"/>
                </a:moveTo>
                <a:cubicBezTo>
                  <a:pt x="941157" y="0"/>
                  <a:pt x="1704846" y="761577"/>
                  <a:pt x="1707450" y="1702731"/>
                </a:cubicBezTo>
                <a:cubicBezTo>
                  <a:pt x="1710055" y="2643885"/>
                  <a:pt x="950593" y="3409678"/>
                  <a:pt x="9450" y="3414886"/>
                </a:cubicBezTo>
                <a:cubicBezTo>
                  <a:pt x="6300" y="2845743"/>
                  <a:pt x="3151" y="2276599"/>
                  <a:pt x="1" y="1707456"/>
                </a:cubicBezTo>
                <a:cubicBezTo>
                  <a:pt x="1" y="1138304"/>
                  <a:pt x="0" y="56915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58A9D3">
                  <a:alpha val="64000"/>
                </a:srgbClr>
              </a:gs>
              <a:gs pos="100000">
                <a:srgbClr val="649DBA">
                  <a:alpha val="48000"/>
                </a:srgbClr>
              </a:gs>
            </a:gsLst>
            <a:lin ang="5400000" scaled="1"/>
          </a:grad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0D7B1-0B37-49C4-8154-3B213FC20CF6}"/>
              </a:ext>
            </a:extLst>
          </p:cNvPr>
          <p:cNvSpPr txBox="1"/>
          <p:nvPr/>
        </p:nvSpPr>
        <p:spPr>
          <a:xfrm>
            <a:off x="761296" y="879563"/>
            <a:ext cx="4516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3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 dirty="0"/>
              <a:t>MEETING CONTENT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3021B7-25AD-4447-911A-B02DF1724497}"/>
              </a:ext>
            </a:extLst>
          </p:cNvPr>
          <p:cNvGrpSpPr/>
          <p:nvPr/>
        </p:nvGrpSpPr>
        <p:grpSpPr>
          <a:xfrm>
            <a:off x="2298122" y="1956939"/>
            <a:ext cx="3435928" cy="1697626"/>
            <a:chOff x="2298122" y="1956939"/>
            <a:chExt cx="3435928" cy="169762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8A15529-1C7D-40D5-88B4-BA01D1AB4246}"/>
                </a:ext>
              </a:extLst>
            </p:cNvPr>
            <p:cNvSpPr/>
            <p:nvPr/>
          </p:nvSpPr>
          <p:spPr>
            <a:xfrm>
              <a:off x="2298122" y="1956939"/>
              <a:ext cx="3435928" cy="169762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46E7DA-A770-4D71-A972-740544BED635}"/>
                </a:ext>
              </a:extLst>
            </p:cNvPr>
            <p:cNvSpPr txBox="1"/>
            <p:nvPr/>
          </p:nvSpPr>
          <p:spPr>
            <a:xfrm>
              <a:off x="2493817" y="2182505"/>
              <a:ext cx="321425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Helvetica" panose="020B0604020202020204" pitchFamily="2" charset="0"/>
                  <a:cs typeface="Helvetica" panose="020B0604020202020204" pitchFamily="34" charset="0"/>
                </a:rPr>
                <a:t>MEETING INFORMATION: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 dirty="0">
                <a:latin typeface="Helvetica" panose="020B0604020202020204" pitchFamily="2" charset="0"/>
                <a:cs typeface="Helvetica" panose="020B0604020202020204" pitchFamily="34" charset="0"/>
              </a:endParaRPr>
            </a:p>
            <a:p>
              <a:r>
                <a:rPr lang="en-US" sz="1400" dirty="0">
                  <a:latin typeface="Helvetica-Light" panose="020B0400000000000000" pitchFamily="34" charset="0"/>
                  <a:cs typeface="Helvetica" panose="020B0604020202020204" pitchFamily="34" charset="0"/>
                </a:rPr>
                <a:t>Including: agenda, time, date &amp; participants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D366B4-8C9F-4146-9017-DFBF2A7ABCEF}"/>
              </a:ext>
            </a:extLst>
          </p:cNvPr>
          <p:cNvGrpSpPr/>
          <p:nvPr/>
        </p:nvGrpSpPr>
        <p:grpSpPr>
          <a:xfrm>
            <a:off x="2298122" y="4019201"/>
            <a:ext cx="3435928" cy="1697626"/>
            <a:chOff x="2298122" y="4019201"/>
            <a:chExt cx="3435928" cy="169762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9953ACA-1A82-4364-B891-8B44088DCAD9}"/>
                </a:ext>
              </a:extLst>
            </p:cNvPr>
            <p:cNvSpPr/>
            <p:nvPr/>
          </p:nvSpPr>
          <p:spPr>
            <a:xfrm>
              <a:off x="2298122" y="4019201"/>
              <a:ext cx="3435928" cy="169762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4689DA-43CF-457C-916C-DD894AF25F1F}"/>
                </a:ext>
              </a:extLst>
            </p:cNvPr>
            <p:cNvSpPr txBox="1"/>
            <p:nvPr/>
          </p:nvSpPr>
          <p:spPr>
            <a:xfrm>
              <a:off x="2493817" y="4485901"/>
              <a:ext cx="3048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b="1">
                  <a:latin typeface="Helvetica" panose="020B0604020202020204" pitchFamily="2" charset="0"/>
                  <a:cs typeface="Helvetica" panose="020B0604020202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/>
                <a:t>MEETING RECORDING:</a:t>
              </a:r>
            </a:p>
            <a:p>
              <a:pPr>
                <a:lnSpc>
                  <a:spcPct val="100000"/>
                </a:lnSpc>
              </a:pPr>
              <a:endParaRPr lang="en-US" dirty="0"/>
            </a:p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Helvetica-Light" panose="020B0400000000000000" pitchFamily="34" charset="0"/>
                </a:rPr>
                <a:t>Link to the meeting recording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28DDE3-1584-4FF5-9E28-5E3967CA2F91}"/>
              </a:ext>
            </a:extLst>
          </p:cNvPr>
          <p:cNvGrpSpPr/>
          <p:nvPr/>
        </p:nvGrpSpPr>
        <p:grpSpPr>
          <a:xfrm>
            <a:off x="6172200" y="4680012"/>
            <a:ext cx="3939988" cy="1181024"/>
            <a:chOff x="6172200" y="4680012"/>
            <a:chExt cx="3939988" cy="118102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8EB8CF3-8AFD-49DF-886B-B4B0E754B309}"/>
                </a:ext>
              </a:extLst>
            </p:cNvPr>
            <p:cNvSpPr/>
            <p:nvPr/>
          </p:nvSpPr>
          <p:spPr>
            <a:xfrm>
              <a:off x="6172200" y="4680012"/>
              <a:ext cx="3939988" cy="1181024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3A4A7A-F12F-4F8F-891C-3A929A4E273D}"/>
                </a:ext>
              </a:extLst>
            </p:cNvPr>
            <p:cNvSpPr txBox="1"/>
            <p:nvPr/>
          </p:nvSpPr>
          <p:spPr>
            <a:xfrm>
              <a:off x="6483926" y="4740931"/>
              <a:ext cx="3214256" cy="1024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Helvetica" panose="020B0604020202020204" pitchFamily="34" charset="0"/>
                </a:rPr>
                <a:t>CHAT &amp; FILES:</a:t>
              </a:r>
            </a:p>
            <a:p>
              <a:endParaRPr lang="en-US" b="1" dirty="0">
                <a:latin typeface="Helvetica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dirty="0"/>
                <a:t>Meeting chat and files shared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3B8982E-D1EF-47DB-845D-521FB02AA7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BD425B4-CB8D-4EEE-B93F-96E50A6B30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0915" y="4868014"/>
            <a:ext cx="322729" cy="32272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EFFBF64-BEB2-496B-8F3C-5CF6626AA9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87211" y="1783988"/>
            <a:ext cx="345901" cy="3459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86E7B20-3597-47F8-A67B-ADD36223C4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33271" y="4030005"/>
            <a:ext cx="489212" cy="4892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81C333F-A4F8-42C0-A2A2-478068778A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34421" y="2182505"/>
            <a:ext cx="324427" cy="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3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9400D-9484-4074-96DF-37C7DE16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Placeholder 12" descr="A person sitting at a desk with a computer and a coffee cup&#10;&#10;Description automatically generated with low confidence">
            <a:extLst>
              <a:ext uri="{FF2B5EF4-FFF2-40B4-BE49-F238E27FC236}">
                <a16:creationId xmlns:a16="http://schemas.microsoft.com/office/drawing/2014/main" id="{E3ADFA1D-4012-4DD3-8FA2-F603C09434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3026" y="1909863"/>
            <a:ext cx="3590392" cy="35903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7B085-14B2-4930-9ADE-000366E8EE56}"/>
              </a:ext>
            </a:extLst>
          </p:cNvPr>
          <p:cNvSpPr txBox="1"/>
          <p:nvPr/>
        </p:nvSpPr>
        <p:spPr>
          <a:xfrm>
            <a:off x="732558" y="1319994"/>
            <a:ext cx="40455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3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 dirty="0"/>
              <a:t>MEETING HIGHLIGHTS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C5B03A1-CEEC-4C2C-B788-2CC103465C0E}"/>
              </a:ext>
            </a:extLst>
          </p:cNvPr>
          <p:cNvSpPr txBox="1">
            <a:spLocks/>
          </p:cNvSpPr>
          <p:nvPr/>
        </p:nvSpPr>
        <p:spPr>
          <a:xfrm>
            <a:off x="3323026" y="1909863"/>
            <a:ext cx="3590392" cy="3590392"/>
          </a:xfrm>
          <a:custGeom>
            <a:avLst/>
            <a:gdLst>
              <a:gd name="connsiteX0" fmla="*/ 1795196 w 3590392"/>
              <a:gd name="connsiteY0" fmla="*/ 0 h 3590392"/>
              <a:gd name="connsiteX1" fmla="*/ 3590392 w 3590392"/>
              <a:gd name="connsiteY1" fmla="*/ 0 h 3590392"/>
              <a:gd name="connsiteX2" fmla="*/ 3590392 w 3590392"/>
              <a:gd name="connsiteY2" fmla="*/ 3590391 h 3590392"/>
              <a:gd name="connsiteX3" fmla="*/ 1795196 w 3590392"/>
              <a:gd name="connsiteY3" fmla="*/ 3590392 h 3590392"/>
              <a:gd name="connsiteX4" fmla="*/ 0 w 3590392"/>
              <a:gd name="connsiteY4" fmla="*/ 1795196 h 3590392"/>
              <a:gd name="connsiteX5" fmla="*/ 1795196 w 3590392"/>
              <a:gd name="connsiteY5" fmla="*/ 0 h 359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0392" h="3590392">
                <a:moveTo>
                  <a:pt x="1795196" y="0"/>
                </a:moveTo>
                <a:lnTo>
                  <a:pt x="3590392" y="0"/>
                </a:lnTo>
                <a:lnTo>
                  <a:pt x="3590392" y="3590391"/>
                </a:lnTo>
                <a:lnTo>
                  <a:pt x="1795196" y="3590392"/>
                </a:lnTo>
                <a:cubicBezTo>
                  <a:pt x="803737" y="3590392"/>
                  <a:pt x="0" y="2786655"/>
                  <a:pt x="0" y="1795196"/>
                </a:cubicBezTo>
                <a:cubicBezTo>
                  <a:pt x="0" y="803737"/>
                  <a:pt x="803737" y="0"/>
                  <a:pt x="1795196" y="0"/>
                </a:cubicBezTo>
                <a:close/>
              </a:path>
            </a:pathLst>
          </a:custGeom>
          <a:gradFill>
            <a:gsLst>
              <a:gs pos="0">
                <a:srgbClr val="58A9D3">
                  <a:alpha val="64000"/>
                </a:srgbClr>
              </a:gs>
              <a:gs pos="100000">
                <a:srgbClr val="649DBA">
                  <a:alpha val="48000"/>
                </a:srgbClr>
              </a:gs>
            </a:gsLst>
            <a:lin ang="5400000" scaled="1"/>
          </a:gradFill>
        </p:spPr>
        <p:txBody>
          <a:bodyPr vert="horz" wrap="square" lIns="91440" tIns="45720" rIns="91440" bIns="45720" rtlCol="0">
            <a:no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CFDB3C-99EB-498C-A03F-B1957AE80196}"/>
              </a:ext>
            </a:extLst>
          </p:cNvPr>
          <p:cNvSpPr txBox="1"/>
          <p:nvPr/>
        </p:nvSpPr>
        <p:spPr>
          <a:xfrm>
            <a:off x="7294851" y="4051103"/>
            <a:ext cx="32965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/>
              <a:t>Automatically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/>
              <a:t>generate a meeting summary based on AI module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4FB642-25D0-4E8B-ACBD-B839DE9830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6B7EA7A-CE89-4037-98A6-F6AC89E369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3108" y="3941545"/>
            <a:ext cx="486888" cy="48688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8894EB0-57AA-4FDB-8BD3-A849B5A97C50}"/>
              </a:ext>
            </a:extLst>
          </p:cNvPr>
          <p:cNvGrpSpPr/>
          <p:nvPr/>
        </p:nvGrpSpPr>
        <p:grpSpPr>
          <a:xfrm>
            <a:off x="5981369" y="1438790"/>
            <a:ext cx="4991431" cy="1917822"/>
            <a:chOff x="5981369" y="1438790"/>
            <a:chExt cx="4991431" cy="19178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80E0F8-46A5-4AD5-AD9D-2D75F2D0D3E2}"/>
                </a:ext>
              </a:extLst>
            </p:cNvPr>
            <p:cNvGrpSpPr/>
            <p:nvPr/>
          </p:nvGrpSpPr>
          <p:grpSpPr>
            <a:xfrm>
              <a:off x="5981369" y="1438790"/>
              <a:ext cx="4991431" cy="1917822"/>
              <a:chOff x="5981369" y="1438790"/>
              <a:chExt cx="4991431" cy="191782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FF61613-D1CA-49EB-AEE8-8301644D6FCA}"/>
                  </a:ext>
                </a:extLst>
              </p:cNvPr>
              <p:cNvSpPr/>
              <p:nvPr/>
            </p:nvSpPr>
            <p:spPr>
              <a:xfrm>
                <a:off x="5981369" y="1438790"/>
                <a:ext cx="4991431" cy="1917822"/>
              </a:xfrm>
              <a:prstGeom prst="roundRect">
                <a:avLst>
                  <a:gd name="adj" fmla="val 708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93700" dist="38100" dir="2700000" algn="tl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A99779-7566-4C93-9C30-292A5A923664}"/>
                  </a:ext>
                </a:extLst>
              </p:cNvPr>
              <p:cNvSpPr txBox="1"/>
              <p:nvPr/>
            </p:nvSpPr>
            <p:spPr>
              <a:xfrm>
                <a:off x="6454753" y="1904527"/>
                <a:ext cx="432175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Decisions, Notes &amp; Summary</a:t>
                </a:r>
              </a:p>
              <a:p>
                <a:endParaRPr lang="en-US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cs typeface="Helvetica" panose="020B0604020202020204" pitchFamily="34" charset="0"/>
                  </a:rPr>
                  <a:t>Automatically extract decisions, notes and a summary from transcript by smart analysis</a:t>
                </a:r>
              </a:p>
            </p:txBody>
          </p: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A963B19-795E-4BC3-B17A-5D22738B6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51542" y="1598721"/>
              <a:ext cx="415407" cy="39665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71929E-1687-411A-B57D-29110B4F8E94}"/>
              </a:ext>
            </a:extLst>
          </p:cNvPr>
          <p:cNvGrpSpPr/>
          <p:nvPr/>
        </p:nvGrpSpPr>
        <p:grpSpPr>
          <a:xfrm>
            <a:off x="732558" y="3297382"/>
            <a:ext cx="3382241" cy="2646218"/>
            <a:chOff x="732558" y="3297382"/>
            <a:chExt cx="3382241" cy="264621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48FC7A9-860B-4EC1-8D79-B5920F1A1BB1}"/>
                </a:ext>
              </a:extLst>
            </p:cNvPr>
            <p:cNvGrpSpPr/>
            <p:nvPr/>
          </p:nvGrpSpPr>
          <p:grpSpPr>
            <a:xfrm>
              <a:off x="732558" y="3297382"/>
              <a:ext cx="3382241" cy="2646218"/>
              <a:chOff x="732558" y="3297382"/>
              <a:chExt cx="3382241" cy="264621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2CDEF07-BDB7-474C-9AAC-1FF219A0FE87}"/>
                  </a:ext>
                </a:extLst>
              </p:cNvPr>
              <p:cNvSpPr/>
              <p:nvPr/>
            </p:nvSpPr>
            <p:spPr>
              <a:xfrm>
                <a:off x="732558" y="3297382"/>
                <a:ext cx="3382241" cy="2646218"/>
              </a:xfrm>
              <a:prstGeom prst="roundRect">
                <a:avLst>
                  <a:gd name="adj" fmla="val 384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93700" dist="38100" dir="2700000" algn="tl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2374F0-2571-471F-8725-3295FA1F618D}"/>
                  </a:ext>
                </a:extLst>
              </p:cNvPr>
              <p:cNvSpPr txBox="1"/>
              <p:nvPr/>
            </p:nvSpPr>
            <p:spPr>
              <a:xfrm>
                <a:off x="916996" y="3627911"/>
                <a:ext cx="3101688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Agenda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cs typeface="Helvetica" panose="020B0604020202020204" pitchFamily="34" charset="0"/>
                  </a:rPr>
                  <a:t>Extract the agenda from the meeting invitation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cs typeface="Helvetica" panose="020B0604020202020204" pitchFamily="34" charset="0"/>
                  </a:rPr>
                  <a:t>Allow participants to comment and discuss agenda before the meeting</a:t>
                </a: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0C42AC5E-6907-49EA-9B62-33292BBD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10103" y="3489680"/>
              <a:ext cx="397497" cy="397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535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8DB2C-1164-4F7E-9A65-FAA0AE82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C0BC0-9EDC-4A67-BDA0-6B544F1B5278}"/>
              </a:ext>
            </a:extLst>
          </p:cNvPr>
          <p:cNvSpPr txBox="1"/>
          <p:nvPr/>
        </p:nvSpPr>
        <p:spPr>
          <a:xfrm>
            <a:off x="949648" y="4024967"/>
            <a:ext cx="51463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3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 sz="4000" spc="0" dirty="0"/>
              <a:t>ACTION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A5163-62E0-435B-98B6-BB6697E522EF}"/>
              </a:ext>
            </a:extLst>
          </p:cNvPr>
          <p:cNvSpPr txBox="1"/>
          <p:nvPr/>
        </p:nvSpPr>
        <p:spPr>
          <a:xfrm>
            <a:off x="949646" y="4946178"/>
            <a:ext cx="480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Helvetica" panose="020B0604020202020204" pitchFamily="34" charset="0"/>
              </a:rPr>
              <a:t>Automatically extract action items by using AI Virtual Assistant and smart analysis - tasks, reminders and follow up meetings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F43BC-82F3-40EB-A5C6-796299A52F31}"/>
              </a:ext>
            </a:extLst>
          </p:cNvPr>
          <p:cNvSpPr txBox="1"/>
          <p:nvPr/>
        </p:nvSpPr>
        <p:spPr>
          <a:xfrm>
            <a:off x="6390172" y="967887"/>
            <a:ext cx="1122218" cy="46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TASKS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ABCAA22-2E56-4834-B6A7-6E0BF393FD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6013" y="945705"/>
            <a:ext cx="449512" cy="44951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CBDD032-2612-4603-B803-9056E4DE7FB8}"/>
              </a:ext>
            </a:extLst>
          </p:cNvPr>
          <p:cNvGrpSpPr/>
          <p:nvPr/>
        </p:nvGrpSpPr>
        <p:grpSpPr>
          <a:xfrm>
            <a:off x="6344689" y="1642068"/>
            <a:ext cx="5182293" cy="1468121"/>
            <a:chOff x="6968836" y="1642068"/>
            <a:chExt cx="4558146" cy="146812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71939E6-3DC0-4A1B-9C5C-DF6B4713193F}"/>
                </a:ext>
              </a:extLst>
            </p:cNvPr>
            <p:cNvSpPr/>
            <p:nvPr/>
          </p:nvSpPr>
          <p:spPr>
            <a:xfrm>
              <a:off x="6968836" y="1642068"/>
              <a:ext cx="4558146" cy="1468121"/>
            </a:xfrm>
            <a:prstGeom prst="roundRect">
              <a:avLst>
                <a:gd name="adj" fmla="val 549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2AD8CB-76EF-475F-A412-46DA2F00753B}"/>
                </a:ext>
              </a:extLst>
            </p:cNvPr>
            <p:cNvSpPr txBox="1"/>
            <p:nvPr/>
          </p:nvSpPr>
          <p:spPr>
            <a:xfrm>
              <a:off x="7162800" y="1836656"/>
              <a:ext cx="41286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Helvetica" panose="020B0604020202020204" pitchFamily="34" charset="0"/>
                </a:rPr>
                <a:t>Create a list of actionable tasks in your preferred task management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cs typeface="Helvetica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Helvetica" panose="020B0604020202020204" pitchFamily="34" charset="0"/>
                </a:rPr>
                <a:t>Asana, Microsoft Planner, Monday, Trillo and more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4A205B-D131-49EA-9FDA-19ADF1762456}"/>
              </a:ext>
            </a:extLst>
          </p:cNvPr>
          <p:cNvGrpSpPr/>
          <p:nvPr/>
        </p:nvGrpSpPr>
        <p:grpSpPr>
          <a:xfrm>
            <a:off x="6344689" y="3216847"/>
            <a:ext cx="5182293" cy="705476"/>
            <a:chOff x="6968836" y="3216847"/>
            <a:chExt cx="4558146" cy="70547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32B4FE2-B83D-469E-AC97-F04A85B58596}"/>
                </a:ext>
              </a:extLst>
            </p:cNvPr>
            <p:cNvSpPr/>
            <p:nvPr/>
          </p:nvSpPr>
          <p:spPr>
            <a:xfrm>
              <a:off x="6968836" y="3216847"/>
              <a:ext cx="4558146" cy="705476"/>
            </a:xfrm>
            <a:prstGeom prst="roundRect">
              <a:avLst>
                <a:gd name="adj" fmla="val 549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64C47D-72B4-433A-8366-05B4DA6D4923}"/>
                </a:ext>
              </a:extLst>
            </p:cNvPr>
            <p:cNvSpPr txBox="1"/>
            <p:nvPr/>
          </p:nvSpPr>
          <p:spPr>
            <a:xfrm>
              <a:off x="7162800" y="3452425"/>
              <a:ext cx="4128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400">
                  <a:cs typeface="Helvetica" panose="020B0604020202020204" pitchFamily="34" charset="0"/>
                </a:defRPr>
              </a:lvl1pPr>
              <a:lvl2pPr marL="742950" lvl="1" indent="-285750">
                <a:buFont typeface="Arial" panose="020B0604020202020204" pitchFamily="34" charset="0"/>
                <a:buChar char="•"/>
                <a:defRPr sz="1400">
                  <a:cs typeface="Helvetica" panose="020B0604020202020204" pitchFamily="34" charset="0"/>
                </a:defRPr>
              </a:lvl2pPr>
            </a:lstStyle>
            <a:p>
              <a:pPr marL="0" indent="0">
                <a:buNone/>
              </a:pPr>
              <a:r>
                <a:rPr lang="en-US" dirty="0"/>
                <a:t>Detect task title, assignee and due date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0DD420-3FED-46A3-BC85-098EDADCB1E4}"/>
              </a:ext>
            </a:extLst>
          </p:cNvPr>
          <p:cNvGrpSpPr/>
          <p:nvPr/>
        </p:nvGrpSpPr>
        <p:grpSpPr>
          <a:xfrm>
            <a:off x="6344689" y="4028981"/>
            <a:ext cx="5182293" cy="705476"/>
            <a:chOff x="6968836" y="4028981"/>
            <a:chExt cx="4558146" cy="7054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ED72687-D86A-4306-A537-7B5DB2C334F8}"/>
                </a:ext>
              </a:extLst>
            </p:cNvPr>
            <p:cNvSpPr/>
            <p:nvPr/>
          </p:nvSpPr>
          <p:spPr>
            <a:xfrm>
              <a:off x="6968836" y="4028981"/>
              <a:ext cx="4558146" cy="705476"/>
            </a:xfrm>
            <a:prstGeom prst="roundRect">
              <a:avLst>
                <a:gd name="adj" fmla="val 549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F33A54-4772-48CD-84BC-6779875B2F25}"/>
                </a:ext>
              </a:extLst>
            </p:cNvPr>
            <p:cNvSpPr txBox="1"/>
            <p:nvPr/>
          </p:nvSpPr>
          <p:spPr>
            <a:xfrm>
              <a:off x="7162800" y="4097573"/>
              <a:ext cx="4128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indent="0">
                <a:buFont typeface="Arial" panose="020B0604020202020204" pitchFamily="34" charset="0"/>
                <a:buNone/>
                <a:defRPr sz="1400">
                  <a:cs typeface="Helvetica" panose="020B0604020202020204" pitchFamily="34" charset="0"/>
                </a:defRPr>
              </a:lvl1pPr>
              <a:lvl2pPr marL="742950" lvl="1" indent="-285750">
                <a:buFont typeface="Arial" panose="020B0604020202020204" pitchFamily="34" charset="0"/>
                <a:buChar char="•"/>
                <a:defRPr sz="1400">
                  <a:cs typeface="Helvetica" panose="020B0604020202020204" pitchFamily="34" charset="0"/>
                </a:defRPr>
              </a:lvl2pPr>
            </a:lstStyle>
            <a:p>
              <a:r>
                <a:rPr lang="en-US" dirty="0"/>
                <a:t>Review and modify tasks to complete info such as description, priority, project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12F54A-DBFF-4C67-9619-A8EB92B91B4E}"/>
              </a:ext>
            </a:extLst>
          </p:cNvPr>
          <p:cNvGrpSpPr/>
          <p:nvPr/>
        </p:nvGrpSpPr>
        <p:grpSpPr>
          <a:xfrm>
            <a:off x="6344689" y="4858652"/>
            <a:ext cx="5182293" cy="705476"/>
            <a:chOff x="6968836" y="4858652"/>
            <a:chExt cx="4558146" cy="70547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7DBE8DA-8A45-4ED1-894A-ABB4B1410DD9}"/>
                </a:ext>
              </a:extLst>
            </p:cNvPr>
            <p:cNvSpPr/>
            <p:nvPr/>
          </p:nvSpPr>
          <p:spPr>
            <a:xfrm>
              <a:off x="6968836" y="4858652"/>
              <a:ext cx="4558146" cy="705476"/>
            </a:xfrm>
            <a:prstGeom prst="roundRect">
              <a:avLst>
                <a:gd name="adj" fmla="val 549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20F150-283A-48B2-BE1C-CE0FB680852F}"/>
                </a:ext>
              </a:extLst>
            </p:cNvPr>
            <p:cNvSpPr txBox="1"/>
            <p:nvPr/>
          </p:nvSpPr>
          <p:spPr>
            <a:xfrm>
              <a:off x="7162800" y="5110111"/>
              <a:ext cx="4128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indent="0">
                <a:buFont typeface="Arial" panose="020B0604020202020204" pitchFamily="34" charset="0"/>
                <a:buNone/>
                <a:defRPr sz="1400">
                  <a:cs typeface="Helvetica" panose="020B0604020202020204" pitchFamily="34" charset="0"/>
                </a:defRPr>
              </a:lvl1pPr>
              <a:lvl2pPr marL="742950" lvl="1" indent="-285750">
                <a:buFont typeface="Arial" panose="020B0604020202020204" pitchFamily="34" charset="0"/>
                <a:buChar char="•"/>
                <a:defRPr sz="1400">
                  <a:cs typeface="Helvetica" panose="020B0604020202020204" pitchFamily="34" charset="0"/>
                </a:defRPr>
              </a:lvl2pPr>
            </a:lstStyle>
            <a:p>
              <a:r>
                <a:rPr lang="en-US" dirty="0"/>
                <a:t>2-way sync to display live task status 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C46BB59-C9D1-4FFD-B7AD-BDDC794ACD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grpSp>
        <p:nvGrpSpPr>
          <p:cNvPr id="1215" name="Group 1214">
            <a:extLst>
              <a:ext uri="{FF2B5EF4-FFF2-40B4-BE49-F238E27FC236}">
                <a16:creationId xmlns:a16="http://schemas.microsoft.com/office/drawing/2014/main" id="{B7F2AD56-30D9-4CEA-A3D4-20B533A820F4}"/>
              </a:ext>
            </a:extLst>
          </p:cNvPr>
          <p:cNvGrpSpPr/>
          <p:nvPr/>
        </p:nvGrpSpPr>
        <p:grpSpPr>
          <a:xfrm>
            <a:off x="1219771" y="1052617"/>
            <a:ext cx="4876229" cy="2773586"/>
            <a:chOff x="1767923" y="1052617"/>
            <a:chExt cx="4876229" cy="277358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8BDD2B-9110-4D29-A2AA-2D358847D27E}"/>
                </a:ext>
              </a:extLst>
            </p:cNvPr>
            <p:cNvSpPr/>
            <p:nvPr/>
          </p:nvSpPr>
          <p:spPr>
            <a:xfrm>
              <a:off x="1767923" y="1052617"/>
              <a:ext cx="4808319" cy="2656025"/>
            </a:xfrm>
            <a:custGeom>
              <a:avLst/>
              <a:gdLst>
                <a:gd name="connsiteX0" fmla="*/ 6850951 w 9192035"/>
                <a:gd name="connsiteY0" fmla="*/ 5074431 h 5077507"/>
                <a:gd name="connsiteX1" fmla="*/ 8056504 w 9192035"/>
                <a:gd name="connsiteY1" fmla="*/ 5053441 h 5077507"/>
                <a:gd name="connsiteX2" fmla="*/ 9087448 w 9192035"/>
                <a:gd name="connsiteY2" fmla="*/ 4084759 h 5077507"/>
                <a:gd name="connsiteX3" fmla="*/ 8781872 w 9192035"/>
                <a:gd name="connsiteY3" fmla="*/ 2942091 h 5077507"/>
                <a:gd name="connsiteX4" fmla="*/ 8943015 w 9192035"/>
                <a:gd name="connsiteY4" fmla="*/ 1318366 h 5077507"/>
                <a:gd name="connsiteX5" fmla="*/ 8041417 w 9192035"/>
                <a:gd name="connsiteY5" fmla="*/ 1191763 h 5077507"/>
                <a:gd name="connsiteX6" fmla="*/ 7166460 w 9192035"/>
                <a:gd name="connsiteY6" fmla="*/ 135216 h 5077507"/>
                <a:gd name="connsiteX7" fmla="*/ 5007645 w 9192035"/>
                <a:gd name="connsiteY7" fmla="*/ 475497 h 5077507"/>
                <a:gd name="connsiteX8" fmla="*/ 3416922 w 9192035"/>
                <a:gd name="connsiteY8" fmla="*/ 549 h 5077507"/>
                <a:gd name="connsiteX9" fmla="*/ 2371347 w 9192035"/>
                <a:gd name="connsiteY9" fmla="*/ 605757 h 5077507"/>
                <a:gd name="connsiteX10" fmla="*/ 839103 w 9192035"/>
                <a:gd name="connsiteY10" fmla="*/ 1037562 h 5077507"/>
                <a:gd name="connsiteX11" fmla="*/ 918199 w 9192035"/>
                <a:gd name="connsiteY11" fmla="*/ 2508084 h 5077507"/>
                <a:gd name="connsiteX12" fmla="*/ 514075 w 9192035"/>
                <a:gd name="connsiteY12" fmla="*/ 3152652 h 5077507"/>
                <a:gd name="connsiteX13" fmla="*/ 462911 w 9192035"/>
                <a:gd name="connsiteY13" fmla="*/ 4463487 h 5077507"/>
                <a:gd name="connsiteX14" fmla="*/ 2134850 w 9192035"/>
                <a:gd name="connsiteY14" fmla="*/ 5053482 h 5077507"/>
                <a:gd name="connsiteX15" fmla="*/ 6850951 w 9192035"/>
                <a:gd name="connsiteY15" fmla="*/ 5074431 h 507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92035" h="5077507">
                  <a:moveTo>
                    <a:pt x="6850951" y="5074431"/>
                  </a:moveTo>
                  <a:cubicBezTo>
                    <a:pt x="6850951" y="5074431"/>
                    <a:pt x="7668383" y="4978585"/>
                    <a:pt x="8056504" y="5053441"/>
                  </a:cubicBezTo>
                  <a:cubicBezTo>
                    <a:pt x="8444625" y="5128297"/>
                    <a:pt x="9406075" y="4722179"/>
                    <a:pt x="9087448" y="4084759"/>
                  </a:cubicBezTo>
                  <a:cubicBezTo>
                    <a:pt x="8768780" y="3447339"/>
                    <a:pt x="8365031" y="3290644"/>
                    <a:pt x="8781872" y="2942091"/>
                  </a:cubicBezTo>
                  <a:cubicBezTo>
                    <a:pt x="9198714" y="2593539"/>
                    <a:pt x="9372782" y="1691441"/>
                    <a:pt x="8943015" y="1318366"/>
                  </a:cubicBezTo>
                  <a:cubicBezTo>
                    <a:pt x="8513205" y="945332"/>
                    <a:pt x="8383859" y="1329131"/>
                    <a:pt x="8041417" y="1191763"/>
                  </a:cubicBezTo>
                  <a:cubicBezTo>
                    <a:pt x="7699015" y="1054354"/>
                    <a:pt x="8133813" y="337755"/>
                    <a:pt x="7166460" y="135216"/>
                  </a:cubicBezTo>
                  <a:cubicBezTo>
                    <a:pt x="6199108" y="-67324"/>
                    <a:pt x="5447471" y="544617"/>
                    <a:pt x="5007645" y="475497"/>
                  </a:cubicBezTo>
                  <a:cubicBezTo>
                    <a:pt x="4567819" y="406377"/>
                    <a:pt x="3891578" y="-17323"/>
                    <a:pt x="3416922" y="549"/>
                  </a:cubicBezTo>
                  <a:cubicBezTo>
                    <a:pt x="2942265" y="18380"/>
                    <a:pt x="3001160" y="642126"/>
                    <a:pt x="2371347" y="605757"/>
                  </a:cubicBezTo>
                  <a:cubicBezTo>
                    <a:pt x="1741533" y="569389"/>
                    <a:pt x="1247133" y="506587"/>
                    <a:pt x="839103" y="1037562"/>
                  </a:cubicBezTo>
                  <a:cubicBezTo>
                    <a:pt x="431073" y="1568537"/>
                    <a:pt x="529205" y="2241952"/>
                    <a:pt x="918199" y="2508084"/>
                  </a:cubicBezTo>
                  <a:cubicBezTo>
                    <a:pt x="1307193" y="2774216"/>
                    <a:pt x="1231298" y="3132120"/>
                    <a:pt x="514075" y="3152652"/>
                  </a:cubicBezTo>
                  <a:cubicBezTo>
                    <a:pt x="-203147" y="3173185"/>
                    <a:pt x="-122347" y="3915511"/>
                    <a:pt x="462911" y="4463487"/>
                  </a:cubicBezTo>
                  <a:cubicBezTo>
                    <a:pt x="1048168" y="5011503"/>
                    <a:pt x="1550257" y="5017571"/>
                    <a:pt x="2134850" y="5053482"/>
                  </a:cubicBezTo>
                  <a:cubicBezTo>
                    <a:pt x="2719442" y="5089352"/>
                    <a:pt x="6850951" y="5074431"/>
                    <a:pt x="6850951" y="5074431"/>
                  </a:cubicBezTo>
                  <a:close/>
                </a:path>
              </a:pathLst>
            </a:custGeom>
            <a:solidFill>
              <a:schemeClr val="bg1"/>
            </a:solidFill>
            <a:ln w="4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11FC3526-651A-401C-89CC-72276D404728}"/>
                </a:ext>
              </a:extLst>
            </p:cNvPr>
            <p:cNvGrpSpPr/>
            <p:nvPr/>
          </p:nvGrpSpPr>
          <p:grpSpPr>
            <a:xfrm>
              <a:off x="4730739" y="2259825"/>
              <a:ext cx="1323822" cy="1282373"/>
              <a:chOff x="7099076" y="3085708"/>
              <a:chExt cx="2530742" cy="2451505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3EDF16-C00C-4D35-B054-1B4FCD6C5B81}"/>
                  </a:ext>
                </a:extLst>
              </p:cNvPr>
              <p:cNvSpPr/>
              <p:nvPr/>
            </p:nvSpPr>
            <p:spPr>
              <a:xfrm>
                <a:off x="7099076" y="3085708"/>
                <a:ext cx="2530742" cy="2451505"/>
              </a:xfrm>
              <a:custGeom>
                <a:avLst/>
                <a:gdLst>
                  <a:gd name="connsiteX0" fmla="*/ 26704 w 2530742"/>
                  <a:gd name="connsiteY0" fmla="*/ 2443835 h 2451505"/>
                  <a:gd name="connsiteX1" fmla="*/ 1433 w 2530742"/>
                  <a:gd name="connsiteY1" fmla="*/ 2431491 h 2451505"/>
                  <a:gd name="connsiteX2" fmla="*/ 221721 w 2530742"/>
                  <a:gd name="connsiteY2" fmla="*/ 1983808 h 2451505"/>
                  <a:gd name="connsiteX3" fmla="*/ 473596 w 2530742"/>
                  <a:gd name="connsiteY3" fmla="*/ 553853 h 2451505"/>
                  <a:gd name="connsiteX4" fmla="*/ 1471082 w 2530742"/>
                  <a:gd name="connsiteY4" fmla="*/ 132149 h 2451505"/>
                  <a:gd name="connsiteX5" fmla="*/ 2492134 w 2530742"/>
                  <a:gd name="connsiteY5" fmla="*/ 649076 h 2451505"/>
                  <a:gd name="connsiteX6" fmla="*/ 2517530 w 2530742"/>
                  <a:gd name="connsiteY6" fmla="*/ 727091 h 2451505"/>
                  <a:gd name="connsiteX7" fmla="*/ 1443816 w 2530742"/>
                  <a:gd name="connsiteY7" fmla="*/ 1183002 h 2451505"/>
                  <a:gd name="connsiteX8" fmla="*/ 717367 w 2530742"/>
                  <a:gd name="connsiteY8" fmla="*/ 1001411 h 2451505"/>
                  <a:gd name="connsiteX9" fmla="*/ 423845 w 2530742"/>
                  <a:gd name="connsiteY9" fmla="*/ 1558072 h 2451505"/>
                  <a:gd name="connsiteX10" fmla="*/ 26704 w 2530742"/>
                  <a:gd name="connsiteY10" fmla="*/ 2443835 h 245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742" h="2451505">
                    <a:moveTo>
                      <a:pt x="26704" y="2443835"/>
                    </a:moveTo>
                    <a:cubicBezTo>
                      <a:pt x="18308" y="2460003"/>
                      <a:pt x="-6132" y="2448075"/>
                      <a:pt x="1433" y="2431491"/>
                    </a:cubicBezTo>
                    <a:cubicBezTo>
                      <a:pt x="146947" y="2113653"/>
                      <a:pt x="98900" y="2254804"/>
                      <a:pt x="221721" y="1983808"/>
                    </a:cubicBezTo>
                    <a:cubicBezTo>
                      <a:pt x="528793" y="1306363"/>
                      <a:pt x="414867" y="932165"/>
                      <a:pt x="473596" y="553853"/>
                    </a:cubicBezTo>
                    <a:cubicBezTo>
                      <a:pt x="532326" y="175541"/>
                      <a:pt x="905608" y="-209255"/>
                      <a:pt x="1471082" y="132149"/>
                    </a:cubicBezTo>
                    <a:cubicBezTo>
                      <a:pt x="1932854" y="410958"/>
                      <a:pt x="2299695" y="617487"/>
                      <a:pt x="2492134" y="649076"/>
                    </a:cubicBezTo>
                    <a:cubicBezTo>
                      <a:pt x="2529001" y="655102"/>
                      <a:pt x="2543590" y="700365"/>
                      <a:pt x="2517530" y="727091"/>
                    </a:cubicBezTo>
                    <a:cubicBezTo>
                      <a:pt x="2345373" y="903861"/>
                      <a:pt x="1907791" y="1288200"/>
                      <a:pt x="1443816" y="1183002"/>
                    </a:cubicBezTo>
                    <a:cubicBezTo>
                      <a:pt x="846547" y="1047588"/>
                      <a:pt x="888775" y="885697"/>
                      <a:pt x="717367" y="1001411"/>
                    </a:cubicBezTo>
                    <a:cubicBezTo>
                      <a:pt x="545958" y="1117124"/>
                      <a:pt x="504312" y="1270743"/>
                      <a:pt x="423845" y="1558072"/>
                    </a:cubicBezTo>
                    <a:cubicBezTo>
                      <a:pt x="354558" y="1805501"/>
                      <a:pt x="349404" y="1824163"/>
                      <a:pt x="26704" y="2443835"/>
                    </a:cubicBez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637E0A-97E0-493F-B4C8-27518DEC0E39}"/>
                  </a:ext>
                </a:extLst>
              </p:cNvPr>
              <p:cNvSpPr/>
              <p:nvPr/>
            </p:nvSpPr>
            <p:spPr>
              <a:xfrm>
                <a:off x="7541962" y="3508524"/>
                <a:ext cx="1695205" cy="905068"/>
              </a:xfrm>
              <a:custGeom>
                <a:avLst/>
                <a:gdLst>
                  <a:gd name="connsiteX0" fmla="*/ 2821 w 1695205"/>
                  <a:gd name="connsiteY0" fmla="*/ 886996 h 905068"/>
                  <a:gd name="connsiteX1" fmla="*/ 1616 w 1695205"/>
                  <a:gd name="connsiteY1" fmla="*/ 741108 h 905068"/>
                  <a:gd name="connsiteX2" fmla="*/ 16578 w 1695205"/>
                  <a:gd name="connsiteY2" fmla="*/ 596425 h 905068"/>
                  <a:gd name="connsiteX3" fmla="*/ 105566 w 1695205"/>
                  <a:gd name="connsiteY3" fmla="*/ 318281 h 905068"/>
                  <a:gd name="connsiteX4" fmla="*/ 189733 w 1695205"/>
                  <a:gd name="connsiteY4" fmla="*/ 196541 h 905068"/>
                  <a:gd name="connsiteX5" fmla="*/ 303908 w 1695205"/>
                  <a:gd name="connsiteY5" fmla="*/ 101194 h 905068"/>
                  <a:gd name="connsiteX6" fmla="*/ 440611 w 1695205"/>
                  <a:gd name="connsiteY6" fmla="*/ 43545 h 905068"/>
                  <a:gd name="connsiteX7" fmla="*/ 511186 w 1695205"/>
                  <a:gd name="connsiteY7" fmla="*/ 26296 h 905068"/>
                  <a:gd name="connsiteX8" fmla="*/ 582675 w 1695205"/>
                  <a:gd name="connsiteY8" fmla="*/ 12705 h 905068"/>
                  <a:gd name="connsiteX9" fmla="*/ 727940 w 1695205"/>
                  <a:gd name="connsiteY9" fmla="*/ 28 h 905068"/>
                  <a:gd name="connsiteX10" fmla="*/ 873579 w 1695205"/>
                  <a:gd name="connsiteY10" fmla="*/ 10543 h 905068"/>
                  <a:gd name="connsiteX11" fmla="*/ 1015228 w 1695205"/>
                  <a:gd name="connsiteY11" fmla="*/ 44293 h 905068"/>
                  <a:gd name="connsiteX12" fmla="*/ 1150476 w 1695205"/>
                  <a:gd name="connsiteY12" fmla="*/ 95500 h 905068"/>
                  <a:gd name="connsiteX13" fmla="*/ 1413449 w 1695205"/>
                  <a:gd name="connsiteY13" fmla="*/ 207680 h 905068"/>
                  <a:gd name="connsiteX14" fmla="*/ 1688143 w 1695205"/>
                  <a:gd name="connsiteY14" fmla="*/ 278089 h 905068"/>
                  <a:gd name="connsiteX15" fmla="*/ 1688185 w 1695205"/>
                  <a:gd name="connsiteY15" fmla="*/ 278089 h 905068"/>
                  <a:gd name="connsiteX16" fmla="*/ 1695126 w 1695205"/>
                  <a:gd name="connsiteY16" fmla="*/ 287233 h 905068"/>
                  <a:gd name="connsiteX17" fmla="*/ 1686231 w 1695205"/>
                  <a:gd name="connsiteY17" fmla="*/ 294215 h 905068"/>
                  <a:gd name="connsiteX18" fmla="*/ 1405303 w 1695205"/>
                  <a:gd name="connsiteY18" fmla="*/ 230166 h 905068"/>
                  <a:gd name="connsiteX19" fmla="*/ 1139046 w 1695205"/>
                  <a:gd name="connsiteY19" fmla="*/ 123056 h 905068"/>
                  <a:gd name="connsiteX20" fmla="*/ 868383 w 1695205"/>
                  <a:gd name="connsiteY20" fmla="*/ 44792 h 905068"/>
                  <a:gd name="connsiteX21" fmla="*/ 728522 w 1695205"/>
                  <a:gd name="connsiteY21" fmla="*/ 36521 h 905068"/>
                  <a:gd name="connsiteX22" fmla="*/ 588785 w 1695205"/>
                  <a:gd name="connsiteY22" fmla="*/ 50569 h 905068"/>
                  <a:gd name="connsiteX23" fmla="*/ 519747 w 1695205"/>
                  <a:gd name="connsiteY23" fmla="*/ 64659 h 905068"/>
                  <a:gd name="connsiteX24" fmla="*/ 451417 w 1695205"/>
                  <a:gd name="connsiteY24" fmla="*/ 82324 h 905068"/>
                  <a:gd name="connsiteX25" fmla="*/ 325313 w 1695205"/>
                  <a:gd name="connsiteY25" fmla="*/ 136315 h 905068"/>
                  <a:gd name="connsiteX26" fmla="*/ 143389 w 1695205"/>
                  <a:gd name="connsiteY26" fmla="*/ 338273 h 905068"/>
                  <a:gd name="connsiteX27" fmla="*/ 58100 w 1695205"/>
                  <a:gd name="connsiteY27" fmla="*/ 603366 h 905068"/>
                  <a:gd name="connsiteX28" fmla="*/ 42182 w 1695205"/>
                  <a:gd name="connsiteY28" fmla="*/ 743310 h 905068"/>
                  <a:gd name="connsiteX29" fmla="*/ 41558 w 1695205"/>
                  <a:gd name="connsiteY29" fmla="*/ 883712 h 905068"/>
                  <a:gd name="connsiteX30" fmla="*/ 41600 w 1695205"/>
                  <a:gd name="connsiteY30" fmla="*/ 884461 h 905068"/>
                  <a:gd name="connsiteX31" fmla="*/ 23353 w 1695205"/>
                  <a:gd name="connsiteY31" fmla="*/ 905035 h 905068"/>
                  <a:gd name="connsiteX32" fmla="*/ 2821 w 1695205"/>
                  <a:gd name="connsiteY32" fmla="*/ 886996 h 90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95205" h="905068">
                    <a:moveTo>
                      <a:pt x="2821" y="886996"/>
                    </a:moveTo>
                    <a:cubicBezTo>
                      <a:pt x="-754" y="837577"/>
                      <a:pt x="-671" y="789654"/>
                      <a:pt x="1616" y="741108"/>
                    </a:cubicBezTo>
                    <a:cubicBezTo>
                      <a:pt x="4068" y="692728"/>
                      <a:pt x="8598" y="644347"/>
                      <a:pt x="16578" y="596425"/>
                    </a:cubicBezTo>
                    <a:cubicBezTo>
                      <a:pt x="32497" y="500703"/>
                      <a:pt x="59638" y="405647"/>
                      <a:pt x="105566" y="318281"/>
                    </a:cubicBezTo>
                    <a:cubicBezTo>
                      <a:pt x="128675" y="274805"/>
                      <a:pt x="156565" y="233533"/>
                      <a:pt x="189733" y="196541"/>
                    </a:cubicBezTo>
                    <a:cubicBezTo>
                      <a:pt x="222900" y="159674"/>
                      <a:pt x="261180" y="126839"/>
                      <a:pt x="303908" y="101194"/>
                    </a:cubicBezTo>
                    <a:cubicBezTo>
                      <a:pt x="346552" y="75466"/>
                      <a:pt x="393353" y="56804"/>
                      <a:pt x="440611" y="43545"/>
                    </a:cubicBezTo>
                    <a:cubicBezTo>
                      <a:pt x="464053" y="37518"/>
                      <a:pt x="487370" y="31034"/>
                      <a:pt x="511186" y="26296"/>
                    </a:cubicBezTo>
                    <a:cubicBezTo>
                      <a:pt x="534794" y="20768"/>
                      <a:pt x="558734" y="16820"/>
                      <a:pt x="582675" y="12705"/>
                    </a:cubicBezTo>
                    <a:cubicBezTo>
                      <a:pt x="630681" y="5473"/>
                      <a:pt x="679186" y="776"/>
                      <a:pt x="727940" y="28"/>
                    </a:cubicBezTo>
                    <a:cubicBezTo>
                      <a:pt x="776653" y="-346"/>
                      <a:pt x="825448" y="3020"/>
                      <a:pt x="873579" y="10543"/>
                    </a:cubicBezTo>
                    <a:cubicBezTo>
                      <a:pt x="921710" y="18025"/>
                      <a:pt x="969134" y="29538"/>
                      <a:pt x="1015228" y="44293"/>
                    </a:cubicBezTo>
                    <a:cubicBezTo>
                      <a:pt x="1061364" y="59048"/>
                      <a:pt x="1106335" y="76713"/>
                      <a:pt x="1150476" y="95500"/>
                    </a:cubicBezTo>
                    <a:cubicBezTo>
                      <a:pt x="1238757" y="133239"/>
                      <a:pt x="1324627" y="174429"/>
                      <a:pt x="1413449" y="207680"/>
                    </a:cubicBezTo>
                    <a:cubicBezTo>
                      <a:pt x="1502021" y="241471"/>
                      <a:pt x="1594126" y="265412"/>
                      <a:pt x="1688143" y="278089"/>
                    </a:cubicBezTo>
                    <a:lnTo>
                      <a:pt x="1688185" y="278089"/>
                    </a:lnTo>
                    <a:cubicBezTo>
                      <a:pt x="1692632" y="278671"/>
                      <a:pt x="1695749" y="282785"/>
                      <a:pt x="1695126" y="287233"/>
                    </a:cubicBezTo>
                    <a:cubicBezTo>
                      <a:pt x="1694544" y="291597"/>
                      <a:pt x="1690554" y="294673"/>
                      <a:pt x="1686231" y="294215"/>
                    </a:cubicBezTo>
                    <a:cubicBezTo>
                      <a:pt x="1590635" y="283949"/>
                      <a:pt x="1496077" y="262045"/>
                      <a:pt x="1405303" y="230166"/>
                    </a:cubicBezTo>
                    <a:cubicBezTo>
                      <a:pt x="1314278" y="198827"/>
                      <a:pt x="1227119" y="158469"/>
                      <a:pt x="1139046" y="123056"/>
                    </a:cubicBezTo>
                    <a:cubicBezTo>
                      <a:pt x="1051097" y="87478"/>
                      <a:pt x="961154" y="57801"/>
                      <a:pt x="868383" y="44792"/>
                    </a:cubicBezTo>
                    <a:cubicBezTo>
                      <a:pt x="822082" y="38183"/>
                      <a:pt x="775281" y="35565"/>
                      <a:pt x="728522" y="36521"/>
                    </a:cubicBezTo>
                    <a:cubicBezTo>
                      <a:pt x="681721" y="37851"/>
                      <a:pt x="635087" y="43005"/>
                      <a:pt x="588785" y="50569"/>
                    </a:cubicBezTo>
                    <a:cubicBezTo>
                      <a:pt x="565717" y="54850"/>
                      <a:pt x="542607" y="58965"/>
                      <a:pt x="519747" y="64659"/>
                    </a:cubicBezTo>
                    <a:cubicBezTo>
                      <a:pt x="496763" y="69564"/>
                      <a:pt x="474111" y="76173"/>
                      <a:pt x="451417" y="82324"/>
                    </a:cubicBezTo>
                    <a:cubicBezTo>
                      <a:pt x="406903" y="95250"/>
                      <a:pt x="364466" y="112458"/>
                      <a:pt x="325313" y="136315"/>
                    </a:cubicBezTo>
                    <a:cubicBezTo>
                      <a:pt x="247132" y="184113"/>
                      <a:pt x="186033" y="256434"/>
                      <a:pt x="143389" y="338273"/>
                    </a:cubicBezTo>
                    <a:cubicBezTo>
                      <a:pt x="100163" y="420153"/>
                      <a:pt x="73645" y="511011"/>
                      <a:pt x="58100" y="603366"/>
                    </a:cubicBezTo>
                    <a:cubicBezTo>
                      <a:pt x="50411" y="649626"/>
                      <a:pt x="45008" y="696385"/>
                      <a:pt x="42182" y="743310"/>
                    </a:cubicBezTo>
                    <a:cubicBezTo>
                      <a:pt x="39355" y="790069"/>
                      <a:pt x="38773" y="837826"/>
                      <a:pt x="41558" y="883712"/>
                    </a:cubicBezTo>
                    <a:lnTo>
                      <a:pt x="41600" y="884461"/>
                    </a:lnTo>
                    <a:cubicBezTo>
                      <a:pt x="42265" y="895184"/>
                      <a:pt x="34076" y="904411"/>
                      <a:pt x="23353" y="905035"/>
                    </a:cubicBezTo>
                    <a:cubicBezTo>
                      <a:pt x="12754" y="905658"/>
                      <a:pt x="3569" y="897595"/>
                      <a:pt x="2821" y="886996"/>
                    </a:cubicBezTo>
                    <a:close/>
                  </a:path>
                </a:pathLst>
              </a:custGeom>
              <a:solidFill>
                <a:srgbClr val="DCE5FE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190AB0AC-1584-43A2-B352-D3225F561D6B}"/>
                </a:ext>
              </a:extLst>
            </p:cNvPr>
            <p:cNvGrpSpPr/>
            <p:nvPr/>
          </p:nvGrpSpPr>
          <p:grpSpPr>
            <a:xfrm>
              <a:off x="2952165" y="1084396"/>
              <a:ext cx="682995" cy="1203072"/>
              <a:chOff x="3698986" y="838647"/>
              <a:chExt cx="1305678" cy="2299905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50BD681-A88A-49EF-82DA-E8BB32E33DD9}"/>
                  </a:ext>
                </a:extLst>
              </p:cNvPr>
              <p:cNvSpPr/>
              <p:nvPr/>
            </p:nvSpPr>
            <p:spPr>
              <a:xfrm>
                <a:off x="3698986" y="838647"/>
                <a:ext cx="1305678" cy="2299905"/>
              </a:xfrm>
              <a:custGeom>
                <a:avLst/>
                <a:gdLst>
                  <a:gd name="connsiteX0" fmla="*/ 1147486 w 1305678"/>
                  <a:gd name="connsiteY0" fmla="*/ 2299906 h 2299905"/>
                  <a:gd name="connsiteX1" fmla="*/ 869384 w 1305678"/>
                  <a:gd name="connsiteY1" fmla="*/ 1665478 h 2299905"/>
                  <a:gd name="connsiteX2" fmla="*/ 85909 w 1305678"/>
                  <a:gd name="connsiteY2" fmla="*/ 759557 h 2299905"/>
                  <a:gd name="connsiteX3" fmla="*/ 704 w 1305678"/>
                  <a:gd name="connsiteY3" fmla="*/ 57173 h 2299905"/>
                  <a:gd name="connsiteX4" fmla="*/ 54030 w 1305678"/>
                  <a:gd name="connsiteY4" fmla="*/ 273 h 2299905"/>
                  <a:gd name="connsiteX5" fmla="*/ 1219516 w 1305678"/>
                  <a:gd name="connsiteY5" fmla="*/ 624600 h 2299905"/>
                  <a:gd name="connsiteX6" fmla="*/ 1147486 w 1305678"/>
                  <a:gd name="connsiteY6" fmla="*/ 2299906 h 229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5678" h="2299905">
                    <a:moveTo>
                      <a:pt x="1147486" y="2299906"/>
                    </a:moveTo>
                    <a:cubicBezTo>
                      <a:pt x="1147486" y="2299906"/>
                      <a:pt x="1117768" y="1783976"/>
                      <a:pt x="869384" y="1665478"/>
                    </a:cubicBezTo>
                    <a:cubicBezTo>
                      <a:pt x="620999" y="1546980"/>
                      <a:pt x="163010" y="1497561"/>
                      <a:pt x="85909" y="759557"/>
                    </a:cubicBezTo>
                    <a:cubicBezTo>
                      <a:pt x="40771" y="327503"/>
                      <a:pt x="14627" y="139095"/>
                      <a:pt x="704" y="57173"/>
                    </a:cubicBezTo>
                    <a:cubicBezTo>
                      <a:pt x="-4700" y="25211"/>
                      <a:pt x="21776" y="-3094"/>
                      <a:pt x="54030" y="273"/>
                    </a:cubicBezTo>
                    <a:cubicBezTo>
                      <a:pt x="282089" y="24297"/>
                      <a:pt x="1025954" y="139012"/>
                      <a:pt x="1219516" y="624600"/>
                    </a:cubicBezTo>
                    <a:cubicBezTo>
                      <a:pt x="1448988" y="1200257"/>
                      <a:pt x="1147486" y="2299906"/>
                      <a:pt x="1147486" y="2299906"/>
                    </a:cubicBez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3B48BB2-20B5-4028-8479-5D577603BE59}"/>
                  </a:ext>
                </a:extLst>
              </p:cNvPr>
              <p:cNvSpPr/>
              <p:nvPr/>
            </p:nvSpPr>
            <p:spPr>
              <a:xfrm>
                <a:off x="3926461" y="1026598"/>
                <a:ext cx="960962" cy="1958016"/>
              </a:xfrm>
              <a:custGeom>
                <a:avLst/>
                <a:gdLst>
                  <a:gd name="connsiteX0" fmla="*/ 18288 w 960962"/>
                  <a:gd name="connsiteY0" fmla="*/ 2268 h 1958016"/>
                  <a:gd name="connsiteX1" fmla="*/ 228932 w 960962"/>
                  <a:gd name="connsiteY1" fmla="*/ 185771 h 1958016"/>
                  <a:gd name="connsiteX2" fmla="*/ 253829 w 960962"/>
                  <a:gd name="connsiteY2" fmla="*/ 210252 h 1958016"/>
                  <a:gd name="connsiteX3" fmla="*/ 278185 w 960962"/>
                  <a:gd name="connsiteY3" fmla="*/ 235274 h 1958016"/>
                  <a:gd name="connsiteX4" fmla="*/ 326399 w 960962"/>
                  <a:gd name="connsiteY4" fmla="*/ 285815 h 1958016"/>
                  <a:gd name="connsiteX5" fmla="*/ 419252 w 960962"/>
                  <a:gd name="connsiteY5" fmla="*/ 390265 h 1958016"/>
                  <a:gd name="connsiteX6" fmla="*/ 506868 w 960962"/>
                  <a:gd name="connsiteY6" fmla="*/ 499244 h 1958016"/>
                  <a:gd name="connsiteX7" fmla="*/ 589995 w 960962"/>
                  <a:gd name="connsiteY7" fmla="*/ 611840 h 1958016"/>
                  <a:gd name="connsiteX8" fmla="*/ 738835 w 960962"/>
                  <a:gd name="connsiteY8" fmla="*/ 849543 h 1958016"/>
                  <a:gd name="connsiteX9" fmla="*/ 772086 w 960962"/>
                  <a:gd name="connsiteY9" fmla="*/ 912013 h 1958016"/>
                  <a:gd name="connsiteX10" fmla="*/ 801263 w 960962"/>
                  <a:gd name="connsiteY10" fmla="*/ 976395 h 1958016"/>
                  <a:gd name="connsiteX11" fmla="*/ 815852 w 960962"/>
                  <a:gd name="connsiteY11" fmla="*/ 1008607 h 1958016"/>
                  <a:gd name="connsiteX12" fmla="*/ 828488 w 960962"/>
                  <a:gd name="connsiteY12" fmla="*/ 1041567 h 1958016"/>
                  <a:gd name="connsiteX13" fmla="*/ 853301 w 960962"/>
                  <a:gd name="connsiteY13" fmla="*/ 1107653 h 1958016"/>
                  <a:gd name="connsiteX14" fmla="*/ 874416 w 960962"/>
                  <a:gd name="connsiteY14" fmla="*/ 1174944 h 1958016"/>
                  <a:gd name="connsiteX15" fmla="*/ 884889 w 960962"/>
                  <a:gd name="connsiteY15" fmla="*/ 1208611 h 1958016"/>
                  <a:gd name="connsiteX16" fmla="*/ 893660 w 960962"/>
                  <a:gd name="connsiteY16" fmla="*/ 1242735 h 1958016"/>
                  <a:gd name="connsiteX17" fmla="*/ 910701 w 960962"/>
                  <a:gd name="connsiteY17" fmla="*/ 1311065 h 1958016"/>
                  <a:gd name="connsiteX18" fmla="*/ 924583 w 960962"/>
                  <a:gd name="connsiteY18" fmla="*/ 1380061 h 1958016"/>
                  <a:gd name="connsiteX19" fmla="*/ 952638 w 960962"/>
                  <a:gd name="connsiteY19" fmla="*/ 1939798 h 1958016"/>
                  <a:gd name="connsiteX20" fmla="*/ 930651 w 960962"/>
                  <a:gd name="connsiteY20" fmla="*/ 1957920 h 1958016"/>
                  <a:gd name="connsiteX21" fmla="*/ 912446 w 960962"/>
                  <a:gd name="connsiteY21" fmla="*/ 1937180 h 1958016"/>
                  <a:gd name="connsiteX22" fmla="*/ 912488 w 960962"/>
                  <a:gd name="connsiteY22" fmla="*/ 1935891 h 1958016"/>
                  <a:gd name="connsiteX23" fmla="*/ 904300 w 960962"/>
                  <a:gd name="connsiteY23" fmla="*/ 1662611 h 1958016"/>
                  <a:gd name="connsiteX24" fmla="*/ 864274 w 960962"/>
                  <a:gd name="connsiteY24" fmla="*/ 1391948 h 1958016"/>
                  <a:gd name="connsiteX25" fmla="*/ 849519 w 960962"/>
                  <a:gd name="connsiteY25" fmla="*/ 1325239 h 1958016"/>
                  <a:gd name="connsiteX26" fmla="*/ 832104 w 960962"/>
                  <a:gd name="connsiteY26" fmla="*/ 1259236 h 1958016"/>
                  <a:gd name="connsiteX27" fmla="*/ 823375 w 960962"/>
                  <a:gd name="connsiteY27" fmla="*/ 1226276 h 1958016"/>
                  <a:gd name="connsiteX28" fmla="*/ 812943 w 960962"/>
                  <a:gd name="connsiteY28" fmla="*/ 1193814 h 1958016"/>
                  <a:gd name="connsiteX29" fmla="*/ 791995 w 960962"/>
                  <a:gd name="connsiteY29" fmla="*/ 1128975 h 1958016"/>
                  <a:gd name="connsiteX30" fmla="*/ 767639 w 960962"/>
                  <a:gd name="connsiteY30" fmla="*/ 1065424 h 1958016"/>
                  <a:gd name="connsiteX31" fmla="*/ 755543 w 960962"/>
                  <a:gd name="connsiteY31" fmla="*/ 1033586 h 1958016"/>
                  <a:gd name="connsiteX32" fmla="*/ 741578 w 960962"/>
                  <a:gd name="connsiteY32" fmla="*/ 1002580 h 1958016"/>
                  <a:gd name="connsiteX33" fmla="*/ 713689 w 960962"/>
                  <a:gd name="connsiteY33" fmla="*/ 940567 h 1958016"/>
                  <a:gd name="connsiteX34" fmla="*/ 681893 w 960962"/>
                  <a:gd name="connsiteY34" fmla="*/ 880549 h 1958016"/>
                  <a:gd name="connsiteX35" fmla="*/ 613645 w 960962"/>
                  <a:gd name="connsiteY35" fmla="*/ 762051 h 1958016"/>
                  <a:gd name="connsiteX36" fmla="*/ 576903 w 960962"/>
                  <a:gd name="connsiteY36" fmla="*/ 704070 h 1958016"/>
                  <a:gd name="connsiteX37" fmla="*/ 539246 w 960962"/>
                  <a:gd name="connsiteY37" fmla="*/ 646629 h 1958016"/>
                  <a:gd name="connsiteX38" fmla="*/ 377481 w 960962"/>
                  <a:gd name="connsiteY38" fmla="*/ 424388 h 1958016"/>
                  <a:gd name="connsiteX39" fmla="*/ 289989 w 960962"/>
                  <a:gd name="connsiteY39" fmla="*/ 318152 h 1958016"/>
                  <a:gd name="connsiteX40" fmla="*/ 244934 w 960962"/>
                  <a:gd name="connsiteY40" fmla="*/ 266072 h 1958016"/>
                  <a:gd name="connsiteX41" fmla="*/ 222157 w 960962"/>
                  <a:gd name="connsiteY41" fmla="*/ 240261 h 1958016"/>
                  <a:gd name="connsiteX42" fmla="*/ 198798 w 960962"/>
                  <a:gd name="connsiteY42" fmla="*/ 214949 h 1958016"/>
                  <a:gd name="connsiteX43" fmla="*/ 4114 w 960962"/>
                  <a:gd name="connsiteY43" fmla="*/ 20182 h 1958016"/>
                  <a:gd name="connsiteX44" fmla="*/ 3782 w 960962"/>
                  <a:gd name="connsiteY44" fmla="*/ 19891 h 1958016"/>
                  <a:gd name="connsiteX45" fmla="*/ 2951 w 960962"/>
                  <a:gd name="connsiteY45" fmla="*/ 3723 h 1958016"/>
                  <a:gd name="connsiteX46" fmla="*/ 18288 w 960962"/>
                  <a:gd name="connsiteY46" fmla="*/ 2268 h 195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60962" h="1958016">
                    <a:moveTo>
                      <a:pt x="18288" y="2268"/>
                    </a:moveTo>
                    <a:cubicBezTo>
                      <a:pt x="93351" y="58379"/>
                      <a:pt x="162056" y="120890"/>
                      <a:pt x="228932" y="185771"/>
                    </a:cubicBezTo>
                    <a:lnTo>
                      <a:pt x="253829" y="210252"/>
                    </a:lnTo>
                    <a:lnTo>
                      <a:pt x="278185" y="235274"/>
                    </a:lnTo>
                    <a:cubicBezTo>
                      <a:pt x="294478" y="251899"/>
                      <a:pt x="310730" y="268608"/>
                      <a:pt x="326399" y="285815"/>
                    </a:cubicBezTo>
                    <a:cubicBezTo>
                      <a:pt x="358320" y="319773"/>
                      <a:pt x="388620" y="355143"/>
                      <a:pt x="419252" y="390265"/>
                    </a:cubicBezTo>
                    <a:cubicBezTo>
                      <a:pt x="448887" y="426217"/>
                      <a:pt x="478937" y="461920"/>
                      <a:pt x="506868" y="499244"/>
                    </a:cubicBezTo>
                    <a:cubicBezTo>
                      <a:pt x="535755" y="535903"/>
                      <a:pt x="562813" y="573893"/>
                      <a:pt x="589995" y="611840"/>
                    </a:cubicBezTo>
                    <a:cubicBezTo>
                      <a:pt x="642615" y="689065"/>
                      <a:pt x="694279" y="766415"/>
                      <a:pt x="738835" y="849543"/>
                    </a:cubicBezTo>
                    <a:cubicBezTo>
                      <a:pt x="749932" y="870366"/>
                      <a:pt x="761321" y="891023"/>
                      <a:pt x="772086" y="912013"/>
                    </a:cubicBezTo>
                    <a:lnTo>
                      <a:pt x="801263" y="976395"/>
                    </a:lnTo>
                    <a:lnTo>
                      <a:pt x="815852" y="1008607"/>
                    </a:lnTo>
                    <a:lnTo>
                      <a:pt x="828488" y="1041567"/>
                    </a:lnTo>
                    <a:lnTo>
                      <a:pt x="853301" y="1107653"/>
                    </a:lnTo>
                    <a:lnTo>
                      <a:pt x="874416" y="1174944"/>
                    </a:lnTo>
                    <a:lnTo>
                      <a:pt x="884889" y="1208611"/>
                    </a:lnTo>
                    <a:lnTo>
                      <a:pt x="893660" y="1242735"/>
                    </a:lnTo>
                    <a:cubicBezTo>
                      <a:pt x="899395" y="1265511"/>
                      <a:pt x="905547" y="1288164"/>
                      <a:pt x="910701" y="1311065"/>
                    </a:cubicBezTo>
                    <a:lnTo>
                      <a:pt x="924583" y="1380061"/>
                    </a:lnTo>
                    <a:cubicBezTo>
                      <a:pt x="958623" y="1564687"/>
                      <a:pt x="970635" y="1752139"/>
                      <a:pt x="952638" y="1939798"/>
                    </a:cubicBezTo>
                    <a:cubicBezTo>
                      <a:pt x="951558" y="1950896"/>
                      <a:pt x="941748" y="1959001"/>
                      <a:pt x="930651" y="1957920"/>
                    </a:cubicBezTo>
                    <a:cubicBezTo>
                      <a:pt x="919969" y="1956881"/>
                      <a:pt x="912072" y="1947737"/>
                      <a:pt x="912446" y="1937180"/>
                    </a:cubicBezTo>
                    <a:lnTo>
                      <a:pt x="912488" y="1935891"/>
                    </a:lnTo>
                    <a:cubicBezTo>
                      <a:pt x="915771" y="1845740"/>
                      <a:pt x="912862" y="1753385"/>
                      <a:pt x="904300" y="1662611"/>
                    </a:cubicBezTo>
                    <a:cubicBezTo>
                      <a:pt x="896153" y="1571586"/>
                      <a:pt x="882312" y="1481227"/>
                      <a:pt x="864274" y="1391948"/>
                    </a:cubicBezTo>
                    <a:lnTo>
                      <a:pt x="849519" y="1325239"/>
                    </a:lnTo>
                    <a:cubicBezTo>
                      <a:pt x="843991" y="1303168"/>
                      <a:pt x="837756" y="1281264"/>
                      <a:pt x="832104" y="1259236"/>
                    </a:cubicBezTo>
                    <a:lnTo>
                      <a:pt x="823375" y="1226276"/>
                    </a:lnTo>
                    <a:lnTo>
                      <a:pt x="812943" y="1193814"/>
                    </a:lnTo>
                    <a:lnTo>
                      <a:pt x="791995" y="1128975"/>
                    </a:lnTo>
                    <a:lnTo>
                      <a:pt x="767639" y="1065424"/>
                    </a:lnTo>
                    <a:lnTo>
                      <a:pt x="755543" y="1033586"/>
                    </a:lnTo>
                    <a:lnTo>
                      <a:pt x="741578" y="1002580"/>
                    </a:lnTo>
                    <a:lnTo>
                      <a:pt x="713689" y="940567"/>
                    </a:lnTo>
                    <a:cubicBezTo>
                      <a:pt x="703339" y="920409"/>
                      <a:pt x="692450" y="900583"/>
                      <a:pt x="681893" y="880549"/>
                    </a:cubicBezTo>
                    <a:cubicBezTo>
                      <a:pt x="661568" y="840274"/>
                      <a:pt x="636754" y="801454"/>
                      <a:pt x="613645" y="762051"/>
                    </a:cubicBezTo>
                    <a:cubicBezTo>
                      <a:pt x="602174" y="742267"/>
                      <a:pt x="589123" y="723439"/>
                      <a:pt x="576903" y="704070"/>
                    </a:cubicBezTo>
                    <a:cubicBezTo>
                      <a:pt x="564309" y="684951"/>
                      <a:pt x="552547" y="665291"/>
                      <a:pt x="539246" y="646629"/>
                    </a:cubicBezTo>
                    <a:cubicBezTo>
                      <a:pt x="488455" y="570401"/>
                      <a:pt x="433716" y="496875"/>
                      <a:pt x="377481" y="424388"/>
                    </a:cubicBezTo>
                    <a:cubicBezTo>
                      <a:pt x="348677" y="388727"/>
                      <a:pt x="320040" y="352857"/>
                      <a:pt x="289989" y="318152"/>
                    </a:cubicBezTo>
                    <a:cubicBezTo>
                      <a:pt x="275359" y="300445"/>
                      <a:pt x="260188" y="283238"/>
                      <a:pt x="244934" y="266072"/>
                    </a:cubicBezTo>
                    <a:lnTo>
                      <a:pt x="222157" y="240261"/>
                    </a:lnTo>
                    <a:lnTo>
                      <a:pt x="198798" y="214949"/>
                    </a:lnTo>
                    <a:cubicBezTo>
                      <a:pt x="136827" y="147283"/>
                      <a:pt x="71988" y="81405"/>
                      <a:pt x="4114" y="20182"/>
                    </a:cubicBezTo>
                    <a:lnTo>
                      <a:pt x="3782" y="19891"/>
                    </a:lnTo>
                    <a:cubicBezTo>
                      <a:pt x="-915" y="15651"/>
                      <a:pt x="-1289" y="8419"/>
                      <a:pt x="2951" y="3723"/>
                    </a:cubicBezTo>
                    <a:cubicBezTo>
                      <a:pt x="6941" y="-642"/>
                      <a:pt x="13632" y="-1223"/>
                      <a:pt x="18288" y="2268"/>
                    </a:cubicBezTo>
                    <a:close/>
                  </a:path>
                </a:pathLst>
              </a:custGeom>
              <a:solidFill>
                <a:srgbClr val="DCE5FE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3B884646-5797-401D-967E-2F50EA696C77}"/>
                </a:ext>
              </a:extLst>
            </p:cNvPr>
            <p:cNvGrpSpPr/>
            <p:nvPr/>
          </p:nvGrpSpPr>
          <p:grpSpPr>
            <a:xfrm>
              <a:off x="2482269" y="1812872"/>
              <a:ext cx="1105128" cy="1677988"/>
              <a:chOff x="2800689" y="2231270"/>
              <a:chExt cx="2112666" cy="3207800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38DD388-0C4D-4544-B5D1-EC1705131196}"/>
                  </a:ext>
                </a:extLst>
              </p:cNvPr>
              <p:cNvSpPr/>
              <p:nvPr/>
            </p:nvSpPr>
            <p:spPr>
              <a:xfrm>
                <a:off x="2800689" y="2231270"/>
                <a:ext cx="2112666" cy="3207800"/>
              </a:xfrm>
              <a:custGeom>
                <a:avLst/>
                <a:gdLst>
                  <a:gd name="connsiteX0" fmla="*/ 2109250 w 2112666"/>
                  <a:gd name="connsiteY0" fmla="*/ 3206999 h 3207800"/>
                  <a:gd name="connsiteX1" fmla="*/ 1577735 w 2112666"/>
                  <a:gd name="connsiteY1" fmla="*/ 1499107 h 3207800"/>
                  <a:gd name="connsiteX2" fmla="*/ 1306573 w 2112666"/>
                  <a:gd name="connsiteY2" fmla="*/ 143842 h 3207800"/>
                  <a:gd name="connsiteX3" fmla="*/ 34227 w 2112666"/>
                  <a:gd name="connsiteY3" fmla="*/ 37771 h 3207800"/>
                  <a:gd name="connsiteX4" fmla="*/ 11991 w 2112666"/>
                  <a:gd name="connsiteY4" fmla="*/ 104107 h 3207800"/>
                  <a:gd name="connsiteX5" fmla="*/ 430121 w 2112666"/>
                  <a:gd name="connsiteY5" fmla="*/ 727063 h 3207800"/>
                  <a:gd name="connsiteX6" fmla="*/ 1068164 w 2112666"/>
                  <a:gd name="connsiteY6" fmla="*/ 1356669 h 3207800"/>
                  <a:gd name="connsiteX7" fmla="*/ 1597519 w 2112666"/>
                  <a:gd name="connsiteY7" fmla="*/ 1944254 h 3207800"/>
                  <a:gd name="connsiteX8" fmla="*/ 2109250 w 2112666"/>
                  <a:gd name="connsiteY8" fmla="*/ 3206999 h 320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2666" h="3207800">
                    <a:moveTo>
                      <a:pt x="2109250" y="3206999"/>
                    </a:moveTo>
                    <a:cubicBezTo>
                      <a:pt x="2157714" y="3234680"/>
                      <a:pt x="1676074" y="2543269"/>
                      <a:pt x="1577735" y="1499107"/>
                    </a:cubicBezTo>
                    <a:cubicBezTo>
                      <a:pt x="1531391" y="1007077"/>
                      <a:pt x="1569131" y="396673"/>
                      <a:pt x="1306573" y="143842"/>
                    </a:cubicBezTo>
                    <a:cubicBezTo>
                      <a:pt x="1088073" y="-66553"/>
                      <a:pt x="294332" y="7139"/>
                      <a:pt x="34227" y="37771"/>
                    </a:cubicBezTo>
                    <a:cubicBezTo>
                      <a:pt x="1724" y="41595"/>
                      <a:pt x="-11659" y="81496"/>
                      <a:pt x="11991" y="104107"/>
                    </a:cubicBezTo>
                    <a:cubicBezTo>
                      <a:pt x="128743" y="215497"/>
                      <a:pt x="377003" y="476517"/>
                      <a:pt x="430121" y="727063"/>
                    </a:cubicBezTo>
                    <a:cubicBezTo>
                      <a:pt x="500114" y="1057286"/>
                      <a:pt x="795507" y="1283267"/>
                      <a:pt x="1068164" y="1356669"/>
                    </a:cubicBezTo>
                    <a:cubicBezTo>
                      <a:pt x="1340822" y="1430070"/>
                      <a:pt x="1490991" y="1494036"/>
                      <a:pt x="1597519" y="1944254"/>
                    </a:cubicBezTo>
                    <a:cubicBezTo>
                      <a:pt x="1704005" y="2394471"/>
                      <a:pt x="1971592" y="3128277"/>
                      <a:pt x="2109250" y="3206999"/>
                    </a:cubicBez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CA3B3F4-816C-43B8-AE91-6822BF47FF01}"/>
                  </a:ext>
                </a:extLst>
              </p:cNvPr>
              <p:cNvSpPr/>
              <p:nvPr/>
            </p:nvSpPr>
            <p:spPr>
              <a:xfrm>
                <a:off x="3181004" y="2429797"/>
                <a:ext cx="1178611" cy="1439673"/>
              </a:xfrm>
              <a:custGeom>
                <a:avLst/>
                <a:gdLst>
                  <a:gd name="connsiteX0" fmla="*/ 6830 w 1178611"/>
                  <a:gd name="connsiteY0" fmla="*/ 54 h 1439673"/>
                  <a:gd name="connsiteX1" fmla="*/ 29191 w 1178611"/>
                  <a:gd name="connsiteY1" fmla="*/ 2423 h 1439673"/>
                  <a:gd name="connsiteX2" fmla="*/ 91703 w 1178611"/>
                  <a:gd name="connsiteY2" fmla="*/ 12066 h 1439673"/>
                  <a:gd name="connsiteX3" fmla="*/ 187548 w 1178611"/>
                  <a:gd name="connsiteY3" fmla="*/ 33762 h 1439673"/>
                  <a:gd name="connsiteX4" fmla="*/ 309205 w 1178611"/>
                  <a:gd name="connsiteY4" fmla="*/ 72417 h 1439673"/>
                  <a:gd name="connsiteX5" fmla="*/ 447488 w 1178611"/>
                  <a:gd name="connsiteY5" fmla="*/ 134014 h 1439673"/>
                  <a:gd name="connsiteX6" fmla="*/ 591339 w 1178611"/>
                  <a:gd name="connsiteY6" fmla="*/ 223667 h 1439673"/>
                  <a:gd name="connsiteX7" fmla="*/ 725964 w 1178611"/>
                  <a:gd name="connsiteY7" fmla="*/ 345989 h 1439673"/>
                  <a:gd name="connsiteX8" fmla="*/ 835567 w 1178611"/>
                  <a:gd name="connsiteY8" fmla="*/ 499067 h 1439673"/>
                  <a:gd name="connsiteX9" fmla="*/ 846914 w 1178611"/>
                  <a:gd name="connsiteY9" fmla="*/ 519891 h 1439673"/>
                  <a:gd name="connsiteX10" fmla="*/ 857637 w 1178611"/>
                  <a:gd name="connsiteY10" fmla="*/ 541005 h 1439673"/>
                  <a:gd name="connsiteX11" fmla="*/ 877380 w 1178611"/>
                  <a:gd name="connsiteY11" fmla="*/ 584273 h 1439673"/>
                  <a:gd name="connsiteX12" fmla="*/ 911795 w 1178611"/>
                  <a:gd name="connsiteY12" fmla="*/ 669478 h 1439673"/>
                  <a:gd name="connsiteX13" fmla="*/ 978297 w 1178611"/>
                  <a:gd name="connsiteY13" fmla="*/ 835359 h 1439673"/>
                  <a:gd name="connsiteX14" fmla="*/ 1009843 w 1178611"/>
                  <a:gd name="connsiteY14" fmla="*/ 914704 h 1439673"/>
                  <a:gd name="connsiteX15" fmla="*/ 1024225 w 1178611"/>
                  <a:gd name="connsiteY15" fmla="*/ 953607 h 1439673"/>
                  <a:gd name="connsiteX16" fmla="*/ 1037691 w 1178611"/>
                  <a:gd name="connsiteY16" fmla="*/ 991804 h 1439673"/>
                  <a:gd name="connsiteX17" fmla="*/ 1087360 w 1178611"/>
                  <a:gd name="connsiteY17" fmla="*/ 1133536 h 1439673"/>
                  <a:gd name="connsiteX18" fmla="*/ 1109222 w 1178611"/>
                  <a:gd name="connsiteY18" fmla="*/ 1196547 h 1439673"/>
                  <a:gd name="connsiteX19" fmla="*/ 1126887 w 1178611"/>
                  <a:gd name="connsiteY19" fmla="*/ 1254071 h 1439673"/>
                  <a:gd name="connsiteX20" fmla="*/ 1155441 w 1178611"/>
                  <a:gd name="connsiteY20" fmla="*/ 1347589 h 1439673"/>
                  <a:gd name="connsiteX21" fmla="*/ 1172565 w 1178611"/>
                  <a:gd name="connsiteY21" fmla="*/ 1408230 h 1439673"/>
                  <a:gd name="connsiteX22" fmla="*/ 1178342 w 1178611"/>
                  <a:gd name="connsiteY22" fmla="*/ 1429760 h 1439673"/>
                  <a:gd name="connsiteX23" fmla="*/ 1172773 w 1178611"/>
                  <a:gd name="connsiteY23" fmla="*/ 1439403 h 1439673"/>
                  <a:gd name="connsiteX24" fmla="*/ 1163296 w 1178611"/>
                  <a:gd name="connsiteY24" fmla="*/ 1434332 h 1439673"/>
                  <a:gd name="connsiteX25" fmla="*/ 1163213 w 1178611"/>
                  <a:gd name="connsiteY25" fmla="*/ 1434041 h 1439673"/>
                  <a:gd name="connsiteX26" fmla="*/ 1156148 w 1178611"/>
                  <a:gd name="connsiteY26" fmla="*/ 1413052 h 1439673"/>
                  <a:gd name="connsiteX27" fmla="*/ 1135781 w 1178611"/>
                  <a:gd name="connsiteY27" fmla="*/ 1353824 h 1439673"/>
                  <a:gd name="connsiteX28" fmla="*/ 1103071 w 1178611"/>
                  <a:gd name="connsiteY28" fmla="*/ 1262051 h 1439673"/>
                  <a:gd name="connsiteX29" fmla="*/ 1082954 w 1178611"/>
                  <a:gd name="connsiteY29" fmla="*/ 1205649 h 1439673"/>
                  <a:gd name="connsiteX30" fmla="*/ 1059138 w 1178611"/>
                  <a:gd name="connsiteY30" fmla="*/ 1143678 h 1439673"/>
                  <a:gd name="connsiteX31" fmla="*/ 1005978 w 1178611"/>
                  <a:gd name="connsiteY31" fmla="*/ 1004190 h 1439673"/>
                  <a:gd name="connsiteX32" fmla="*/ 976634 w 1178611"/>
                  <a:gd name="connsiteY32" fmla="*/ 928129 h 1439673"/>
                  <a:gd name="connsiteX33" fmla="*/ 944007 w 1178611"/>
                  <a:gd name="connsiteY33" fmla="*/ 849241 h 1439673"/>
                  <a:gd name="connsiteX34" fmla="*/ 876133 w 1178611"/>
                  <a:gd name="connsiteY34" fmla="*/ 683901 h 1439673"/>
                  <a:gd name="connsiteX35" fmla="*/ 841428 w 1178611"/>
                  <a:gd name="connsiteY35" fmla="*/ 598820 h 1439673"/>
                  <a:gd name="connsiteX36" fmla="*/ 822724 w 1178611"/>
                  <a:gd name="connsiteY36" fmla="*/ 557963 h 1439673"/>
                  <a:gd name="connsiteX37" fmla="*/ 812582 w 1178611"/>
                  <a:gd name="connsiteY37" fmla="*/ 537721 h 1439673"/>
                  <a:gd name="connsiteX38" fmla="*/ 801859 w 1178611"/>
                  <a:gd name="connsiteY38" fmla="*/ 517771 h 1439673"/>
                  <a:gd name="connsiteX39" fmla="*/ 570266 w 1178611"/>
                  <a:gd name="connsiteY39" fmla="*/ 251348 h 1439673"/>
                  <a:gd name="connsiteX40" fmla="*/ 432982 w 1178611"/>
                  <a:gd name="connsiteY40" fmla="*/ 160906 h 1439673"/>
                  <a:gd name="connsiteX41" fmla="*/ 299562 w 1178611"/>
                  <a:gd name="connsiteY41" fmla="*/ 97064 h 1439673"/>
                  <a:gd name="connsiteX42" fmla="*/ 181605 w 1178611"/>
                  <a:gd name="connsiteY42" fmla="*/ 54503 h 1439673"/>
                  <a:gd name="connsiteX43" fmla="*/ 88170 w 1178611"/>
                  <a:gd name="connsiteY43" fmla="*/ 29024 h 1439673"/>
                  <a:gd name="connsiteX44" fmla="*/ 27154 w 1178611"/>
                  <a:gd name="connsiteY44" fmla="*/ 16181 h 1439673"/>
                  <a:gd name="connsiteX45" fmla="*/ 5500 w 1178611"/>
                  <a:gd name="connsiteY45" fmla="*/ 12607 h 1439673"/>
                  <a:gd name="connsiteX46" fmla="*/ 55 w 1178611"/>
                  <a:gd name="connsiteY46" fmla="*/ 5499 h 1439673"/>
                  <a:gd name="connsiteX47" fmla="*/ 6788 w 1178611"/>
                  <a:gd name="connsiteY47" fmla="*/ 13 h 1439673"/>
                  <a:gd name="connsiteX48" fmla="*/ 6830 w 1178611"/>
                  <a:gd name="connsiteY48" fmla="*/ 54 h 1439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78611" h="1439673">
                    <a:moveTo>
                      <a:pt x="6830" y="54"/>
                    </a:moveTo>
                    <a:cubicBezTo>
                      <a:pt x="6830" y="54"/>
                      <a:pt x="14727" y="636"/>
                      <a:pt x="29191" y="2423"/>
                    </a:cubicBezTo>
                    <a:cubicBezTo>
                      <a:pt x="43697" y="4252"/>
                      <a:pt x="64936" y="7037"/>
                      <a:pt x="91703" y="12066"/>
                    </a:cubicBezTo>
                    <a:cubicBezTo>
                      <a:pt x="118470" y="17096"/>
                      <a:pt x="150848" y="23995"/>
                      <a:pt x="187548" y="33762"/>
                    </a:cubicBezTo>
                    <a:cubicBezTo>
                      <a:pt x="224208" y="43572"/>
                      <a:pt x="265397" y="55750"/>
                      <a:pt x="309205" y="72417"/>
                    </a:cubicBezTo>
                    <a:cubicBezTo>
                      <a:pt x="353013" y="88917"/>
                      <a:pt x="399731" y="109117"/>
                      <a:pt x="447488" y="134014"/>
                    </a:cubicBezTo>
                    <a:cubicBezTo>
                      <a:pt x="495161" y="158952"/>
                      <a:pt x="544081" y="188338"/>
                      <a:pt x="591339" y="223667"/>
                    </a:cubicBezTo>
                    <a:cubicBezTo>
                      <a:pt x="638555" y="258996"/>
                      <a:pt x="684317" y="299811"/>
                      <a:pt x="725964" y="345989"/>
                    </a:cubicBezTo>
                    <a:cubicBezTo>
                      <a:pt x="767486" y="392249"/>
                      <a:pt x="804644" y="443871"/>
                      <a:pt x="835567" y="499067"/>
                    </a:cubicBezTo>
                    <a:lnTo>
                      <a:pt x="846914" y="519891"/>
                    </a:lnTo>
                    <a:cubicBezTo>
                      <a:pt x="850779" y="526790"/>
                      <a:pt x="854437" y="533773"/>
                      <a:pt x="857637" y="541005"/>
                    </a:cubicBezTo>
                    <a:cubicBezTo>
                      <a:pt x="864288" y="555428"/>
                      <a:pt x="871062" y="569310"/>
                      <a:pt x="877380" y="584273"/>
                    </a:cubicBezTo>
                    <a:cubicBezTo>
                      <a:pt x="888893" y="612827"/>
                      <a:pt x="900406" y="641257"/>
                      <a:pt x="911795" y="669478"/>
                    </a:cubicBezTo>
                    <a:cubicBezTo>
                      <a:pt x="934655" y="725880"/>
                      <a:pt x="956933" y="781451"/>
                      <a:pt x="978297" y="835359"/>
                    </a:cubicBezTo>
                    <a:cubicBezTo>
                      <a:pt x="989020" y="862292"/>
                      <a:pt x="999536" y="888768"/>
                      <a:pt x="1009843" y="914704"/>
                    </a:cubicBezTo>
                    <a:cubicBezTo>
                      <a:pt x="1015205" y="927547"/>
                      <a:pt x="1019652" y="940681"/>
                      <a:pt x="1024225" y="953607"/>
                    </a:cubicBezTo>
                    <a:cubicBezTo>
                      <a:pt x="1028755" y="966492"/>
                      <a:pt x="1033285" y="979252"/>
                      <a:pt x="1037691" y="991804"/>
                    </a:cubicBezTo>
                    <a:cubicBezTo>
                      <a:pt x="1055314" y="1042096"/>
                      <a:pt x="1071981" y="1089645"/>
                      <a:pt x="1087360" y="1133536"/>
                    </a:cubicBezTo>
                    <a:cubicBezTo>
                      <a:pt x="1094966" y="1155482"/>
                      <a:pt x="1102281" y="1176555"/>
                      <a:pt x="1109222" y="1196547"/>
                    </a:cubicBezTo>
                    <a:cubicBezTo>
                      <a:pt x="1115457" y="1216788"/>
                      <a:pt x="1121359" y="1236032"/>
                      <a:pt x="1126887" y="1254071"/>
                    </a:cubicBezTo>
                    <a:cubicBezTo>
                      <a:pt x="1137901" y="1290190"/>
                      <a:pt x="1147544" y="1321653"/>
                      <a:pt x="1155441" y="1347589"/>
                    </a:cubicBezTo>
                    <a:cubicBezTo>
                      <a:pt x="1163671" y="1373359"/>
                      <a:pt x="1168617" y="1394223"/>
                      <a:pt x="1172565" y="1408230"/>
                    </a:cubicBezTo>
                    <a:cubicBezTo>
                      <a:pt x="1176347" y="1422279"/>
                      <a:pt x="1178342" y="1429760"/>
                      <a:pt x="1178342" y="1429760"/>
                    </a:cubicBezTo>
                    <a:cubicBezTo>
                      <a:pt x="1179465" y="1433958"/>
                      <a:pt x="1176971" y="1438281"/>
                      <a:pt x="1172773" y="1439403"/>
                    </a:cubicBezTo>
                    <a:cubicBezTo>
                      <a:pt x="1168741" y="1440484"/>
                      <a:pt x="1164585" y="1438239"/>
                      <a:pt x="1163296" y="1434332"/>
                    </a:cubicBezTo>
                    <a:lnTo>
                      <a:pt x="1163213" y="1434041"/>
                    </a:lnTo>
                    <a:cubicBezTo>
                      <a:pt x="1163213" y="1434041"/>
                      <a:pt x="1160761" y="1426726"/>
                      <a:pt x="1156148" y="1413052"/>
                    </a:cubicBezTo>
                    <a:cubicBezTo>
                      <a:pt x="1151409" y="1399377"/>
                      <a:pt x="1145050" y="1379261"/>
                      <a:pt x="1135781" y="1353824"/>
                    </a:cubicBezTo>
                    <a:cubicBezTo>
                      <a:pt x="1126720" y="1328387"/>
                      <a:pt x="1115706" y="1297505"/>
                      <a:pt x="1103071" y="1262051"/>
                    </a:cubicBezTo>
                    <a:cubicBezTo>
                      <a:pt x="1096753" y="1244345"/>
                      <a:pt x="1090020" y="1225517"/>
                      <a:pt x="1082954" y="1205649"/>
                    </a:cubicBezTo>
                    <a:cubicBezTo>
                      <a:pt x="1075389" y="1185990"/>
                      <a:pt x="1067451" y="1165291"/>
                      <a:pt x="1059138" y="1143678"/>
                    </a:cubicBezTo>
                    <a:cubicBezTo>
                      <a:pt x="1042679" y="1100493"/>
                      <a:pt x="1024848" y="1053693"/>
                      <a:pt x="1005978" y="1004190"/>
                    </a:cubicBezTo>
                    <a:cubicBezTo>
                      <a:pt x="996377" y="979501"/>
                      <a:pt x="987441" y="953857"/>
                      <a:pt x="976634" y="928129"/>
                    </a:cubicBezTo>
                    <a:cubicBezTo>
                      <a:pt x="965994" y="902359"/>
                      <a:pt x="955063" y="876008"/>
                      <a:pt x="944007" y="849241"/>
                    </a:cubicBezTo>
                    <a:cubicBezTo>
                      <a:pt x="921770" y="795707"/>
                      <a:pt x="898993" y="740303"/>
                      <a:pt x="876133" y="683901"/>
                    </a:cubicBezTo>
                    <a:cubicBezTo>
                      <a:pt x="864662" y="655721"/>
                      <a:pt x="853065" y="627333"/>
                      <a:pt x="841428" y="598820"/>
                    </a:cubicBezTo>
                    <a:cubicBezTo>
                      <a:pt x="835733" y="585437"/>
                      <a:pt x="828834" y="571596"/>
                      <a:pt x="822724" y="557963"/>
                    </a:cubicBezTo>
                    <a:cubicBezTo>
                      <a:pt x="819731" y="551022"/>
                      <a:pt x="816282" y="544330"/>
                      <a:pt x="812582" y="537721"/>
                    </a:cubicBezTo>
                    <a:lnTo>
                      <a:pt x="801859" y="517771"/>
                    </a:lnTo>
                    <a:cubicBezTo>
                      <a:pt x="743545" y="411867"/>
                      <a:pt x="660501" y="320676"/>
                      <a:pt x="570266" y="251348"/>
                    </a:cubicBezTo>
                    <a:cubicBezTo>
                      <a:pt x="525212" y="216518"/>
                      <a:pt x="478826" y="186343"/>
                      <a:pt x="432982" y="160906"/>
                    </a:cubicBezTo>
                    <a:cubicBezTo>
                      <a:pt x="387137" y="135385"/>
                      <a:pt x="342041" y="114396"/>
                      <a:pt x="299562" y="97064"/>
                    </a:cubicBezTo>
                    <a:cubicBezTo>
                      <a:pt x="257001" y="79898"/>
                      <a:pt x="217308" y="65600"/>
                      <a:pt x="181605" y="54503"/>
                    </a:cubicBezTo>
                    <a:cubicBezTo>
                      <a:pt x="145902" y="43322"/>
                      <a:pt x="114313" y="35134"/>
                      <a:pt x="88170" y="29024"/>
                    </a:cubicBezTo>
                    <a:cubicBezTo>
                      <a:pt x="61985" y="22956"/>
                      <a:pt x="41328" y="18675"/>
                      <a:pt x="27154" y="16181"/>
                    </a:cubicBezTo>
                    <a:cubicBezTo>
                      <a:pt x="12981" y="13604"/>
                      <a:pt x="5500" y="12607"/>
                      <a:pt x="5500" y="12607"/>
                    </a:cubicBezTo>
                    <a:cubicBezTo>
                      <a:pt x="2050" y="12149"/>
                      <a:pt x="-402" y="8949"/>
                      <a:pt x="55" y="5499"/>
                    </a:cubicBezTo>
                    <a:cubicBezTo>
                      <a:pt x="512" y="2174"/>
                      <a:pt x="3463" y="-195"/>
                      <a:pt x="6788" y="13"/>
                    </a:cubicBezTo>
                    <a:lnTo>
                      <a:pt x="6830" y="54"/>
                    </a:lnTo>
                    <a:close/>
                  </a:path>
                </a:pathLst>
              </a:custGeom>
              <a:solidFill>
                <a:srgbClr val="DCE5FE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2">
              <a:extLst>
                <a:ext uri="{FF2B5EF4-FFF2-40B4-BE49-F238E27FC236}">
                  <a16:creationId xmlns:a16="http://schemas.microsoft.com/office/drawing/2014/main" id="{462D0EAF-53B8-441D-BC11-90B6585C9170}"/>
                </a:ext>
              </a:extLst>
            </p:cNvPr>
            <p:cNvGrpSpPr/>
            <p:nvPr/>
          </p:nvGrpSpPr>
          <p:grpSpPr>
            <a:xfrm>
              <a:off x="4592707" y="1487984"/>
              <a:ext cx="1105127" cy="1677966"/>
              <a:chOff x="6835201" y="1610185"/>
              <a:chExt cx="2112665" cy="3207758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98B2891-9EE3-48BD-B69C-9DF4C3B439A7}"/>
                  </a:ext>
                </a:extLst>
              </p:cNvPr>
              <p:cNvSpPr/>
              <p:nvPr/>
            </p:nvSpPr>
            <p:spPr>
              <a:xfrm>
                <a:off x="6835201" y="1610185"/>
                <a:ext cx="2112665" cy="3207758"/>
              </a:xfrm>
              <a:custGeom>
                <a:avLst/>
                <a:gdLst>
                  <a:gd name="connsiteX0" fmla="*/ 3416 w 2112665"/>
                  <a:gd name="connsiteY0" fmla="*/ 3206957 h 3207758"/>
                  <a:gd name="connsiteX1" fmla="*/ 534932 w 2112665"/>
                  <a:gd name="connsiteY1" fmla="*/ 1499066 h 3207758"/>
                  <a:gd name="connsiteX2" fmla="*/ 806093 w 2112665"/>
                  <a:gd name="connsiteY2" fmla="*/ 143842 h 3207758"/>
                  <a:gd name="connsiteX3" fmla="*/ 2078439 w 2112665"/>
                  <a:gd name="connsiteY3" fmla="*/ 37771 h 3207758"/>
                  <a:gd name="connsiteX4" fmla="*/ 2100675 w 2112665"/>
                  <a:gd name="connsiteY4" fmla="*/ 104107 h 3207758"/>
                  <a:gd name="connsiteX5" fmla="*/ 1682545 w 2112665"/>
                  <a:gd name="connsiteY5" fmla="*/ 727063 h 3207758"/>
                  <a:gd name="connsiteX6" fmla="*/ 1044502 w 2112665"/>
                  <a:gd name="connsiteY6" fmla="*/ 1356669 h 3207758"/>
                  <a:gd name="connsiteX7" fmla="*/ 515147 w 2112665"/>
                  <a:gd name="connsiteY7" fmla="*/ 1944254 h 3207758"/>
                  <a:gd name="connsiteX8" fmla="*/ 3416 w 2112665"/>
                  <a:gd name="connsiteY8" fmla="*/ 3206957 h 320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2665" h="3207758">
                    <a:moveTo>
                      <a:pt x="3416" y="3206957"/>
                    </a:moveTo>
                    <a:cubicBezTo>
                      <a:pt x="-45048" y="3234638"/>
                      <a:pt x="436592" y="2543227"/>
                      <a:pt x="534932" y="1499066"/>
                    </a:cubicBezTo>
                    <a:cubicBezTo>
                      <a:pt x="581275" y="1007035"/>
                      <a:pt x="543535" y="396632"/>
                      <a:pt x="806093" y="143842"/>
                    </a:cubicBezTo>
                    <a:cubicBezTo>
                      <a:pt x="1024593" y="-66553"/>
                      <a:pt x="1818333" y="7139"/>
                      <a:pt x="2078439" y="37771"/>
                    </a:cubicBezTo>
                    <a:cubicBezTo>
                      <a:pt x="2110941" y="41595"/>
                      <a:pt x="2124325" y="81496"/>
                      <a:pt x="2100675" y="104107"/>
                    </a:cubicBezTo>
                    <a:cubicBezTo>
                      <a:pt x="1983923" y="215497"/>
                      <a:pt x="1735663" y="476517"/>
                      <a:pt x="1682545" y="727063"/>
                    </a:cubicBezTo>
                    <a:cubicBezTo>
                      <a:pt x="1612552" y="1057286"/>
                      <a:pt x="1317159" y="1283267"/>
                      <a:pt x="1044502" y="1356669"/>
                    </a:cubicBezTo>
                    <a:cubicBezTo>
                      <a:pt x="771844" y="1430070"/>
                      <a:pt x="621675" y="1494036"/>
                      <a:pt x="515147" y="1944254"/>
                    </a:cubicBezTo>
                    <a:cubicBezTo>
                      <a:pt x="408661" y="2394429"/>
                      <a:pt x="141075" y="3128277"/>
                      <a:pt x="3416" y="3206957"/>
                    </a:cubicBez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CBD01A0-53B4-4D5F-8DE6-0B73A957585C}"/>
                  </a:ext>
                </a:extLst>
              </p:cNvPr>
              <p:cNvSpPr/>
              <p:nvPr/>
            </p:nvSpPr>
            <p:spPr>
              <a:xfrm>
                <a:off x="7379621" y="1797946"/>
                <a:ext cx="1198855" cy="1459811"/>
              </a:xfrm>
              <a:custGeom>
                <a:avLst/>
                <a:gdLst>
                  <a:gd name="connsiteX0" fmla="*/ 17112 w 1198855"/>
                  <a:gd name="connsiteY0" fmla="*/ 1459811 h 1459811"/>
                  <a:gd name="connsiteX1" fmla="*/ 12457 w 1198855"/>
                  <a:gd name="connsiteY1" fmla="*/ 1459146 h 1459811"/>
                  <a:gd name="connsiteX2" fmla="*/ 653 w 1198855"/>
                  <a:gd name="connsiteY2" fmla="*/ 1438032 h 1459811"/>
                  <a:gd name="connsiteX3" fmla="*/ 314750 w 1198855"/>
                  <a:gd name="connsiteY3" fmla="*/ 590799 h 1459811"/>
                  <a:gd name="connsiteX4" fmla="*/ 831884 w 1198855"/>
                  <a:gd name="connsiteY4" fmla="*/ 98228 h 1459811"/>
                  <a:gd name="connsiteX5" fmla="*/ 1180021 w 1198855"/>
                  <a:gd name="connsiteY5" fmla="*/ 96 h 1459811"/>
                  <a:gd name="connsiteX6" fmla="*/ 1198766 w 1198855"/>
                  <a:gd name="connsiteY6" fmla="*/ 15350 h 1459811"/>
                  <a:gd name="connsiteX7" fmla="*/ 1183512 w 1198855"/>
                  <a:gd name="connsiteY7" fmla="*/ 34137 h 1459811"/>
                  <a:gd name="connsiteX8" fmla="*/ 346213 w 1198855"/>
                  <a:gd name="connsiteY8" fmla="*/ 604224 h 1459811"/>
                  <a:gd name="connsiteX9" fmla="*/ 33530 w 1198855"/>
                  <a:gd name="connsiteY9" fmla="*/ 1447342 h 1459811"/>
                  <a:gd name="connsiteX10" fmla="*/ 17112 w 1198855"/>
                  <a:gd name="connsiteY10" fmla="*/ 1459811 h 145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8855" h="1459811">
                    <a:moveTo>
                      <a:pt x="17112" y="1459811"/>
                    </a:moveTo>
                    <a:cubicBezTo>
                      <a:pt x="15574" y="1459811"/>
                      <a:pt x="13995" y="1459604"/>
                      <a:pt x="12457" y="1459146"/>
                    </a:cubicBezTo>
                    <a:cubicBezTo>
                      <a:pt x="3355" y="1456569"/>
                      <a:pt x="-1924" y="1447093"/>
                      <a:pt x="653" y="1438032"/>
                    </a:cubicBezTo>
                    <a:cubicBezTo>
                      <a:pt x="1609" y="1434707"/>
                      <a:pt x="96665" y="1101616"/>
                      <a:pt x="314750" y="590799"/>
                    </a:cubicBezTo>
                    <a:cubicBezTo>
                      <a:pt x="378757" y="440879"/>
                      <a:pt x="520407" y="233767"/>
                      <a:pt x="831884" y="98228"/>
                    </a:cubicBezTo>
                    <a:cubicBezTo>
                      <a:pt x="1017508" y="17470"/>
                      <a:pt x="1173496" y="761"/>
                      <a:pt x="1180021" y="96"/>
                    </a:cubicBezTo>
                    <a:cubicBezTo>
                      <a:pt x="1189456" y="-901"/>
                      <a:pt x="1197811" y="5957"/>
                      <a:pt x="1198766" y="15350"/>
                    </a:cubicBezTo>
                    <a:cubicBezTo>
                      <a:pt x="1199722" y="24744"/>
                      <a:pt x="1192906" y="33139"/>
                      <a:pt x="1183512" y="34137"/>
                    </a:cubicBezTo>
                    <a:cubicBezTo>
                      <a:pt x="1177320" y="34760"/>
                      <a:pt x="559767" y="104006"/>
                      <a:pt x="346213" y="604224"/>
                    </a:cubicBezTo>
                    <a:cubicBezTo>
                      <a:pt x="128960" y="1113088"/>
                      <a:pt x="34486" y="1444059"/>
                      <a:pt x="33530" y="1447342"/>
                    </a:cubicBezTo>
                    <a:cubicBezTo>
                      <a:pt x="31452" y="1454865"/>
                      <a:pt x="24594" y="1459811"/>
                      <a:pt x="17112" y="1459811"/>
                    </a:cubicBezTo>
                    <a:close/>
                  </a:path>
                </a:pathLst>
              </a:custGeom>
              <a:solidFill>
                <a:srgbClr val="DCE5FE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aphic 2">
              <a:extLst>
                <a:ext uri="{FF2B5EF4-FFF2-40B4-BE49-F238E27FC236}">
                  <a16:creationId xmlns:a16="http://schemas.microsoft.com/office/drawing/2014/main" id="{6D8D6AFD-9351-480A-A12E-D632FE9354EE}"/>
                </a:ext>
              </a:extLst>
            </p:cNvPr>
            <p:cNvGrpSpPr/>
            <p:nvPr/>
          </p:nvGrpSpPr>
          <p:grpSpPr>
            <a:xfrm>
              <a:off x="2276884" y="2493587"/>
              <a:ext cx="1069725" cy="1038763"/>
              <a:chOff x="2408055" y="3532590"/>
              <a:chExt cx="2044986" cy="1985796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1B7274A-3586-40F8-A2D3-6E39D32FC790}"/>
                  </a:ext>
                </a:extLst>
              </p:cNvPr>
              <p:cNvSpPr/>
              <p:nvPr/>
            </p:nvSpPr>
            <p:spPr>
              <a:xfrm>
                <a:off x="2408055" y="3532590"/>
                <a:ext cx="2044986" cy="1985796"/>
              </a:xfrm>
              <a:custGeom>
                <a:avLst/>
                <a:gdLst>
                  <a:gd name="connsiteX0" fmla="*/ 2041942 w 2044986"/>
                  <a:gd name="connsiteY0" fmla="*/ 1985273 h 1985796"/>
                  <a:gd name="connsiteX1" fmla="*/ 1859311 w 2044986"/>
                  <a:gd name="connsiteY1" fmla="*/ 1362401 h 1985796"/>
                  <a:gd name="connsiteX2" fmla="*/ 1518780 w 2044986"/>
                  <a:gd name="connsiteY2" fmla="*/ 247539 h 1985796"/>
                  <a:gd name="connsiteX3" fmla="*/ 622544 w 2044986"/>
                  <a:gd name="connsiteY3" fmla="*/ 191927 h 1985796"/>
                  <a:gd name="connsiteX4" fmla="*/ 32506 w 2044986"/>
                  <a:gd name="connsiteY4" fmla="*/ 561677 h 1985796"/>
                  <a:gd name="connsiteX5" fmla="*/ 4991 w 2044986"/>
                  <a:gd name="connsiteY5" fmla="*/ 621446 h 1985796"/>
                  <a:gd name="connsiteX6" fmla="*/ 601637 w 2044986"/>
                  <a:gd name="connsiteY6" fmla="*/ 1023200 h 1985796"/>
                  <a:gd name="connsiteX7" fmla="*/ 1689233 w 2044986"/>
                  <a:gd name="connsiteY7" fmla="*/ 951378 h 1985796"/>
                  <a:gd name="connsiteX8" fmla="*/ 1829676 w 2044986"/>
                  <a:gd name="connsiteY8" fmla="*/ 1416018 h 1985796"/>
                  <a:gd name="connsiteX9" fmla="*/ 2041942 w 2044986"/>
                  <a:gd name="connsiteY9" fmla="*/ 1985273 h 198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4986" h="1985796">
                    <a:moveTo>
                      <a:pt x="2041942" y="1985273"/>
                    </a:moveTo>
                    <a:cubicBezTo>
                      <a:pt x="2071660" y="2000943"/>
                      <a:pt x="1874440" y="1661493"/>
                      <a:pt x="1859311" y="1362401"/>
                    </a:cubicBezTo>
                    <a:cubicBezTo>
                      <a:pt x="1844182" y="1063309"/>
                      <a:pt x="1776724" y="552866"/>
                      <a:pt x="1518780" y="247539"/>
                    </a:cubicBezTo>
                    <a:cubicBezTo>
                      <a:pt x="1260878" y="-57829"/>
                      <a:pt x="978453" y="-85676"/>
                      <a:pt x="622544" y="191927"/>
                    </a:cubicBezTo>
                    <a:cubicBezTo>
                      <a:pt x="325987" y="423270"/>
                      <a:pt x="140987" y="539981"/>
                      <a:pt x="32506" y="561677"/>
                    </a:cubicBezTo>
                    <a:cubicBezTo>
                      <a:pt x="5656" y="567039"/>
                      <a:pt x="-8060" y="597381"/>
                      <a:pt x="4991" y="621446"/>
                    </a:cubicBezTo>
                    <a:cubicBezTo>
                      <a:pt x="74569" y="749587"/>
                      <a:pt x="271289" y="1043940"/>
                      <a:pt x="601637" y="1023200"/>
                    </a:cubicBezTo>
                    <a:cubicBezTo>
                      <a:pt x="1022968" y="996765"/>
                      <a:pt x="1533619" y="722861"/>
                      <a:pt x="1689233" y="951378"/>
                    </a:cubicBezTo>
                    <a:cubicBezTo>
                      <a:pt x="1844847" y="1179853"/>
                      <a:pt x="1824897" y="1307703"/>
                      <a:pt x="1829676" y="1416018"/>
                    </a:cubicBezTo>
                    <a:cubicBezTo>
                      <a:pt x="1834498" y="1524333"/>
                      <a:pt x="1845138" y="1881531"/>
                      <a:pt x="2041942" y="1985273"/>
                    </a:cubicBez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1B4945-753D-4FE2-B8B5-03E5B7DBCD8F}"/>
                  </a:ext>
                </a:extLst>
              </p:cNvPr>
              <p:cNvSpPr/>
              <p:nvPr/>
            </p:nvSpPr>
            <p:spPr>
              <a:xfrm>
                <a:off x="3148537" y="3868077"/>
                <a:ext cx="1077025" cy="722883"/>
              </a:xfrm>
              <a:custGeom>
                <a:avLst/>
                <a:gdLst>
                  <a:gd name="connsiteX0" fmla="*/ 2222 w 1077025"/>
                  <a:gd name="connsiteY0" fmla="*/ 223738 h 722883"/>
                  <a:gd name="connsiteX1" fmla="*/ 75540 w 1077025"/>
                  <a:gd name="connsiteY1" fmla="*/ 161933 h 722883"/>
                  <a:gd name="connsiteX2" fmla="*/ 154511 w 1077025"/>
                  <a:gd name="connsiteY2" fmla="*/ 107402 h 722883"/>
                  <a:gd name="connsiteX3" fmla="*/ 329161 w 1077025"/>
                  <a:gd name="connsiteY3" fmla="*/ 24856 h 722883"/>
                  <a:gd name="connsiteX4" fmla="*/ 424883 w 1077025"/>
                  <a:gd name="connsiteY4" fmla="*/ 3243 h 722883"/>
                  <a:gd name="connsiteX5" fmla="*/ 524303 w 1077025"/>
                  <a:gd name="connsiteY5" fmla="*/ 2828 h 722883"/>
                  <a:gd name="connsiteX6" fmla="*/ 549116 w 1077025"/>
                  <a:gd name="connsiteY6" fmla="*/ 6776 h 722883"/>
                  <a:gd name="connsiteX7" fmla="*/ 573556 w 1077025"/>
                  <a:gd name="connsiteY7" fmla="*/ 12512 h 722883"/>
                  <a:gd name="connsiteX8" fmla="*/ 620107 w 1077025"/>
                  <a:gd name="connsiteY8" fmla="*/ 26976 h 722883"/>
                  <a:gd name="connsiteX9" fmla="*/ 665661 w 1077025"/>
                  <a:gd name="connsiteY9" fmla="*/ 44682 h 722883"/>
                  <a:gd name="connsiteX10" fmla="*/ 709843 w 1077025"/>
                  <a:gd name="connsiteY10" fmla="*/ 65921 h 722883"/>
                  <a:gd name="connsiteX11" fmla="*/ 863670 w 1077025"/>
                  <a:gd name="connsiteY11" fmla="*/ 186331 h 722883"/>
                  <a:gd name="connsiteX12" fmla="*/ 969990 w 1077025"/>
                  <a:gd name="connsiteY12" fmla="*/ 348388 h 722883"/>
                  <a:gd name="connsiteX13" fmla="*/ 980547 w 1077025"/>
                  <a:gd name="connsiteY13" fmla="*/ 370084 h 722883"/>
                  <a:gd name="connsiteX14" fmla="*/ 989982 w 1077025"/>
                  <a:gd name="connsiteY14" fmla="*/ 392237 h 722883"/>
                  <a:gd name="connsiteX15" fmla="*/ 1007979 w 1077025"/>
                  <a:gd name="connsiteY15" fmla="*/ 436835 h 722883"/>
                  <a:gd name="connsiteX16" fmla="*/ 1023565 w 1077025"/>
                  <a:gd name="connsiteY16" fmla="*/ 482223 h 722883"/>
                  <a:gd name="connsiteX17" fmla="*/ 1037032 w 1077025"/>
                  <a:gd name="connsiteY17" fmla="*/ 528192 h 722883"/>
                  <a:gd name="connsiteX18" fmla="*/ 1076933 w 1077025"/>
                  <a:gd name="connsiteY18" fmla="*/ 714729 h 722883"/>
                  <a:gd name="connsiteX19" fmla="*/ 1071156 w 1077025"/>
                  <a:gd name="connsiteY19" fmla="*/ 722793 h 722883"/>
                  <a:gd name="connsiteX20" fmla="*/ 1063217 w 1077025"/>
                  <a:gd name="connsiteY20" fmla="*/ 717556 h 722883"/>
                  <a:gd name="connsiteX21" fmla="*/ 1063175 w 1077025"/>
                  <a:gd name="connsiteY21" fmla="*/ 717348 h 722883"/>
                  <a:gd name="connsiteX22" fmla="*/ 1013216 w 1077025"/>
                  <a:gd name="connsiteY22" fmla="*/ 535465 h 722883"/>
                  <a:gd name="connsiteX23" fmla="*/ 981170 w 1077025"/>
                  <a:gd name="connsiteY23" fmla="*/ 447267 h 722883"/>
                  <a:gd name="connsiteX24" fmla="*/ 962300 w 1077025"/>
                  <a:gd name="connsiteY24" fmla="*/ 404498 h 722883"/>
                  <a:gd name="connsiteX25" fmla="*/ 952491 w 1077025"/>
                  <a:gd name="connsiteY25" fmla="*/ 383343 h 722883"/>
                  <a:gd name="connsiteX26" fmla="*/ 941643 w 1077025"/>
                  <a:gd name="connsiteY26" fmla="*/ 362727 h 722883"/>
                  <a:gd name="connsiteX27" fmla="*/ 836404 w 1077025"/>
                  <a:gd name="connsiteY27" fmla="*/ 211311 h 722883"/>
                  <a:gd name="connsiteX28" fmla="*/ 691430 w 1077025"/>
                  <a:gd name="connsiteY28" fmla="*/ 100793 h 722883"/>
                  <a:gd name="connsiteX29" fmla="*/ 649991 w 1077025"/>
                  <a:gd name="connsiteY29" fmla="*/ 81175 h 722883"/>
                  <a:gd name="connsiteX30" fmla="*/ 607056 w 1077025"/>
                  <a:gd name="connsiteY30" fmla="*/ 64757 h 722883"/>
                  <a:gd name="connsiteX31" fmla="*/ 562957 w 1077025"/>
                  <a:gd name="connsiteY31" fmla="*/ 51332 h 722883"/>
                  <a:gd name="connsiteX32" fmla="*/ 541261 w 1077025"/>
                  <a:gd name="connsiteY32" fmla="*/ 46095 h 722883"/>
                  <a:gd name="connsiteX33" fmla="*/ 519273 w 1077025"/>
                  <a:gd name="connsiteY33" fmla="*/ 42438 h 722883"/>
                  <a:gd name="connsiteX34" fmla="*/ 429496 w 1077025"/>
                  <a:gd name="connsiteY34" fmla="*/ 42188 h 722883"/>
                  <a:gd name="connsiteX35" fmla="*/ 340009 w 1077025"/>
                  <a:gd name="connsiteY35" fmla="*/ 60268 h 722883"/>
                  <a:gd name="connsiteX36" fmla="*/ 169266 w 1077025"/>
                  <a:gd name="connsiteY36" fmla="*/ 132631 h 722883"/>
                  <a:gd name="connsiteX37" fmla="*/ 88633 w 1077025"/>
                  <a:gd name="connsiteY37" fmla="*/ 180512 h 722883"/>
                  <a:gd name="connsiteX38" fmla="*/ 11865 w 1077025"/>
                  <a:gd name="connsiteY38" fmla="*/ 234586 h 722883"/>
                  <a:gd name="connsiteX39" fmla="*/ 11698 w 1077025"/>
                  <a:gd name="connsiteY39" fmla="*/ 234711 h 722883"/>
                  <a:gd name="connsiteX40" fmla="*/ 1474 w 1077025"/>
                  <a:gd name="connsiteY40" fmla="*/ 233340 h 722883"/>
                  <a:gd name="connsiteX41" fmla="*/ 2222 w 1077025"/>
                  <a:gd name="connsiteY41" fmla="*/ 223738 h 72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77025" h="722883">
                    <a:moveTo>
                      <a:pt x="2222" y="223738"/>
                    </a:moveTo>
                    <a:cubicBezTo>
                      <a:pt x="25456" y="201418"/>
                      <a:pt x="50103" y="181343"/>
                      <a:pt x="75540" y="161933"/>
                    </a:cubicBezTo>
                    <a:cubicBezTo>
                      <a:pt x="100977" y="142606"/>
                      <a:pt x="127204" y="124152"/>
                      <a:pt x="154511" y="107402"/>
                    </a:cubicBezTo>
                    <a:cubicBezTo>
                      <a:pt x="208959" y="73610"/>
                      <a:pt x="267149" y="44724"/>
                      <a:pt x="329161" y="24856"/>
                    </a:cubicBezTo>
                    <a:cubicBezTo>
                      <a:pt x="360168" y="15047"/>
                      <a:pt x="392172" y="7441"/>
                      <a:pt x="424883" y="3243"/>
                    </a:cubicBezTo>
                    <a:cubicBezTo>
                      <a:pt x="457593" y="-706"/>
                      <a:pt x="491093" y="-1287"/>
                      <a:pt x="524303" y="2828"/>
                    </a:cubicBezTo>
                    <a:cubicBezTo>
                      <a:pt x="532574" y="4158"/>
                      <a:pt x="540928" y="4947"/>
                      <a:pt x="549116" y="6776"/>
                    </a:cubicBezTo>
                    <a:cubicBezTo>
                      <a:pt x="557263" y="8688"/>
                      <a:pt x="565659" y="10267"/>
                      <a:pt x="573556" y="12512"/>
                    </a:cubicBezTo>
                    <a:lnTo>
                      <a:pt x="620107" y="26976"/>
                    </a:lnTo>
                    <a:lnTo>
                      <a:pt x="665661" y="44682"/>
                    </a:lnTo>
                    <a:lnTo>
                      <a:pt x="709843" y="65921"/>
                    </a:lnTo>
                    <a:cubicBezTo>
                      <a:pt x="767741" y="96429"/>
                      <a:pt x="820111" y="137743"/>
                      <a:pt x="863670" y="186331"/>
                    </a:cubicBezTo>
                    <a:cubicBezTo>
                      <a:pt x="907561" y="234794"/>
                      <a:pt x="941810" y="290614"/>
                      <a:pt x="969990" y="348388"/>
                    </a:cubicBezTo>
                    <a:lnTo>
                      <a:pt x="980547" y="370084"/>
                    </a:lnTo>
                    <a:cubicBezTo>
                      <a:pt x="984163" y="377274"/>
                      <a:pt x="986823" y="384880"/>
                      <a:pt x="989982" y="392237"/>
                    </a:cubicBezTo>
                    <a:cubicBezTo>
                      <a:pt x="995967" y="407117"/>
                      <a:pt x="1002409" y="421831"/>
                      <a:pt x="1007979" y="436835"/>
                    </a:cubicBezTo>
                    <a:lnTo>
                      <a:pt x="1023565" y="482223"/>
                    </a:lnTo>
                    <a:cubicBezTo>
                      <a:pt x="1029093" y="497269"/>
                      <a:pt x="1032584" y="512855"/>
                      <a:pt x="1037032" y="528192"/>
                    </a:cubicBezTo>
                    <a:cubicBezTo>
                      <a:pt x="1054572" y="589581"/>
                      <a:pt x="1066625" y="652135"/>
                      <a:pt x="1076933" y="714729"/>
                    </a:cubicBezTo>
                    <a:cubicBezTo>
                      <a:pt x="1077556" y="718553"/>
                      <a:pt x="1074979" y="722169"/>
                      <a:pt x="1071156" y="722793"/>
                    </a:cubicBezTo>
                    <a:cubicBezTo>
                      <a:pt x="1067540" y="723375"/>
                      <a:pt x="1064090" y="721089"/>
                      <a:pt x="1063217" y="717556"/>
                    </a:cubicBezTo>
                    <a:lnTo>
                      <a:pt x="1063175" y="717348"/>
                    </a:lnTo>
                    <a:cubicBezTo>
                      <a:pt x="1048129" y="656125"/>
                      <a:pt x="1033748" y="594777"/>
                      <a:pt x="1013216" y="535465"/>
                    </a:cubicBezTo>
                    <a:cubicBezTo>
                      <a:pt x="1003906" y="505498"/>
                      <a:pt x="992101" y="476528"/>
                      <a:pt x="981170" y="447267"/>
                    </a:cubicBezTo>
                    <a:cubicBezTo>
                      <a:pt x="975268" y="432803"/>
                      <a:pt x="968577" y="418755"/>
                      <a:pt x="962300" y="404498"/>
                    </a:cubicBezTo>
                    <a:cubicBezTo>
                      <a:pt x="959017" y="397474"/>
                      <a:pt x="956232" y="390159"/>
                      <a:pt x="952491" y="383343"/>
                    </a:cubicBezTo>
                    <a:lnTo>
                      <a:pt x="941643" y="362727"/>
                    </a:lnTo>
                    <a:cubicBezTo>
                      <a:pt x="912881" y="307780"/>
                      <a:pt x="877968" y="256324"/>
                      <a:pt x="836404" y="211311"/>
                    </a:cubicBezTo>
                    <a:cubicBezTo>
                      <a:pt x="794799" y="166339"/>
                      <a:pt x="745463" y="129264"/>
                      <a:pt x="691430" y="100793"/>
                    </a:cubicBezTo>
                    <a:lnTo>
                      <a:pt x="649991" y="81175"/>
                    </a:lnTo>
                    <a:lnTo>
                      <a:pt x="607056" y="64757"/>
                    </a:lnTo>
                    <a:lnTo>
                      <a:pt x="562957" y="51332"/>
                    </a:lnTo>
                    <a:cubicBezTo>
                      <a:pt x="555642" y="49254"/>
                      <a:pt x="548493" y="47882"/>
                      <a:pt x="541261" y="46095"/>
                    </a:cubicBezTo>
                    <a:cubicBezTo>
                      <a:pt x="534029" y="44391"/>
                      <a:pt x="526589" y="43685"/>
                      <a:pt x="519273" y="42438"/>
                    </a:cubicBezTo>
                    <a:cubicBezTo>
                      <a:pt x="489763" y="38572"/>
                      <a:pt x="459547" y="38780"/>
                      <a:pt x="429496" y="42188"/>
                    </a:cubicBezTo>
                    <a:cubicBezTo>
                      <a:pt x="399404" y="45389"/>
                      <a:pt x="369437" y="51665"/>
                      <a:pt x="340009" y="60268"/>
                    </a:cubicBezTo>
                    <a:cubicBezTo>
                      <a:pt x="281031" y="77351"/>
                      <a:pt x="224047" y="102913"/>
                      <a:pt x="169266" y="132631"/>
                    </a:cubicBezTo>
                    <a:cubicBezTo>
                      <a:pt x="142000" y="147718"/>
                      <a:pt x="114943" y="163471"/>
                      <a:pt x="88633" y="180512"/>
                    </a:cubicBezTo>
                    <a:cubicBezTo>
                      <a:pt x="62448" y="197595"/>
                      <a:pt x="36554" y="215675"/>
                      <a:pt x="11865" y="234586"/>
                    </a:cubicBezTo>
                    <a:lnTo>
                      <a:pt x="11698" y="234711"/>
                    </a:lnTo>
                    <a:cubicBezTo>
                      <a:pt x="8498" y="237163"/>
                      <a:pt x="3926" y="236540"/>
                      <a:pt x="1474" y="233340"/>
                    </a:cubicBezTo>
                    <a:cubicBezTo>
                      <a:pt x="-771" y="230472"/>
                      <a:pt x="-397" y="226274"/>
                      <a:pt x="2222" y="223738"/>
                    </a:cubicBezTo>
                    <a:close/>
                  </a:path>
                </a:pathLst>
              </a:custGeom>
              <a:solidFill>
                <a:srgbClr val="DCE5FE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2">
              <a:extLst>
                <a:ext uri="{FF2B5EF4-FFF2-40B4-BE49-F238E27FC236}">
                  <a16:creationId xmlns:a16="http://schemas.microsoft.com/office/drawing/2014/main" id="{254FE3D9-C3E2-454A-B960-E02570AFD88E}"/>
                </a:ext>
              </a:extLst>
            </p:cNvPr>
            <p:cNvGrpSpPr/>
            <p:nvPr/>
          </p:nvGrpSpPr>
          <p:grpSpPr>
            <a:xfrm>
              <a:off x="2640946" y="3105334"/>
              <a:ext cx="948860" cy="584713"/>
              <a:chOff x="3104031" y="4702063"/>
              <a:chExt cx="1813930" cy="1117793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B8FE0B4-026A-4342-A3B4-9BE9BAD8932B}"/>
                  </a:ext>
                </a:extLst>
              </p:cNvPr>
              <p:cNvSpPr/>
              <p:nvPr/>
            </p:nvSpPr>
            <p:spPr>
              <a:xfrm>
                <a:off x="3104031" y="4702063"/>
                <a:ext cx="1813930" cy="1117793"/>
              </a:xfrm>
              <a:custGeom>
                <a:avLst/>
                <a:gdLst>
                  <a:gd name="connsiteX0" fmla="*/ 1813931 w 1813930"/>
                  <a:gd name="connsiteY0" fmla="*/ 758234 h 1117793"/>
                  <a:gd name="connsiteX1" fmla="*/ 922474 w 1813930"/>
                  <a:gd name="connsiteY1" fmla="*/ 1051632 h 1117793"/>
                  <a:gd name="connsiteX2" fmla="*/ 57368 w 1813930"/>
                  <a:gd name="connsiteY2" fmla="*/ 485618 h 1117793"/>
                  <a:gd name="connsiteX3" fmla="*/ 5372 w 1813930"/>
                  <a:gd name="connsiteY3" fmla="*/ 407229 h 1117793"/>
                  <a:gd name="connsiteX4" fmla="*/ 761872 w 1813930"/>
                  <a:gd name="connsiteY4" fmla="*/ 1194 h 1117793"/>
                  <a:gd name="connsiteX5" fmla="*/ 1813931 w 1813930"/>
                  <a:gd name="connsiteY5" fmla="*/ 758234 h 111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930" h="1117793">
                    <a:moveTo>
                      <a:pt x="1813931" y="758234"/>
                    </a:moveTo>
                    <a:cubicBezTo>
                      <a:pt x="1813931" y="758234"/>
                      <a:pt x="1364794" y="1302718"/>
                      <a:pt x="922474" y="1051632"/>
                    </a:cubicBezTo>
                    <a:cubicBezTo>
                      <a:pt x="511326" y="818252"/>
                      <a:pt x="415356" y="466831"/>
                      <a:pt x="57368" y="485618"/>
                    </a:cubicBezTo>
                    <a:cubicBezTo>
                      <a:pt x="16137" y="487780"/>
                      <a:pt x="-12376" y="444512"/>
                      <a:pt x="5372" y="407229"/>
                    </a:cubicBezTo>
                    <a:cubicBezTo>
                      <a:pt x="76072" y="258806"/>
                      <a:pt x="274580" y="-20502"/>
                      <a:pt x="761872" y="1194"/>
                    </a:cubicBezTo>
                    <a:cubicBezTo>
                      <a:pt x="1423066" y="30663"/>
                      <a:pt x="1813931" y="758234"/>
                      <a:pt x="1813931" y="758234"/>
                    </a:cubicBez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3585421-C651-4B65-8494-7EC4F2FA492C}"/>
                  </a:ext>
                </a:extLst>
              </p:cNvPr>
              <p:cNvSpPr/>
              <p:nvPr/>
            </p:nvSpPr>
            <p:spPr>
              <a:xfrm>
                <a:off x="3327608" y="4912436"/>
                <a:ext cx="1546069" cy="552791"/>
              </a:xfrm>
              <a:custGeom>
                <a:avLst/>
                <a:gdLst>
                  <a:gd name="connsiteX0" fmla="*/ 1541808 w 1546069"/>
                  <a:gd name="connsiteY0" fmla="*/ 542791 h 552791"/>
                  <a:gd name="connsiteX1" fmla="*/ 1434074 w 1546069"/>
                  <a:gd name="connsiteY1" fmla="*/ 552351 h 552791"/>
                  <a:gd name="connsiteX2" fmla="*/ 1327339 w 1546069"/>
                  <a:gd name="connsiteY2" fmla="*/ 538801 h 552791"/>
                  <a:gd name="connsiteX3" fmla="*/ 1123636 w 1546069"/>
                  <a:gd name="connsiteY3" fmla="*/ 472008 h 552791"/>
                  <a:gd name="connsiteX4" fmla="*/ 1074882 w 1546069"/>
                  <a:gd name="connsiteY4" fmla="*/ 449813 h 552791"/>
                  <a:gd name="connsiteX5" fmla="*/ 1027374 w 1546069"/>
                  <a:gd name="connsiteY5" fmla="*/ 425166 h 552791"/>
                  <a:gd name="connsiteX6" fmla="*/ 980657 w 1546069"/>
                  <a:gd name="connsiteY6" fmla="*/ 399147 h 552791"/>
                  <a:gd name="connsiteX7" fmla="*/ 934480 w 1546069"/>
                  <a:gd name="connsiteY7" fmla="*/ 372214 h 552791"/>
                  <a:gd name="connsiteX8" fmla="*/ 757668 w 1546069"/>
                  <a:gd name="connsiteY8" fmla="*/ 253633 h 552791"/>
                  <a:gd name="connsiteX9" fmla="*/ 584763 w 1546069"/>
                  <a:gd name="connsiteY9" fmla="*/ 132267 h 552791"/>
                  <a:gd name="connsiteX10" fmla="*/ 399930 w 1546069"/>
                  <a:gd name="connsiteY10" fmla="*/ 38707 h 552791"/>
                  <a:gd name="connsiteX11" fmla="*/ 298888 w 1546069"/>
                  <a:gd name="connsiteY11" fmla="*/ 22373 h 552791"/>
                  <a:gd name="connsiteX12" fmla="*/ 196767 w 1546069"/>
                  <a:gd name="connsiteY12" fmla="*/ 34302 h 552791"/>
                  <a:gd name="connsiteX13" fmla="*/ 6987 w 1546069"/>
                  <a:gd name="connsiteY13" fmla="*/ 120962 h 552791"/>
                  <a:gd name="connsiteX14" fmla="*/ 6904 w 1546069"/>
                  <a:gd name="connsiteY14" fmla="*/ 121003 h 552791"/>
                  <a:gd name="connsiteX15" fmla="*/ 669 w 1546069"/>
                  <a:gd name="connsiteY15" fmla="*/ 119549 h 552791"/>
                  <a:gd name="connsiteX16" fmla="*/ 1916 w 1546069"/>
                  <a:gd name="connsiteY16" fmla="*/ 113480 h 552791"/>
                  <a:gd name="connsiteX17" fmla="*/ 191862 w 1546069"/>
                  <a:gd name="connsiteY17" fmla="*/ 16263 h 552791"/>
                  <a:gd name="connsiteX18" fmla="*/ 299013 w 1546069"/>
                  <a:gd name="connsiteY18" fmla="*/ 12 h 552791"/>
                  <a:gd name="connsiteX19" fmla="*/ 406829 w 1546069"/>
                  <a:gd name="connsiteY19" fmla="*/ 14559 h 552791"/>
                  <a:gd name="connsiteX20" fmla="*/ 601098 w 1546069"/>
                  <a:gd name="connsiteY20" fmla="*/ 106830 h 552791"/>
                  <a:gd name="connsiteX21" fmla="*/ 776621 w 1546069"/>
                  <a:gd name="connsiteY21" fmla="*/ 226658 h 552791"/>
                  <a:gd name="connsiteX22" fmla="*/ 1136853 w 1546069"/>
                  <a:gd name="connsiteY22" fmla="*/ 442623 h 552791"/>
                  <a:gd name="connsiteX23" fmla="*/ 1333033 w 1546069"/>
                  <a:gd name="connsiteY23" fmla="*/ 513863 h 552791"/>
                  <a:gd name="connsiteX24" fmla="*/ 1435446 w 1546069"/>
                  <a:gd name="connsiteY24" fmla="*/ 532816 h 552791"/>
                  <a:gd name="connsiteX25" fmla="*/ 1487359 w 1546069"/>
                  <a:gd name="connsiteY25" fmla="*/ 535601 h 552791"/>
                  <a:gd name="connsiteX26" fmla="*/ 1538482 w 1546069"/>
                  <a:gd name="connsiteY26" fmla="*/ 531527 h 552791"/>
                  <a:gd name="connsiteX27" fmla="*/ 1539147 w 1546069"/>
                  <a:gd name="connsiteY27" fmla="*/ 531403 h 552791"/>
                  <a:gd name="connsiteX28" fmla="*/ 1545964 w 1546069"/>
                  <a:gd name="connsiteY28" fmla="*/ 536016 h 552791"/>
                  <a:gd name="connsiteX29" fmla="*/ 1541808 w 1546069"/>
                  <a:gd name="connsiteY29" fmla="*/ 542791 h 5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46069" h="552791">
                    <a:moveTo>
                      <a:pt x="1541808" y="542791"/>
                    </a:moveTo>
                    <a:cubicBezTo>
                      <a:pt x="1505938" y="552725"/>
                      <a:pt x="1470027" y="553597"/>
                      <a:pt x="1434074" y="552351"/>
                    </a:cubicBezTo>
                    <a:cubicBezTo>
                      <a:pt x="1398205" y="550813"/>
                      <a:pt x="1362377" y="546490"/>
                      <a:pt x="1327339" y="538801"/>
                    </a:cubicBezTo>
                    <a:cubicBezTo>
                      <a:pt x="1257055" y="524295"/>
                      <a:pt x="1189057" y="500645"/>
                      <a:pt x="1123636" y="472008"/>
                    </a:cubicBezTo>
                    <a:lnTo>
                      <a:pt x="1074882" y="449813"/>
                    </a:lnTo>
                    <a:lnTo>
                      <a:pt x="1027374" y="425166"/>
                    </a:lnTo>
                    <a:cubicBezTo>
                      <a:pt x="1011372" y="417227"/>
                      <a:pt x="996077" y="408083"/>
                      <a:pt x="980657" y="399147"/>
                    </a:cubicBezTo>
                    <a:cubicBezTo>
                      <a:pt x="965278" y="390169"/>
                      <a:pt x="949733" y="381400"/>
                      <a:pt x="934480" y="372214"/>
                    </a:cubicBezTo>
                    <a:cubicBezTo>
                      <a:pt x="874046" y="334682"/>
                      <a:pt x="815317" y="294656"/>
                      <a:pt x="757668" y="253633"/>
                    </a:cubicBezTo>
                    <a:cubicBezTo>
                      <a:pt x="699894" y="212776"/>
                      <a:pt x="643368" y="170547"/>
                      <a:pt x="584763" y="132267"/>
                    </a:cubicBezTo>
                    <a:cubicBezTo>
                      <a:pt x="526366" y="93987"/>
                      <a:pt x="465808" y="58533"/>
                      <a:pt x="399930" y="38707"/>
                    </a:cubicBezTo>
                    <a:cubicBezTo>
                      <a:pt x="367094" y="28773"/>
                      <a:pt x="333137" y="22996"/>
                      <a:pt x="298888" y="22373"/>
                    </a:cubicBezTo>
                    <a:cubicBezTo>
                      <a:pt x="264682" y="21791"/>
                      <a:pt x="230350" y="26030"/>
                      <a:pt x="196767" y="34302"/>
                    </a:cubicBezTo>
                    <a:cubicBezTo>
                      <a:pt x="129434" y="51010"/>
                      <a:pt x="66631" y="84053"/>
                      <a:pt x="6987" y="120962"/>
                    </a:cubicBezTo>
                    <a:lnTo>
                      <a:pt x="6904" y="121003"/>
                    </a:lnTo>
                    <a:cubicBezTo>
                      <a:pt x="4784" y="122333"/>
                      <a:pt x="1999" y="121668"/>
                      <a:pt x="669" y="119549"/>
                    </a:cubicBezTo>
                    <a:cubicBezTo>
                      <a:pt x="-578" y="117512"/>
                      <a:pt x="-37" y="114852"/>
                      <a:pt x="1916" y="113480"/>
                    </a:cubicBezTo>
                    <a:cubicBezTo>
                      <a:pt x="59773" y="72665"/>
                      <a:pt x="122492" y="36712"/>
                      <a:pt x="191862" y="16263"/>
                    </a:cubicBezTo>
                    <a:cubicBezTo>
                      <a:pt x="226443" y="6163"/>
                      <a:pt x="262603" y="136"/>
                      <a:pt x="299013" y="12"/>
                    </a:cubicBezTo>
                    <a:cubicBezTo>
                      <a:pt x="335423" y="-280"/>
                      <a:pt x="371833" y="4957"/>
                      <a:pt x="406829" y="14559"/>
                    </a:cubicBezTo>
                    <a:cubicBezTo>
                      <a:pt x="477072" y="33927"/>
                      <a:pt x="541038" y="68841"/>
                      <a:pt x="601098" y="106830"/>
                    </a:cubicBezTo>
                    <a:cubicBezTo>
                      <a:pt x="661282" y="145069"/>
                      <a:pt x="718764" y="186383"/>
                      <a:pt x="776621" y="226658"/>
                    </a:cubicBezTo>
                    <a:cubicBezTo>
                      <a:pt x="891877" y="307707"/>
                      <a:pt x="1010001" y="383976"/>
                      <a:pt x="1136853" y="442623"/>
                    </a:cubicBezTo>
                    <a:cubicBezTo>
                      <a:pt x="1200279" y="471592"/>
                      <a:pt x="1265575" y="496697"/>
                      <a:pt x="1333033" y="513863"/>
                    </a:cubicBezTo>
                    <a:cubicBezTo>
                      <a:pt x="1366700" y="522716"/>
                      <a:pt x="1400948" y="528867"/>
                      <a:pt x="1435446" y="532816"/>
                    </a:cubicBezTo>
                    <a:cubicBezTo>
                      <a:pt x="1452695" y="534686"/>
                      <a:pt x="1470069" y="535684"/>
                      <a:pt x="1487359" y="535601"/>
                    </a:cubicBezTo>
                    <a:cubicBezTo>
                      <a:pt x="1504566" y="535559"/>
                      <a:pt x="1522273" y="534645"/>
                      <a:pt x="1538482" y="531527"/>
                    </a:cubicBezTo>
                    <a:lnTo>
                      <a:pt x="1539147" y="531403"/>
                    </a:lnTo>
                    <a:cubicBezTo>
                      <a:pt x="1542306" y="530779"/>
                      <a:pt x="1545382" y="532857"/>
                      <a:pt x="1545964" y="536016"/>
                    </a:cubicBezTo>
                    <a:cubicBezTo>
                      <a:pt x="1546546" y="539050"/>
                      <a:pt x="1544675" y="541960"/>
                      <a:pt x="1541808" y="542791"/>
                    </a:cubicBezTo>
                    <a:close/>
                  </a:path>
                </a:pathLst>
              </a:custGeom>
              <a:solidFill>
                <a:srgbClr val="DCE5FE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aphic 2">
              <a:extLst>
                <a:ext uri="{FF2B5EF4-FFF2-40B4-BE49-F238E27FC236}">
                  <a16:creationId xmlns:a16="http://schemas.microsoft.com/office/drawing/2014/main" id="{4DEE1927-A854-4CA0-B787-D7752032A15D}"/>
                </a:ext>
              </a:extLst>
            </p:cNvPr>
            <p:cNvGrpSpPr/>
            <p:nvPr/>
          </p:nvGrpSpPr>
          <p:grpSpPr>
            <a:xfrm>
              <a:off x="3059220" y="1515134"/>
              <a:ext cx="2294383" cy="2242295"/>
              <a:chOff x="3903642" y="1662087"/>
              <a:chExt cx="4386159" cy="4286582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92B03C2-6BAB-49FD-8D7B-F8A7A18740AB}"/>
                  </a:ext>
                </a:extLst>
              </p:cNvPr>
              <p:cNvSpPr/>
              <p:nvPr/>
            </p:nvSpPr>
            <p:spPr>
              <a:xfrm>
                <a:off x="3903642" y="1679378"/>
                <a:ext cx="4322119" cy="4269291"/>
              </a:xfrm>
              <a:custGeom>
                <a:avLst/>
                <a:gdLst>
                  <a:gd name="connsiteX0" fmla="*/ 4322120 w 4322119"/>
                  <a:gd name="connsiteY0" fmla="*/ 2134625 h 4269291"/>
                  <a:gd name="connsiteX1" fmla="*/ 2187452 w 4322119"/>
                  <a:gd name="connsiteY1" fmla="*/ 4269292 h 4269291"/>
                  <a:gd name="connsiteX2" fmla="*/ 0 w 4322119"/>
                  <a:gd name="connsiteY2" fmla="*/ 2092896 h 4269291"/>
                  <a:gd name="connsiteX3" fmla="*/ 2187452 w 4322119"/>
                  <a:gd name="connsiteY3" fmla="*/ 0 h 4269291"/>
                  <a:gd name="connsiteX4" fmla="*/ 4322120 w 4322119"/>
                  <a:gd name="connsiteY4" fmla="*/ 2134625 h 426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2119" h="4269291">
                    <a:moveTo>
                      <a:pt x="4322120" y="2134625"/>
                    </a:moveTo>
                    <a:cubicBezTo>
                      <a:pt x="4322120" y="3313578"/>
                      <a:pt x="3366405" y="4269292"/>
                      <a:pt x="2187452" y="4269292"/>
                    </a:cubicBezTo>
                    <a:cubicBezTo>
                      <a:pt x="1008500" y="4269292"/>
                      <a:pt x="0" y="3271806"/>
                      <a:pt x="0" y="2092896"/>
                    </a:cubicBezTo>
                    <a:cubicBezTo>
                      <a:pt x="0" y="913943"/>
                      <a:pt x="1008500" y="0"/>
                      <a:pt x="2187452" y="0"/>
                    </a:cubicBezTo>
                    <a:cubicBezTo>
                      <a:pt x="3366405" y="-41"/>
                      <a:pt x="4322120" y="955673"/>
                      <a:pt x="4322120" y="21346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8" name="Graphic 2">
                <a:extLst>
                  <a:ext uri="{FF2B5EF4-FFF2-40B4-BE49-F238E27FC236}">
                    <a16:creationId xmlns:a16="http://schemas.microsoft.com/office/drawing/2014/main" id="{DC844A6B-9489-4661-837A-963A60B370BE}"/>
                  </a:ext>
                </a:extLst>
              </p:cNvPr>
              <p:cNvGrpSpPr/>
              <p:nvPr/>
            </p:nvGrpSpPr>
            <p:grpSpPr>
              <a:xfrm>
                <a:off x="4066539" y="1776762"/>
                <a:ext cx="2846540" cy="1508136"/>
                <a:chOff x="4066539" y="1776762"/>
                <a:chExt cx="2846540" cy="1508136"/>
              </a:xfrm>
              <a:solidFill>
                <a:srgbClr val="FFFFFF"/>
              </a:solidFill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414A7FE0-E2B6-4DE7-B661-9394CCADDFCA}"/>
                    </a:ext>
                  </a:extLst>
                </p:cNvPr>
                <p:cNvSpPr/>
                <p:nvPr/>
              </p:nvSpPr>
              <p:spPr>
                <a:xfrm>
                  <a:off x="4066539" y="3023140"/>
                  <a:ext cx="95910" cy="261758"/>
                </a:xfrm>
                <a:custGeom>
                  <a:avLst/>
                  <a:gdLst>
                    <a:gd name="connsiteX0" fmla="*/ 4688 w 95910"/>
                    <a:gd name="connsiteY0" fmla="*/ 261758 h 261758"/>
                    <a:gd name="connsiteX1" fmla="*/ 3483 w 95910"/>
                    <a:gd name="connsiteY1" fmla="*/ 261592 h 261758"/>
                    <a:gd name="connsiteX2" fmla="*/ 158 w 95910"/>
                    <a:gd name="connsiteY2" fmla="*/ 255856 h 261758"/>
                    <a:gd name="connsiteX3" fmla="*/ 86901 w 95910"/>
                    <a:gd name="connsiteY3" fmla="*/ 2858 h 261758"/>
                    <a:gd name="connsiteX4" fmla="*/ 93053 w 95910"/>
                    <a:gd name="connsiteY4" fmla="*/ 364 h 261758"/>
                    <a:gd name="connsiteX5" fmla="*/ 95547 w 95910"/>
                    <a:gd name="connsiteY5" fmla="*/ 6516 h 261758"/>
                    <a:gd name="connsiteX6" fmla="*/ 9219 w 95910"/>
                    <a:gd name="connsiteY6" fmla="*/ 258267 h 261758"/>
                    <a:gd name="connsiteX7" fmla="*/ 4688 w 95910"/>
                    <a:gd name="connsiteY7" fmla="*/ 261758 h 26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910" h="261758">
                      <a:moveTo>
                        <a:pt x="4688" y="261758"/>
                      </a:moveTo>
                      <a:cubicBezTo>
                        <a:pt x="4273" y="261758"/>
                        <a:pt x="3899" y="261717"/>
                        <a:pt x="3483" y="261592"/>
                      </a:cubicBezTo>
                      <a:cubicBezTo>
                        <a:pt x="989" y="260927"/>
                        <a:pt x="-507" y="258350"/>
                        <a:pt x="158" y="255856"/>
                      </a:cubicBezTo>
                      <a:cubicBezTo>
                        <a:pt x="23018" y="170027"/>
                        <a:pt x="52196" y="84905"/>
                        <a:pt x="86901" y="2858"/>
                      </a:cubicBezTo>
                      <a:cubicBezTo>
                        <a:pt x="87899" y="489"/>
                        <a:pt x="90642" y="-633"/>
                        <a:pt x="93053" y="364"/>
                      </a:cubicBezTo>
                      <a:cubicBezTo>
                        <a:pt x="95422" y="1362"/>
                        <a:pt x="96544" y="4105"/>
                        <a:pt x="95547" y="6516"/>
                      </a:cubicBezTo>
                      <a:cubicBezTo>
                        <a:pt x="61007" y="88147"/>
                        <a:pt x="31954" y="172853"/>
                        <a:pt x="9219" y="258267"/>
                      </a:cubicBezTo>
                      <a:cubicBezTo>
                        <a:pt x="8679" y="260386"/>
                        <a:pt x="6767" y="261758"/>
                        <a:pt x="4688" y="2617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DB18AFA2-254D-43BE-A437-2F2119CDCF81}"/>
                    </a:ext>
                  </a:extLst>
                </p:cNvPr>
                <p:cNvSpPr/>
                <p:nvPr/>
              </p:nvSpPr>
              <p:spPr>
                <a:xfrm>
                  <a:off x="4392777" y="1776762"/>
                  <a:ext cx="2520301" cy="841081"/>
                </a:xfrm>
                <a:custGeom>
                  <a:avLst/>
                  <a:gdLst>
                    <a:gd name="connsiteX0" fmla="*/ 4683 w 2520301"/>
                    <a:gd name="connsiteY0" fmla="*/ 841082 h 841081"/>
                    <a:gd name="connsiteX1" fmla="*/ 1856 w 2520301"/>
                    <a:gd name="connsiteY1" fmla="*/ 840126 h 841081"/>
                    <a:gd name="connsiteX2" fmla="*/ 942 w 2520301"/>
                    <a:gd name="connsiteY2" fmla="*/ 833559 h 841081"/>
                    <a:gd name="connsiteX3" fmla="*/ 1697029 w 2520301"/>
                    <a:gd name="connsiteY3" fmla="*/ 0 h 841081"/>
                    <a:gd name="connsiteX4" fmla="*/ 2517495 w 2520301"/>
                    <a:gd name="connsiteY4" fmla="*/ 171949 h 841081"/>
                    <a:gd name="connsiteX5" fmla="*/ 2519906 w 2520301"/>
                    <a:gd name="connsiteY5" fmla="*/ 178100 h 841081"/>
                    <a:gd name="connsiteX6" fmla="*/ 2513755 w 2520301"/>
                    <a:gd name="connsiteY6" fmla="*/ 180511 h 841081"/>
                    <a:gd name="connsiteX7" fmla="*/ 1697071 w 2520301"/>
                    <a:gd name="connsiteY7" fmla="*/ 9352 h 841081"/>
                    <a:gd name="connsiteX8" fmla="*/ 8423 w 2520301"/>
                    <a:gd name="connsiteY8" fmla="*/ 839211 h 841081"/>
                    <a:gd name="connsiteX9" fmla="*/ 4683 w 2520301"/>
                    <a:gd name="connsiteY9" fmla="*/ 841082 h 841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20301" h="841081">
                      <a:moveTo>
                        <a:pt x="4683" y="841082"/>
                      </a:moveTo>
                      <a:cubicBezTo>
                        <a:pt x="3685" y="841082"/>
                        <a:pt x="2729" y="840791"/>
                        <a:pt x="1856" y="840126"/>
                      </a:cubicBezTo>
                      <a:cubicBezTo>
                        <a:pt x="-222" y="838588"/>
                        <a:pt x="-596" y="835637"/>
                        <a:pt x="942" y="833559"/>
                      </a:cubicBezTo>
                      <a:cubicBezTo>
                        <a:pt x="394549" y="311603"/>
                        <a:pt x="1028602" y="0"/>
                        <a:pt x="1697029" y="0"/>
                      </a:cubicBezTo>
                      <a:cubicBezTo>
                        <a:pt x="1982405" y="0"/>
                        <a:pt x="2258471" y="57857"/>
                        <a:pt x="2517495" y="171949"/>
                      </a:cubicBezTo>
                      <a:cubicBezTo>
                        <a:pt x="2519864" y="172988"/>
                        <a:pt x="2520945" y="175773"/>
                        <a:pt x="2519906" y="178100"/>
                      </a:cubicBezTo>
                      <a:cubicBezTo>
                        <a:pt x="2518867" y="180469"/>
                        <a:pt x="2516124" y="181550"/>
                        <a:pt x="2513755" y="180511"/>
                      </a:cubicBezTo>
                      <a:cubicBezTo>
                        <a:pt x="2255935" y="66917"/>
                        <a:pt x="1981158" y="9352"/>
                        <a:pt x="1697071" y="9352"/>
                      </a:cubicBezTo>
                      <a:cubicBezTo>
                        <a:pt x="1031554" y="9352"/>
                        <a:pt x="400285" y="319583"/>
                        <a:pt x="8423" y="839211"/>
                      </a:cubicBezTo>
                      <a:cubicBezTo>
                        <a:pt x="7509" y="840417"/>
                        <a:pt x="6096" y="841082"/>
                        <a:pt x="4683" y="8410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92A538B-A5D1-4E38-BBCC-D2AAAA94971A}"/>
                  </a:ext>
                </a:extLst>
              </p:cNvPr>
              <p:cNvSpPr/>
              <p:nvPr/>
            </p:nvSpPr>
            <p:spPr>
              <a:xfrm>
                <a:off x="4194089" y="1966209"/>
                <a:ext cx="3741226" cy="3695547"/>
              </a:xfrm>
              <a:custGeom>
                <a:avLst/>
                <a:gdLst>
                  <a:gd name="connsiteX0" fmla="*/ 3741226 w 3741226"/>
                  <a:gd name="connsiteY0" fmla="*/ 1847795 h 3695547"/>
                  <a:gd name="connsiteX1" fmla="*/ 1893473 w 3741226"/>
                  <a:gd name="connsiteY1" fmla="*/ 3695547 h 3695547"/>
                  <a:gd name="connsiteX2" fmla="*/ 0 w 3741226"/>
                  <a:gd name="connsiteY2" fmla="*/ 1811634 h 3695547"/>
                  <a:gd name="connsiteX3" fmla="*/ 1893473 w 3741226"/>
                  <a:gd name="connsiteY3" fmla="*/ 0 h 3695547"/>
                  <a:gd name="connsiteX4" fmla="*/ 3741226 w 3741226"/>
                  <a:gd name="connsiteY4" fmla="*/ 1847795 h 369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1226" h="3695547">
                    <a:moveTo>
                      <a:pt x="3741226" y="1847795"/>
                    </a:moveTo>
                    <a:cubicBezTo>
                      <a:pt x="3741226" y="2868307"/>
                      <a:pt x="2913944" y="3695547"/>
                      <a:pt x="1893473" y="3695547"/>
                    </a:cubicBezTo>
                    <a:cubicBezTo>
                      <a:pt x="873003" y="3695547"/>
                      <a:pt x="0" y="2832146"/>
                      <a:pt x="0" y="1811634"/>
                    </a:cubicBezTo>
                    <a:cubicBezTo>
                      <a:pt x="0" y="791122"/>
                      <a:pt x="872961" y="0"/>
                      <a:pt x="1893473" y="0"/>
                    </a:cubicBezTo>
                    <a:cubicBezTo>
                      <a:pt x="2913985" y="0"/>
                      <a:pt x="3741226" y="827283"/>
                      <a:pt x="3741226" y="1847795"/>
                    </a:cubicBez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910D3F6-1BB1-456C-8F49-71F36F716D29}"/>
                  </a:ext>
                </a:extLst>
              </p:cNvPr>
              <p:cNvSpPr/>
              <p:nvPr/>
            </p:nvSpPr>
            <p:spPr>
              <a:xfrm>
                <a:off x="4674814" y="1966250"/>
                <a:ext cx="3260501" cy="3670650"/>
              </a:xfrm>
              <a:custGeom>
                <a:avLst/>
                <a:gdLst>
                  <a:gd name="connsiteX0" fmla="*/ 3260501 w 3260501"/>
                  <a:gd name="connsiteY0" fmla="*/ 1847753 h 3670650"/>
                  <a:gd name="connsiteX1" fmla="*/ 1412748 w 3260501"/>
                  <a:gd name="connsiteY1" fmla="*/ 0 h 3670650"/>
                  <a:gd name="connsiteX2" fmla="*/ 0 w 3260501"/>
                  <a:gd name="connsiteY2" fmla="*/ 606829 h 3670650"/>
                  <a:gd name="connsiteX3" fmla="*/ 1423388 w 3260501"/>
                  <a:gd name="connsiteY3" fmla="*/ 1791185 h 3670650"/>
                  <a:gd name="connsiteX4" fmla="*/ 1715997 w 3260501"/>
                  <a:gd name="connsiteY4" fmla="*/ 3670651 h 3670650"/>
                  <a:gd name="connsiteX5" fmla="*/ 3260501 w 3260501"/>
                  <a:gd name="connsiteY5" fmla="*/ 1847753 h 367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0501" h="3670650">
                    <a:moveTo>
                      <a:pt x="3260501" y="1847753"/>
                    </a:moveTo>
                    <a:cubicBezTo>
                      <a:pt x="3260501" y="827241"/>
                      <a:pt x="2433218" y="0"/>
                      <a:pt x="1412748" y="0"/>
                    </a:cubicBezTo>
                    <a:cubicBezTo>
                      <a:pt x="860160" y="0"/>
                      <a:pt x="350880" y="232050"/>
                      <a:pt x="0" y="606829"/>
                    </a:cubicBezTo>
                    <a:lnTo>
                      <a:pt x="1423388" y="1791185"/>
                    </a:lnTo>
                    <a:lnTo>
                      <a:pt x="1715997" y="3670651"/>
                    </a:lnTo>
                    <a:cubicBezTo>
                      <a:pt x="2592199" y="3525927"/>
                      <a:pt x="3260501" y="2764938"/>
                      <a:pt x="3260501" y="1847753"/>
                    </a:cubicBez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18D7E1E-7C04-488D-B209-8F0BF3E643CB}"/>
                  </a:ext>
                </a:extLst>
              </p:cNvPr>
              <p:cNvSpPr/>
              <p:nvPr/>
            </p:nvSpPr>
            <p:spPr>
              <a:xfrm>
                <a:off x="4237274" y="2017997"/>
                <a:ext cx="3446539" cy="3335108"/>
              </a:xfrm>
              <a:custGeom>
                <a:avLst/>
                <a:gdLst>
                  <a:gd name="connsiteX0" fmla="*/ 3446540 w 3446539"/>
                  <a:gd name="connsiteY0" fmla="*/ 1667533 h 3335108"/>
                  <a:gd name="connsiteX1" fmla="*/ 1744301 w 3446539"/>
                  <a:gd name="connsiteY1" fmla="*/ 3335108 h 3335108"/>
                  <a:gd name="connsiteX2" fmla="*/ 0 w 3446539"/>
                  <a:gd name="connsiteY2" fmla="*/ 1634947 h 3335108"/>
                  <a:gd name="connsiteX3" fmla="*/ 1744343 w 3446539"/>
                  <a:gd name="connsiteY3" fmla="*/ 0 h 3335108"/>
                  <a:gd name="connsiteX4" fmla="*/ 3446540 w 3446539"/>
                  <a:gd name="connsiteY4" fmla="*/ 1667533 h 333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6539" h="3335108">
                    <a:moveTo>
                      <a:pt x="3446540" y="1667533"/>
                    </a:moveTo>
                    <a:cubicBezTo>
                      <a:pt x="3446540" y="2588501"/>
                      <a:pt x="2684429" y="3335108"/>
                      <a:pt x="1744301" y="3335108"/>
                    </a:cubicBezTo>
                    <a:cubicBezTo>
                      <a:pt x="804173" y="3335108"/>
                      <a:pt x="0" y="2555914"/>
                      <a:pt x="0" y="1634947"/>
                    </a:cubicBezTo>
                    <a:cubicBezTo>
                      <a:pt x="0" y="713980"/>
                      <a:pt x="804215" y="0"/>
                      <a:pt x="1744343" y="0"/>
                    </a:cubicBezTo>
                    <a:cubicBezTo>
                      <a:pt x="2684471" y="0"/>
                      <a:pt x="3446540" y="746566"/>
                      <a:pt x="3446540" y="1667533"/>
                    </a:cubicBezTo>
                    <a:close/>
                  </a:path>
                </a:pathLst>
              </a:custGeom>
              <a:solidFill>
                <a:srgbClr val="649DBA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24D6921-029E-470D-BBEC-E618259F7ECA}"/>
                  </a:ext>
                </a:extLst>
              </p:cNvPr>
              <p:cNvSpPr/>
              <p:nvPr/>
            </p:nvSpPr>
            <p:spPr>
              <a:xfrm rot="-5200152">
                <a:off x="4381937" y="3567656"/>
                <a:ext cx="284541" cy="284541"/>
              </a:xfrm>
              <a:custGeom>
                <a:avLst/>
                <a:gdLst>
                  <a:gd name="connsiteX0" fmla="*/ 284542 w 284541"/>
                  <a:gd name="connsiteY0" fmla="*/ 142271 h 284541"/>
                  <a:gd name="connsiteX1" fmla="*/ 142271 w 284541"/>
                  <a:gd name="connsiteY1" fmla="*/ 284542 h 284541"/>
                  <a:gd name="connsiteX2" fmla="*/ 0 w 284541"/>
                  <a:gd name="connsiteY2" fmla="*/ 142271 h 284541"/>
                  <a:gd name="connsiteX3" fmla="*/ 142271 w 284541"/>
                  <a:gd name="connsiteY3" fmla="*/ 0 h 284541"/>
                  <a:gd name="connsiteX4" fmla="*/ 284542 w 284541"/>
                  <a:gd name="connsiteY4" fmla="*/ 142271 h 28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41" h="284541">
                    <a:moveTo>
                      <a:pt x="284542" y="142271"/>
                    </a:moveTo>
                    <a:cubicBezTo>
                      <a:pt x="284542" y="220845"/>
                      <a:pt x="220845" y="284542"/>
                      <a:pt x="142271" y="284542"/>
                    </a:cubicBezTo>
                    <a:cubicBezTo>
                      <a:pt x="63697" y="284542"/>
                      <a:pt x="0" y="220845"/>
                      <a:pt x="0" y="142271"/>
                    </a:cubicBezTo>
                    <a:cubicBezTo>
                      <a:pt x="0" y="63697"/>
                      <a:pt x="63697" y="0"/>
                      <a:pt x="142271" y="0"/>
                    </a:cubicBezTo>
                    <a:cubicBezTo>
                      <a:pt x="220845" y="0"/>
                      <a:pt x="284542" y="63697"/>
                      <a:pt x="284542" y="142271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2EBEA92-6EA4-4F1A-B6E1-C8968A91DAAD}"/>
                  </a:ext>
                </a:extLst>
              </p:cNvPr>
              <p:cNvSpPr/>
              <p:nvPr/>
            </p:nvSpPr>
            <p:spPr>
              <a:xfrm rot="-5200152">
                <a:off x="7455364" y="3746578"/>
                <a:ext cx="284541" cy="284541"/>
              </a:xfrm>
              <a:custGeom>
                <a:avLst/>
                <a:gdLst>
                  <a:gd name="connsiteX0" fmla="*/ 284542 w 284541"/>
                  <a:gd name="connsiteY0" fmla="*/ 142271 h 284541"/>
                  <a:gd name="connsiteX1" fmla="*/ 142271 w 284541"/>
                  <a:gd name="connsiteY1" fmla="*/ 284542 h 284541"/>
                  <a:gd name="connsiteX2" fmla="*/ 0 w 284541"/>
                  <a:gd name="connsiteY2" fmla="*/ 142271 h 284541"/>
                  <a:gd name="connsiteX3" fmla="*/ 142271 w 284541"/>
                  <a:gd name="connsiteY3" fmla="*/ 0 h 284541"/>
                  <a:gd name="connsiteX4" fmla="*/ 284542 w 284541"/>
                  <a:gd name="connsiteY4" fmla="*/ 142271 h 28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41" h="284541">
                    <a:moveTo>
                      <a:pt x="284542" y="142271"/>
                    </a:moveTo>
                    <a:cubicBezTo>
                      <a:pt x="284542" y="220845"/>
                      <a:pt x="220845" y="284542"/>
                      <a:pt x="142271" y="284542"/>
                    </a:cubicBezTo>
                    <a:cubicBezTo>
                      <a:pt x="63697" y="284542"/>
                      <a:pt x="0" y="220845"/>
                      <a:pt x="0" y="142271"/>
                    </a:cubicBezTo>
                    <a:cubicBezTo>
                      <a:pt x="0" y="63697"/>
                      <a:pt x="63697" y="0"/>
                      <a:pt x="142271" y="0"/>
                    </a:cubicBezTo>
                    <a:cubicBezTo>
                      <a:pt x="220845" y="0"/>
                      <a:pt x="284542" y="63697"/>
                      <a:pt x="284542" y="142271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98C674C-A075-4C86-8A93-8E6F5344E36F}"/>
                  </a:ext>
                </a:extLst>
              </p:cNvPr>
              <p:cNvSpPr/>
              <p:nvPr/>
            </p:nvSpPr>
            <p:spPr>
              <a:xfrm rot="-4778849">
                <a:off x="5642120" y="5171571"/>
                <a:ext cx="284538" cy="284538"/>
              </a:xfrm>
              <a:custGeom>
                <a:avLst/>
                <a:gdLst>
                  <a:gd name="connsiteX0" fmla="*/ 284539 w 284538"/>
                  <a:gd name="connsiteY0" fmla="*/ 142270 h 284538"/>
                  <a:gd name="connsiteX1" fmla="*/ 142269 w 284538"/>
                  <a:gd name="connsiteY1" fmla="*/ 284539 h 284538"/>
                  <a:gd name="connsiteX2" fmla="*/ 0 w 284538"/>
                  <a:gd name="connsiteY2" fmla="*/ 142270 h 284538"/>
                  <a:gd name="connsiteX3" fmla="*/ 142269 w 284538"/>
                  <a:gd name="connsiteY3" fmla="*/ 0 h 284538"/>
                  <a:gd name="connsiteX4" fmla="*/ 284539 w 284538"/>
                  <a:gd name="connsiteY4" fmla="*/ 142270 h 28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38" h="284538">
                    <a:moveTo>
                      <a:pt x="284539" y="142270"/>
                    </a:moveTo>
                    <a:cubicBezTo>
                      <a:pt x="284539" y="220843"/>
                      <a:pt x="220842" y="284539"/>
                      <a:pt x="142269" y="284539"/>
                    </a:cubicBezTo>
                    <a:cubicBezTo>
                      <a:pt x="63696" y="284539"/>
                      <a:pt x="0" y="220843"/>
                      <a:pt x="0" y="142270"/>
                    </a:cubicBezTo>
                    <a:cubicBezTo>
                      <a:pt x="0" y="63697"/>
                      <a:pt x="63696" y="0"/>
                      <a:pt x="142269" y="0"/>
                    </a:cubicBezTo>
                    <a:cubicBezTo>
                      <a:pt x="220842" y="0"/>
                      <a:pt x="284539" y="63697"/>
                      <a:pt x="284539" y="142270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57A7107-4EF1-4FDA-AF2D-84EC57CA0C8F}"/>
                  </a:ext>
                </a:extLst>
              </p:cNvPr>
              <p:cNvSpPr/>
              <p:nvPr/>
            </p:nvSpPr>
            <p:spPr>
              <a:xfrm rot="-4778849">
                <a:off x="6195346" y="2142999"/>
                <a:ext cx="284538" cy="284538"/>
              </a:xfrm>
              <a:custGeom>
                <a:avLst/>
                <a:gdLst>
                  <a:gd name="connsiteX0" fmla="*/ 284539 w 284538"/>
                  <a:gd name="connsiteY0" fmla="*/ 142269 h 284538"/>
                  <a:gd name="connsiteX1" fmla="*/ 142269 w 284538"/>
                  <a:gd name="connsiteY1" fmla="*/ 284539 h 284538"/>
                  <a:gd name="connsiteX2" fmla="*/ 0 w 284538"/>
                  <a:gd name="connsiteY2" fmla="*/ 142269 h 284538"/>
                  <a:gd name="connsiteX3" fmla="*/ 142269 w 284538"/>
                  <a:gd name="connsiteY3" fmla="*/ 0 h 284538"/>
                  <a:gd name="connsiteX4" fmla="*/ 284539 w 284538"/>
                  <a:gd name="connsiteY4" fmla="*/ 142269 h 28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38" h="284538">
                    <a:moveTo>
                      <a:pt x="284539" y="142269"/>
                    </a:moveTo>
                    <a:cubicBezTo>
                      <a:pt x="284539" y="220843"/>
                      <a:pt x="220842" y="284539"/>
                      <a:pt x="142269" y="284539"/>
                    </a:cubicBezTo>
                    <a:cubicBezTo>
                      <a:pt x="63696" y="284539"/>
                      <a:pt x="0" y="220842"/>
                      <a:pt x="0" y="142269"/>
                    </a:cubicBezTo>
                    <a:cubicBezTo>
                      <a:pt x="0" y="63696"/>
                      <a:pt x="63696" y="0"/>
                      <a:pt x="142269" y="0"/>
                    </a:cubicBezTo>
                    <a:cubicBezTo>
                      <a:pt x="220842" y="0"/>
                      <a:pt x="284539" y="63696"/>
                      <a:pt x="284539" y="142269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4D48087-8B07-445A-A960-208A1C3DA3C7}"/>
                  </a:ext>
                </a:extLst>
              </p:cNvPr>
              <p:cNvSpPr/>
              <p:nvPr/>
            </p:nvSpPr>
            <p:spPr>
              <a:xfrm>
                <a:off x="6743964" y="5198386"/>
                <a:ext cx="86227" cy="133654"/>
              </a:xfrm>
              <a:custGeom>
                <a:avLst/>
                <a:gdLst>
                  <a:gd name="connsiteX0" fmla="*/ 77362 w 86227"/>
                  <a:gd name="connsiteY0" fmla="*/ 56587 h 133654"/>
                  <a:gd name="connsiteX1" fmla="*/ 69299 w 86227"/>
                  <a:gd name="connsiteY1" fmla="*/ 132857 h 133654"/>
                  <a:gd name="connsiteX2" fmla="*/ 8865 w 86227"/>
                  <a:gd name="connsiteY2" fmla="*/ 77078 h 133654"/>
                  <a:gd name="connsiteX3" fmla="*/ 16929 w 86227"/>
                  <a:gd name="connsiteY3" fmla="*/ 809 h 133654"/>
                  <a:gd name="connsiteX4" fmla="*/ 77362 w 86227"/>
                  <a:gd name="connsiteY4" fmla="*/ 56587 h 13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7" h="133654">
                    <a:moveTo>
                      <a:pt x="77362" y="56587"/>
                    </a:moveTo>
                    <a:cubicBezTo>
                      <a:pt x="91826" y="93080"/>
                      <a:pt x="88210" y="127204"/>
                      <a:pt x="69299" y="132857"/>
                    </a:cubicBezTo>
                    <a:cubicBezTo>
                      <a:pt x="50387" y="138509"/>
                      <a:pt x="23330" y="113529"/>
                      <a:pt x="8865" y="77078"/>
                    </a:cubicBezTo>
                    <a:cubicBezTo>
                      <a:pt x="-5599" y="40585"/>
                      <a:pt x="-1983" y="6461"/>
                      <a:pt x="16929" y="809"/>
                    </a:cubicBezTo>
                    <a:cubicBezTo>
                      <a:pt x="35840" y="-4885"/>
                      <a:pt x="62898" y="20094"/>
                      <a:pt x="77362" y="56587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C0A9FC0-03D4-476F-8FFB-C3BD1DC36320}"/>
                  </a:ext>
                </a:extLst>
              </p:cNvPr>
              <p:cNvSpPr/>
              <p:nvPr/>
            </p:nvSpPr>
            <p:spPr>
              <a:xfrm>
                <a:off x="5507529" y="2325840"/>
                <a:ext cx="86228" cy="133654"/>
              </a:xfrm>
              <a:custGeom>
                <a:avLst/>
                <a:gdLst>
                  <a:gd name="connsiteX0" fmla="*/ 77363 w 86228"/>
                  <a:gd name="connsiteY0" fmla="*/ 56587 h 133654"/>
                  <a:gd name="connsiteX1" fmla="*/ 69299 w 86228"/>
                  <a:gd name="connsiteY1" fmla="*/ 132856 h 133654"/>
                  <a:gd name="connsiteX2" fmla="*/ 8866 w 86228"/>
                  <a:gd name="connsiteY2" fmla="*/ 77078 h 133654"/>
                  <a:gd name="connsiteX3" fmla="*/ 16929 w 86228"/>
                  <a:gd name="connsiteY3" fmla="*/ 809 h 133654"/>
                  <a:gd name="connsiteX4" fmla="*/ 77363 w 86228"/>
                  <a:gd name="connsiteY4" fmla="*/ 56587 h 13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8" h="133654">
                    <a:moveTo>
                      <a:pt x="77363" y="56587"/>
                    </a:moveTo>
                    <a:cubicBezTo>
                      <a:pt x="91827" y="93080"/>
                      <a:pt x="88211" y="127204"/>
                      <a:pt x="69299" y="132856"/>
                    </a:cubicBezTo>
                    <a:cubicBezTo>
                      <a:pt x="50388" y="138509"/>
                      <a:pt x="23330" y="113529"/>
                      <a:pt x="8866" y="77078"/>
                    </a:cubicBezTo>
                    <a:cubicBezTo>
                      <a:pt x="-5599" y="40585"/>
                      <a:pt x="-1983" y="6461"/>
                      <a:pt x="16929" y="809"/>
                    </a:cubicBezTo>
                    <a:cubicBezTo>
                      <a:pt x="35841" y="-4886"/>
                      <a:pt x="62899" y="20094"/>
                      <a:pt x="77363" y="56587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A1B0100-C36B-4C2D-A394-EAFBA096743A}"/>
                  </a:ext>
                </a:extLst>
              </p:cNvPr>
              <p:cNvSpPr/>
              <p:nvPr/>
            </p:nvSpPr>
            <p:spPr>
              <a:xfrm>
                <a:off x="7381435" y="4685050"/>
                <a:ext cx="123034" cy="100798"/>
              </a:xfrm>
              <a:custGeom>
                <a:avLst/>
                <a:gdLst>
                  <a:gd name="connsiteX0" fmla="*/ 85458 w 123034"/>
                  <a:gd name="connsiteY0" fmla="*/ 23860 h 100798"/>
                  <a:gd name="connsiteX1" fmla="*/ 118169 w 123034"/>
                  <a:gd name="connsiteY1" fmla="*/ 93230 h 100798"/>
                  <a:gd name="connsiteX2" fmla="*/ 37577 w 123034"/>
                  <a:gd name="connsiteY2" fmla="*/ 76937 h 100798"/>
                  <a:gd name="connsiteX3" fmla="*/ 4866 w 123034"/>
                  <a:gd name="connsiteY3" fmla="*/ 7568 h 100798"/>
                  <a:gd name="connsiteX4" fmla="*/ 85458 w 123034"/>
                  <a:gd name="connsiteY4" fmla="*/ 23860 h 10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34" h="100798">
                    <a:moveTo>
                      <a:pt x="85458" y="23860"/>
                    </a:moveTo>
                    <a:cubicBezTo>
                      <a:pt x="116756" y="47510"/>
                      <a:pt x="131386" y="78600"/>
                      <a:pt x="118169" y="93230"/>
                    </a:cubicBezTo>
                    <a:cubicBezTo>
                      <a:pt x="104952" y="107902"/>
                      <a:pt x="68833" y="100587"/>
                      <a:pt x="37577" y="76937"/>
                    </a:cubicBezTo>
                    <a:cubicBezTo>
                      <a:pt x="6280" y="53288"/>
                      <a:pt x="-8351" y="22198"/>
                      <a:pt x="4866" y="7568"/>
                    </a:cubicBezTo>
                    <a:cubicBezTo>
                      <a:pt x="18083" y="-7104"/>
                      <a:pt x="54203" y="211"/>
                      <a:pt x="85458" y="23860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2211FB3-99D9-44E2-98B6-B309BB273267}"/>
                  </a:ext>
                </a:extLst>
              </p:cNvPr>
              <p:cNvSpPr/>
              <p:nvPr/>
            </p:nvSpPr>
            <p:spPr>
              <a:xfrm>
                <a:off x="4833251" y="2872032"/>
                <a:ext cx="123034" cy="100807"/>
              </a:xfrm>
              <a:custGeom>
                <a:avLst/>
                <a:gdLst>
                  <a:gd name="connsiteX0" fmla="*/ 85458 w 123034"/>
                  <a:gd name="connsiteY0" fmla="*/ 23872 h 100807"/>
                  <a:gd name="connsiteX1" fmla="*/ 118169 w 123034"/>
                  <a:gd name="connsiteY1" fmla="*/ 93242 h 100807"/>
                  <a:gd name="connsiteX2" fmla="*/ 37577 w 123034"/>
                  <a:gd name="connsiteY2" fmla="*/ 76907 h 100807"/>
                  <a:gd name="connsiteX3" fmla="*/ 4866 w 123034"/>
                  <a:gd name="connsiteY3" fmla="*/ 7538 h 100807"/>
                  <a:gd name="connsiteX4" fmla="*/ 85458 w 123034"/>
                  <a:gd name="connsiteY4" fmla="*/ 23872 h 10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034" h="100807">
                    <a:moveTo>
                      <a:pt x="85458" y="23872"/>
                    </a:moveTo>
                    <a:cubicBezTo>
                      <a:pt x="116756" y="47522"/>
                      <a:pt x="131386" y="78611"/>
                      <a:pt x="118169" y="93242"/>
                    </a:cubicBezTo>
                    <a:cubicBezTo>
                      <a:pt x="104951" y="107914"/>
                      <a:pt x="68833" y="100599"/>
                      <a:pt x="37577" y="76907"/>
                    </a:cubicBezTo>
                    <a:cubicBezTo>
                      <a:pt x="6279" y="53258"/>
                      <a:pt x="-8351" y="22168"/>
                      <a:pt x="4866" y="7538"/>
                    </a:cubicBezTo>
                    <a:cubicBezTo>
                      <a:pt x="18083" y="-7093"/>
                      <a:pt x="54161" y="222"/>
                      <a:pt x="85458" y="23872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F30BFDA-7DD1-47EE-B9FB-A2EDF15459E4}"/>
                  </a:ext>
                </a:extLst>
              </p:cNvPr>
              <p:cNvSpPr/>
              <p:nvPr/>
            </p:nvSpPr>
            <p:spPr>
              <a:xfrm>
                <a:off x="7495144" y="3070605"/>
                <a:ext cx="130701" cy="90632"/>
              </a:xfrm>
              <a:custGeom>
                <a:avLst/>
                <a:gdLst>
                  <a:gd name="connsiteX0" fmla="*/ 52840 w 130701"/>
                  <a:gd name="connsiteY0" fmla="*/ 11837 h 90632"/>
                  <a:gd name="connsiteX1" fmla="*/ 129483 w 130701"/>
                  <a:gd name="connsiteY1" fmla="*/ 14788 h 90632"/>
                  <a:gd name="connsiteX2" fmla="*/ 77861 w 130701"/>
                  <a:gd name="connsiteY2" fmla="*/ 78796 h 90632"/>
                  <a:gd name="connsiteX3" fmla="*/ 1218 w 130701"/>
                  <a:gd name="connsiteY3" fmla="*/ 75845 h 90632"/>
                  <a:gd name="connsiteX4" fmla="*/ 52840 w 130701"/>
                  <a:gd name="connsiteY4" fmla="*/ 11837 h 9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01" h="90632">
                    <a:moveTo>
                      <a:pt x="52840" y="11837"/>
                    </a:moveTo>
                    <a:cubicBezTo>
                      <a:pt x="88252" y="-5038"/>
                      <a:pt x="122584" y="-3708"/>
                      <a:pt x="129483" y="14788"/>
                    </a:cubicBezTo>
                    <a:cubicBezTo>
                      <a:pt x="136383" y="33284"/>
                      <a:pt x="113274" y="61963"/>
                      <a:pt x="77861" y="78796"/>
                    </a:cubicBezTo>
                    <a:cubicBezTo>
                      <a:pt x="42449" y="95671"/>
                      <a:pt x="8117" y="94341"/>
                      <a:pt x="1218" y="75845"/>
                    </a:cubicBezTo>
                    <a:cubicBezTo>
                      <a:pt x="-5682" y="57349"/>
                      <a:pt x="17428" y="28670"/>
                      <a:pt x="52840" y="11837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F814862-0D08-4908-84D1-A31955732E2F}"/>
                  </a:ext>
                </a:extLst>
              </p:cNvPr>
              <p:cNvSpPr/>
              <p:nvPr/>
            </p:nvSpPr>
            <p:spPr>
              <a:xfrm>
                <a:off x="4711865" y="4496653"/>
                <a:ext cx="130713" cy="90632"/>
              </a:xfrm>
              <a:custGeom>
                <a:avLst/>
                <a:gdLst>
                  <a:gd name="connsiteX0" fmla="*/ 52852 w 130713"/>
                  <a:gd name="connsiteY0" fmla="*/ 11837 h 90632"/>
                  <a:gd name="connsiteX1" fmla="*/ 129495 w 130713"/>
                  <a:gd name="connsiteY1" fmla="*/ 14788 h 90632"/>
                  <a:gd name="connsiteX2" fmla="*/ 77873 w 130713"/>
                  <a:gd name="connsiteY2" fmla="*/ 78796 h 90632"/>
                  <a:gd name="connsiteX3" fmla="*/ 1230 w 130713"/>
                  <a:gd name="connsiteY3" fmla="*/ 75845 h 90632"/>
                  <a:gd name="connsiteX4" fmla="*/ 52852 w 130713"/>
                  <a:gd name="connsiteY4" fmla="*/ 11837 h 9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" h="90632">
                    <a:moveTo>
                      <a:pt x="52852" y="11837"/>
                    </a:moveTo>
                    <a:cubicBezTo>
                      <a:pt x="88264" y="-5038"/>
                      <a:pt x="122595" y="-3708"/>
                      <a:pt x="129495" y="14788"/>
                    </a:cubicBezTo>
                    <a:cubicBezTo>
                      <a:pt x="136394" y="33284"/>
                      <a:pt x="113285" y="61963"/>
                      <a:pt x="77873" y="78796"/>
                    </a:cubicBezTo>
                    <a:cubicBezTo>
                      <a:pt x="42461" y="95671"/>
                      <a:pt x="8129" y="94341"/>
                      <a:pt x="1230" y="75845"/>
                    </a:cubicBezTo>
                    <a:cubicBezTo>
                      <a:pt x="-5712" y="57349"/>
                      <a:pt x="17439" y="28670"/>
                      <a:pt x="52852" y="11837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BDF750CA-BC77-404A-9D47-80E2EB3F42A1}"/>
                  </a:ext>
                </a:extLst>
              </p:cNvPr>
              <p:cNvSpPr/>
              <p:nvPr/>
            </p:nvSpPr>
            <p:spPr>
              <a:xfrm>
                <a:off x="6939985" y="2433580"/>
                <a:ext cx="96064" cy="126792"/>
              </a:xfrm>
              <a:custGeom>
                <a:avLst/>
                <a:gdLst>
                  <a:gd name="connsiteX0" fmla="*/ 19956 w 96064"/>
                  <a:gd name="connsiteY0" fmla="*/ 41284 h 126792"/>
                  <a:gd name="connsiteX1" fmla="*/ 86998 w 96064"/>
                  <a:gd name="connsiteY1" fmla="*/ 4002 h 126792"/>
                  <a:gd name="connsiteX2" fmla="*/ 76108 w 96064"/>
                  <a:gd name="connsiteY2" fmla="*/ 85508 h 126792"/>
                  <a:gd name="connsiteX3" fmla="*/ 9066 w 96064"/>
                  <a:gd name="connsiteY3" fmla="*/ 122791 h 126792"/>
                  <a:gd name="connsiteX4" fmla="*/ 19956 w 96064"/>
                  <a:gd name="connsiteY4" fmla="*/ 41284 h 12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64" h="126792">
                    <a:moveTo>
                      <a:pt x="19956" y="41284"/>
                    </a:moveTo>
                    <a:cubicBezTo>
                      <a:pt x="41486" y="8491"/>
                      <a:pt x="71495" y="-8218"/>
                      <a:pt x="86998" y="4002"/>
                    </a:cubicBezTo>
                    <a:cubicBezTo>
                      <a:pt x="102501" y="16221"/>
                      <a:pt x="97639" y="52714"/>
                      <a:pt x="76108" y="85508"/>
                    </a:cubicBezTo>
                    <a:cubicBezTo>
                      <a:pt x="54578" y="118302"/>
                      <a:pt x="24569" y="135010"/>
                      <a:pt x="9066" y="122791"/>
                    </a:cubicBezTo>
                    <a:cubicBezTo>
                      <a:pt x="-6437" y="110571"/>
                      <a:pt x="-1574" y="74078"/>
                      <a:pt x="19956" y="41284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DAE21925-5A9D-411C-898A-ADF8BB185F54}"/>
                  </a:ext>
                </a:extLst>
              </p:cNvPr>
              <p:cNvSpPr/>
              <p:nvPr/>
            </p:nvSpPr>
            <p:spPr>
              <a:xfrm>
                <a:off x="5301713" y="5097477"/>
                <a:ext cx="96064" cy="126792"/>
              </a:xfrm>
              <a:custGeom>
                <a:avLst/>
                <a:gdLst>
                  <a:gd name="connsiteX0" fmla="*/ 19956 w 96064"/>
                  <a:gd name="connsiteY0" fmla="*/ 41284 h 126792"/>
                  <a:gd name="connsiteX1" fmla="*/ 86998 w 96064"/>
                  <a:gd name="connsiteY1" fmla="*/ 4002 h 126792"/>
                  <a:gd name="connsiteX2" fmla="*/ 76108 w 96064"/>
                  <a:gd name="connsiteY2" fmla="*/ 85508 h 126792"/>
                  <a:gd name="connsiteX3" fmla="*/ 9066 w 96064"/>
                  <a:gd name="connsiteY3" fmla="*/ 122791 h 126792"/>
                  <a:gd name="connsiteX4" fmla="*/ 19956 w 96064"/>
                  <a:gd name="connsiteY4" fmla="*/ 41284 h 12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64" h="126792">
                    <a:moveTo>
                      <a:pt x="19956" y="41284"/>
                    </a:moveTo>
                    <a:cubicBezTo>
                      <a:pt x="41486" y="8491"/>
                      <a:pt x="71495" y="-8218"/>
                      <a:pt x="86998" y="4002"/>
                    </a:cubicBezTo>
                    <a:cubicBezTo>
                      <a:pt x="102502" y="16221"/>
                      <a:pt x="97639" y="52714"/>
                      <a:pt x="76108" y="85508"/>
                    </a:cubicBezTo>
                    <a:cubicBezTo>
                      <a:pt x="54579" y="118302"/>
                      <a:pt x="24570" y="135011"/>
                      <a:pt x="9066" y="122791"/>
                    </a:cubicBezTo>
                    <a:cubicBezTo>
                      <a:pt x="-6437" y="110613"/>
                      <a:pt x="-1574" y="74078"/>
                      <a:pt x="19956" y="41284"/>
                    </a:cubicBezTo>
                    <a:close/>
                  </a:path>
                </a:pathLst>
              </a:custGeom>
              <a:solidFill>
                <a:srgbClr val="FFFFFF">
                  <a:alpha val="78000"/>
                </a:srgb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7" name="Freeform: Shape 1026">
                <a:extLst>
                  <a:ext uri="{FF2B5EF4-FFF2-40B4-BE49-F238E27FC236}">
                    <a16:creationId xmlns:a16="http://schemas.microsoft.com/office/drawing/2014/main" id="{FE9532B9-FBC6-49AB-A0B9-00D28216608C}"/>
                  </a:ext>
                </a:extLst>
              </p:cNvPr>
              <p:cNvSpPr/>
              <p:nvPr/>
            </p:nvSpPr>
            <p:spPr>
              <a:xfrm>
                <a:off x="4816262" y="1662087"/>
                <a:ext cx="1217566" cy="2090649"/>
              </a:xfrm>
              <a:custGeom>
                <a:avLst/>
                <a:gdLst>
                  <a:gd name="connsiteX0" fmla="*/ 1213651 w 1217566"/>
                  <a:gd name="connsiteY0" fmla="*/ 2042438 h 2090649"/>
                  <a:gd name="connsiteX1" fmla="*/ 609150 w 1217566"/>
                  <a:gd name="connsiteY1" fmla="*/ 917518 h 2090649"/>
                  <a:gd name="connsiteX2" fmla="*/ 637953 w 1217566"/>
                  <a:gd name="connsiteY2" fmla="*/ 869304 h 2090649"/>
                  <a:gd name="connsiteX3" fmla="*/ 785130 w 1217566"/>
                  <a:gd name="connsiteY3" fmla="*/ 869304 h 2090649"/>
                  <a:gd name="connsiteX4" fmla="*/ 809029 w 1217566"/>
                  <a:gd name="connsiteY4" fmla="*/ 814232 h 2090649"/>
                  <a:gd name="connsiteX5" fmla="*/ 56686 w 1217566"/>
                  <a:gd name="connsiteY5" fmla="*/ 10516 h 2090649"/>
                  <a:gd name="connsiteX6" fmla="*/ 1032 w 1217566"/>
                  <a:gd name="connsiteY6" fmla="*/ 40691 h 2090649"/>
                  <a:gd name="connsiteX7" fmla="*/ 260597 w 1217566"/>
                  <a:gd name="connsiteY7" fmla="*/ 1097488 h 2090649"/>
                  <a:gd name="connsiteX8" fmla="*/ 316334 w 1217566"/>
                  <a:gd name="connsiteY8" fmla="*/ 1111952 h 2090649"/>
                  <a:gd name="connsiteX9" fmla="*/ 435331 w 1217566"/>
                  <a:gd name="connsiteY9" fmla="*/ 983687 h 2090649"/>
                  <a:gd name="connsiteX10" fmla="*/ 487161 w 1217566"/>
                  <a:gd name="connsiteY10" fmla="*/ 988758 h 2090649"/>
                  <a:gd name="connsiteX11" fmla="*/ 1157000 w 1217566"/>
                  <a:gd name="connsiteY11" fmla="*/ 2075107 h 2090649"/>
                  <a:gd name="connsiteX12" fmla="*/ 1201390 w 1217566"/>
                  <a:gd name="connsiteY12" fmla="*/ 2086163 h 2090649"/>
                  <a:gd name="connsiteX13" fmla="*/ 1201390 w 1217566"/>
                  <a:gd name="connsiteY13" fmla="*/ 2086163 h 2090649"/>
                  <a:gd name="connsiteX14" fmla="*/ 1213651 w 1217566"/>
                  <a:gd name="connsiteY14" fmla="*/ 2042438 h 209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7566" h="2090649">
                    <a:moveTo>
                      <a:pt x="1213651" y="2042438"/>
                    </a:moveTo>
                    <a:lnTo>
                      <a:pt x="609150" y="917518"/>
                    </a:lnTo>
                    <a:cubicBezTo>
                      <a:pt x="597429" y="895739"/>
                      <a:pt x="613223" y="869304"/>
                      <a:pt x="637953" y="869304"/>
                    </a:cubicBezTo>
                    <a:lnTo>
                      <a:pt x="785130" y="869304"/>
                    </a:lnTo>
                    <a:cubicBezTo>
                      <a:pt x="813768" y="869304"/>
                      <a:pt x="828564" y="835139"/>
                      <a:pt x="809029" y="814232"/>
                    </a:cubicBezTo>
                    <a:lnTo>
                      <a:pt x="56686" y="10516"/>
                    </a:lnTo>
                    <a:cubicBezTo>
                      <a:pt x="33660" y="-14090"/>
                      <a:pt x="-6990" y="7981"/>
                      <a:pt x="1032" y="40691"/>
                    </a:cubicBezTo>
                    <a:lnTo>
                      <a:pt x="260597" y="1097488"/>
                    </a:lnTo>
                    <a:cubicBezTo>
                      <a:pt x="266790" y="1122759"/>
                      <a:pt x="298628" y="1131030"/>
                      <a:pt x="316334" y="1111952"/>
                    </a:cubicBezTo>
                    <a:lnTo>
                      <a:pt x="435331" y="983687"/>
                    </a:lnTo>
                    <a:cubicBezTo>
                      <a:pt x="450044" y="967851"/>
                      <a:pt x="475814" y="970345"/>
                      <a:pt x="487161" y="988758"/>
                    </a:cubicBezTo>
                    <a:lnTo>
                      <a:pt x="1157000" y="2075107"/>
                    </a:lnTo>
                    <a:cubicBezTo>
                      <a:pt x="1166310" y="2090236"/>
                      <a:pt x="1186011" y="2095140"/>
                      <a:pt x="1201390" y="2086163"/>
                    </a:cubicBezTo>
                    <a:lnTo>
                      <a:pt x="1201390" y="2086163"/>
                    </a:lnTo>
                    <a:cubicBezTo>
                      <a:pt x="1216561" y="2077268"/>
                      <a:pt x="1222006" y="2057941"/>
                      <a:pt x="1213651" y="2042438"/>
                    </a:cubicBezTo>
                    <a:close/>
                  </a:path>
                </a:pathLst>
              </a:custGeom>
              <a:solidFill>
                <a:srgbClr val="CFE2E9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9" name="Freeform: Shape 1028">
                <a:extLst>
                  <a:ext uri="{FF2B5EF4-FFF2-40B4-BE49-F238E27FC236}">
                    <a16:creationId xmlns:a16="http://schemas.microsoft.com/office/drawing/2014/main" id="{67D84DE8-B080-4E9D-848B-56CE4FBB292A}"/>
                  </a:ext>
                </a:extLst>
              </p:cNvPr>
              <p:cNvSpPr/>
              <p:nvPr/>
            </p:nvSpPr>
            <p:spPr>
              <a:xfrm>
                <a:off x="4890331" y="1782149"/>
                <a:ext cx="211256" cy="836733"/>
              </a:xfrm>
              <a:custGeom>
                <a:avLst/>
                <a:gdLst>
                  <a:gd name="connsiteX0" fmla="*/ 206562 w 211256"/>
                  <a:gd name="connsiteY0" fmla="*/ 836734 h 836733"/>
                  <a:gd name="connsiteX1" fmla="*/ 201948 w 211256"/>
                  <a:gd name="connsiteY1" fmla="*/ 832702 h 836733"/>
                  <a:gd name="connsiteX2" fmla="*/ 573 w 211256"/>
                  <a:gd name="connsiteY2" fmla="*/ 22585 h 836733"/>
                  <a:gd name="connsiteX3" fmla="*/ 9717 w 211256"/>
                  <a:gd name="connsiteY3" fmla="*/ 2136 h 836733"/>
                  <a:gd name="connsiteX4" fmla="*/ 31787 w 211256"/>
                  <a:gd name="connsiteY4" fmla="*/ 6209 h 836733"/>
                  <a:gd name="connsiteX5" fmla="*/ 186695 w 211256"/>
                  <a:gd name="connsiteY5" fmla="*/ 182398 h 836733"/>
                  <a:gd name="connsiteX6" fmla="*/ 186279 w 211256"/>
                  <a:gd name="connsiteY6" fmla="*/ 189006 h 836733"/>
                  <a:gd name="connsiteX7" fmla="*/ 179670 w 211256"/>
                  <a:gd name="connsiteY7" fmla="*/ 188591 h 836733"/>
                  <a:gd name="connsiteX8" fmla="*/ 24763 w 211256"/>
                  <a:gd name="connsiteY8" fmla="*/ 12402 h 836733"/>
                  <a:gd name="connsiteX9" fmla="*/ 14039 w 211256"/>
                  <a:gd name="connsiteY9" fmla="*/ 10407 h 836733"/>
                  <a:gd name="connsiteX10" fmla="*/ 9633 w 211256"/>
                  <a:gd name="connsiteY10" fmla="*/ 20299 h 836733"/>
                  <a:gd name="connsiteX11" fmla="*/ 211217 w 211256"/>
                  <a:gd name="connsiteY11" fmla="*/ 831414 h 836733"/>
                  <a:gd name="connsiteX12" fmla="*/ 207186 w 211256"/>
                  <a:gd name="connsiteY12" fmla="*/ 836651 h 836733"/>
                  <a:gd name="connsiteX13" fmla="*/ 206562 w 211256"/>
                  <a:gd name="connsiteY13" fmla="*/ 836734 h 83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256" h="836733">
                    <a:moveTo>
                      <a:pt x="206562" y="836734"/>
                    </a:moveTo>
                    <a:cubicBezTo>
                      <a:pt x="204276" y="836734"/>
                      <a:pt x="202239" y="835030"/>
                      <a:pt x="201948" y="832702"/>
                    </a:cubicBezTo>
                    <a:cubicBezTo>
                      <a:pt x="200535" y="823766"/>
                      <a:pt x="125263" y="520975"/>
                      <a:pt x="573" y="22585"/>
                    </a:cubicBezTo>
                    <a:cubicBezTo>
                      <a:pt x="-1506" y="14314"/>
                      <a:pt x="2194" y="6126"/>
                      <a:pt x="9717" y="2136"/>
                    </a:cubicBezTo>
                    <a:cubicBezTo>
                      <a:pt x="17281" y="-1812"/>
                      <a:pt x="26176" y="-191"/>
                      <a:pt x="31787" y="6209"/>
                    </a:cubicBezTo>
                    <a:lnTo>
                      <a:pt x="186695" y="182398"/>
                    </a:lnTo>
                    <a:cubicBezTo>
                      <a:pt x="188399" y="184351"/>
                      <a:pt x="188191" y="187302"/>
                      <a:pt x="186279" y="189006"/>
                    </a:cubicBezTo>
                    <a:cubicBezTo>
                      <a:pt x="184367" y="190710"/>
                      <a:pt x="181374" y="190502"/>
                      <a:pt x="179670" y="188591"/>
                    </a:cubicBezTo>
                    <a:lnTo>
                      <a:pt x="24763" y="12402"/>
                    </a:lnTo>
                    <a:cubicBezTo>
                      <a:pt x="21396" y="8578"/>
                      <a:pt x="17032" y="8869"/>
                      <a:pt x="14039" y="10407"/>
                    </a:cubicBezTo>
                    <a:cubicBezTo>
                      <a:pt x="11088" y="11945"/>
                      <a:pt x="8387" y="15353"/>
                      <a:pt x="9633" y="20299"/>
                    </a:cubicBezTo>
                    <a:cubicBezTo>
                      <a:pt x="69776" y="260579"/>
                      <a:pt x="209762" y="820649"/>
                      <a:pt x="211217" y="831414"/>
                    </a:cubicBezTo>
                    <a:cubicBezTo>
                      <a:pt x="211550" y="833991"/>
                      <a:pt x="209762" y="836318"/>
                      <a:pt x="207186" y="836651"/>
                    </a:cubicBezTo>
                    <a:cubicBezTo>
                      <a:pt x="207019" y="836692"/>
                      <a:pt x="206770" y="836734"/>
                      <a:pt x="206562" y="836734"/>
                    </a:cubicBezTo>
                    <a:close/>
                  </a:path>
                </a:pathLst>
              </a:custGeom>
              <a:solidFill>
                <a:schemeClr val="tx1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B43B1E2B-AF79-4904-AACC-CA46DAEDC40D}"/>
                  </a:ext>
                </a:extLst>
              </p:cNvPr>
              <p:cNvSpPr/>
              <p:nvPr/>
            </p:nvSpPr>
            <p:spPr>
              <a:xfrm>
                <a:off x="6056470" y="3392390"/>
                <a:ext cx="2233331" cy="619487"/>
              </a:xfrm>
              <a:custGeom>
                <a:avLst/>
                <a:gdLst>
                  <a:gd name="connsiteX0" fmla="*/ 33212 w 2233331"/>
                  <a:gd name="connsiteY0" fmla="*/ 429552 h 619487"/>
                  <a:gd name="connsiteX1" fmla="*/ 1149985 w 2233331"/>
                  <a:gd name="connsiteY1" fmla="*/ 393226 h 619487"/>
                  <a:gd name="connsiteX2" fmla="*/ 1179537 w 2233331"/>
                  <a:gd name="connsiteY2" fmla="*/ 440982 h 619487"/>
                  <a:gd name="connsiteX3" fmla="*/ 1111830 w 2233331"/>
                  <a:gd name="connsiteY3" fmla="*/ 571659 h 619487"/>
                  <a:gd name="connsiteX4" fmla="*/ 1149736 w 2233331"/>
                  <a:gd name="connsiteY4" fmla="*/ 618210 h 619487"/>
                  <a:gd name="connsiteX5" fmla="*/ 2209484 w 2233331"/>
                  <a:gd name="connsiteY5" fmla="*/ 319908 h 619487"/>
                  <a:gd name="connsiteX6" fmla="*/ 2208320 w 2233331"/>
                  <a:gd name="connsiteY6" fmla="*/ 256606 h 619487"/>
                  <a:gd name="connsiteX7" fmla="*/ 1150567 w 2233331"/>
                  <a:gd name="connsiteY7" fmla="*/ 948 h 619487"/>
                  <a:gd name="connsiteX8" fmla="*/ 1112079 w 2233331"/>
                  <a:gd name="connsiteY8" fmla="*/ 43800 h 619487"/>
                  <a:gd name="connsiteX9" fmla="*/ 1171224 w 2233331"/>
                  <a:gd name="connsiteY9" fmla="*/ 208475 h 619487"/>
                  <a:gd name="connsiteX10" fmla="*/ 1142878 w 2233331"/>
                  <a:gd name="connsiteY10" fmla="*/ 252159 h 619487"/>
                  <a:gd name="connsiteX11" fmla="*/ 30261 w 2233331"/>
                  <a:gd name="connsiteY11" fmla="*/ 364215 h 619487"/>
                  <a:gd name="connsiteX12" fmla="*/ 44 w 2233331"/>
                  <a:gd name="connsiteY12" fmla="*/ 398505 h 619487"/>
                  <a:gd name="connsiteX13" fmla="*/ 44 w 2233331"/>
                  <a:gd name="connsiteY13" fmla="*/ 398505 h 619487"/>
                  <a:gd name="connsiteX14" fmla="*/ 33212 w 2233331"/>
                  <a:gd name="connsiteY14" fmla="*/ 429552 h 6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33331" h="619487">
                    <a:moveTo>
                      <a:pt x="33212" y="429552"/>
                    </a:moveTo>
                    <a:lnTo>
                      <a:pt x="1149985" y="393226"/>
                    </a:lnTo>
                    <a:cubicBezTo>
                      <a:pt x="1174716" y="392852"/>
                      <a:pt x="1190926" y="418995"/>
                      <a:pt x="1179537" y="440982"/>
                    </a:cubicBezTo>
                    <a:lnTo>
                      <a:pt x="1111830" y="571659"/>
                    </a:lnTo>
                    <a:cubicBezTo>
                      <a:pt x="1098654" y="597095"/>
                      <a:pt x="1122179" y="625941"/>
                      <a:pt x="1149736" y="618210"/>
                    </a:cubicBezTo>
                    <a:lnTo>
                      <a:pt x="2209484" y="319908"/>
                    </a:lnTo>
                    <a:cubicBezTo>
                      <a:pt x="2241904" y="310764"/>
                      <a:pt x="2241031" y="264545"/>
                      <a:pt x="2208320" y="256606"/>
                    </a:cubicBezTo>
                    <a:lnTo>
                      <a:pt x="1150567" y="948"/>
                    </a:lnTo>
                    <a:cubicBezTo>
                      <a:pt x="1125255" y="-5162"/>
                      <a:pt x="1103268" y="19320"/>
                      <a:pt x="1112079" y="43800"/>
                    </a:cubicBezTo>
                    <a:lnTo>
                      <a:pt x="1171224" y="208475"/>
                    </a:lnTo>
                    <a:cubicBezTo>
                      <a:pt x="1178540" y="228842"/>
                      <a:pt x="1164449" y="250538"/>
                      <a:pt x="1142878" y="252159"/>
                    </a:cubicBezTo>
                    <a:lnTo>
                      <a:pt x="30261" y="364215"/>
                    </a:lnTo>
                    <a:cubicBezTo>
                      <a:pt x="12555" y="365545"/>
                      <a:pt x="-870" y="380757"/>
                      <a:pt x="44" y="398505"/>
                    </a:cubicBezTo>
                    <a:lnTo>
                      <a:pt x="44" y="398505"/>
                    </a:lnTo>
                    <a:cubicBezTo>
                      <a:pt x="958" y="416127"/>
                      <a:pt x="15589" y="429802"/>
                      <a:pt x="33212" y="429552"/>
                    </a:cubicBezTo>
                    <a:close/>
                  </a:path>
                </a:pathLst>
              </a:custGeom>
              <a:solidFill>
                <a:srgbClr val="CFE2E9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FC017095-BDD4-48CF-8A79-A26DD7F9FC23}"/>
                  </a:ext>
                </a:extLst>
              </p:cNvPr>
              <p:cNvSpPr/>
              <p:nvPr/>
            </p:nvSpPr>
            <p:spPr>
              <a:xfrm>
                <a:off x="7322186" y="3473324"/>
                <a:ext cx="832086" cy="286065"/>
              </a:xfrm>
              <a:custGeom>
                <a:avLst/>
                <a:gdLst>
                  <a:gd name="connsiteX0" fmla="*/ 589521 w 832086"/>
                  <a:gd name="connsiteY0" fmla="*/ 286065 h 286065"/>
                  <a:gd name="connsiteX1" fmla="*/ 584991 w 832086"/>
                  <a:gd name="connsiteY1" fmla="*/ 282491 h 286065"/>
                  <a:gd name="connsiteX2" fmla="*/ 588399 w 832086"/>
                  <a:gd name="connsiteY2" fmla="*/ 276838 h 286065"/>
                  <a:gd name="connsiteX3" fmla="*/ 816085 w 832086"/>
                  <a:gd name="connsiteY3" fmla="*/ 220311 h 286065"/>
                  <a:gd name="connsiteX4" fmla="*/ 822776 w 832086"/>
                  <a:gd name="connsiteY4" fmla="*/ 211708 h 286065"/>
                  <a:gd name="connsiteX5" fmla="*/ 816043 w 832086"/>
                  <a:gd name="connsiteY5" fmla="*/ 203229 h 286065"/>
                  <a:gd name="connsiteX6" fmla="*/ 3100 w 832086"/>
                  <a:gd name="connsiteY6" fmla="*/ 9085 h 286065"/>
                  <a:gd name="connsiteX7" fmla="*/ 274 w 832086"/>
                  <a:gd name="connsiteY7" fmla="*/ 3100 h 286065"/>
                  <a:gd name="connsiteX8" fmla="*/ 6217 w 832086"/>
                  <a:gd name="connsiteY8" fmla="*/ 274 h 286065"/>
                  <a:gd name="connsiteX9" fmla="*/ 818163 w 832086"/>
                  <a:gd name="connsiteY9" fmla="*/ 194126 h 286065"/>
                  <a:gd name="connsiteX10" fmla="*/ 832087 w 832086"/>
                  <a:gd name="connsiteY10" fmla="*/ 211666 h 286065"/>
                  <a:gd name="connsiteX11" fmla="*/ 818288 w 832086"/>
                  <a:gd name="connsiteY11" fmla="*/ 229372 h 286065"/>
                  <a:gd name="connsiteX12" fmla="*/ 590602 w 832086"/>
                  <a:gd name="connsiteY12" fmla="*/ 285899 h 286065"/>
                  <a:gd name="connsiteX13" fmla="*/ 589521 w 832086"/>
                  <a:gd name="connsiteY13" fmla="*/ 286065 h 28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2086" h="286065">
                    <a:moveTo>
                      <a:pt x="589521" y="286065"/>
                    </a:moveTo>
                    <a:cubicBezTo>
                      <a:pt x="587443" y="286065"/>
                      <a:pt x="585531" y="284652"/>
                      <a:pt x="584991" y="282491"/>
                    </a:cubicBezTo>
                    <a:cubicBezTo>
                      <a:pt x="584367" y="279997"/>
                      <a:pt x="585905" y="277461"/>
                      <a:pt x="588399" y="276838"/>
                    </a:cubicBezTo>
                    <a:lnTo>
                      <a:pt x="816085" y="220311"/>
                    </a:lnTo>
                    <a:cubicBezTo>
                      <a:pt x="821031" y="219065"/>
                      <a:pt x="822776" y="215074"/>
                      <a:pt x="822776" y="211708"/>
                    </a:cubicBezTo>
                    <a:cubicBezTo>
                      <a:pt x="822776" y="208383"/>
                      <a:pt x="820989" y="204393"/>
                      <a:pt x="816043" y="203229"/>
                    </a:cubicBezTo>
                    <a:cubicBezTo>
                      <a:pt x="575057" y="146079"/>
                      <a:pt x="13366" y="12743"/>
                      <a:pt x="3100" y="9085"/>
                    </a:cubicBezTo>
                    <a:cubicBezTo>
                      <a:pt x="690" y="8212"/>
                      <a:pt x="-599" y="5552"/>
                      <a:pt x="274" y="3100"/>
                    </a:cubicBezTo>
                    <a:cubicBezTo>
                      <a:pt x="1147" y="689"/>
                      <a:pt x="3807" y="-599"/>
                      <a:pt x="6217" y="274"/>
                    </a:cubicBezTo>
                    <a:cubicBezTo>
                      <a:pt x="18728" y="4472"/>
                      <a:pt x="630836" y="149695"/>
                      <a:pt x="818163" y="194126"/>
                    </a:cubicBezTo>
                    <a:cubicBezTo>
                      <a:pt x="826434" y="196080"/>
                      <a:pt x="832045" y="203146"/>
                      <a:pt x="832087" y="211666"/>
                    </a:cubicBezTo>
                    <a:cubicBezTo>
                      <a:pt x="832128" y="220228"/>
                      <a:pt x="826600" y="227336"/>
                      <a:pt x="818288" y="229372"/>
                    </a:cubicBezTo>
                    <a:lnTo>
                      <a:pt x="590602" y="285899"/>
                    </a:lnTo>
                    <a:cubicBezTo>
                      <a:pt x="590270" y="286024"/>
                      <a:pt x="589895" y="286065"/>
                      <a:pt x="589521" y="286065"/>
                    </a:cubicBezTo>
                    <a:close/>
                  </a:path>
                </a:pathLst>
              </a:custGeom>
              <a:solidFill>
                <a:srgbClr val="FF928E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26307939-A1A3-427C-85F1-D94FB044BA2E}"/>
                  </a:ext>
                </a:extLst>
              </p:cNvPr>
              <p:cNvSpPr/>
              <p:nvPr/>
            </p:nvSpPr>
            <p:spPr>
              <a:xfrm>
                <a:off x="5926046" y="3608554"/>
                <a:ext cx="303913" cy="303913"/>
              </a:xfrm>
              <a:custGeom>
                <a:avLst/>
                <a:gdLst>
                  <a:gd name="connsiteX0" fmla="*/ 303913 w 303913"/>
                  <a:gd name="connsiteY0" fmla="*/ 151957 h 303913"/>
                  <a:gd name="connsiteX1" fmla="*/ 151956 w 303913"/>
                  <a:gd name="connsiteY1" fmla="*/ 303913 h 303913"/>
                  <a:gd name="connsiteX2" fmla="*/ -1 w 303913"/>
                  <a:gd name="connsiteY2" fmla="*/ 151957 h 303913"/>
                  <a:gd name="connsiteX3" fmla="*/ 151956 w 303913"/>
                  <a:gd name="connsiteY3" fmla="*/ 0 h 303913"/>
                  <a:gd name="connsiteX4" fmla="*/ 303913 w 303913"/>
                  <a:gd name="connsiteY4" fmla="*/ 151957 h 30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13" h="303913">
                    <a:moveTo>
                      <a:pt x="303913" y="151957"/>
                    </a:moveTo>
                    <a:cubicBezTo>
                      <a:pt x="303913" y="235880"/>
                      <a:pt x="235880" y="303913"/>
                      <a:pt x="151956" y="303913"/>
                    </a:cubicBezTo>
                    <a:cubicBezTo>
                      <a:pt x="68033" y="303913"/>
                      <a:pt x="-1" y="235880"/>
                      <a:pt x="-1" y="151957"/>
                    </a:cubicBezTo>
                    <a:cubicBezTo>
                      <a:pt x="-1" y="68033"/>
                      <a:pt x="68033" y="0"/>
                      <a:pt x="151956" y="0"/>
                    </a:cubicBezTo>
                    <a:cubicBezTo>
                      <a:pt x="235880" y="0"/>
                      <a:pt x="303913" y="68033"/>
                      <a:pt x="303913" y="151957"/>
                    </a:cubicBezTo>
                    <a:close/>
                  </a:path>
                </a:pathLst>
              </a:custGeom>
              <a:solidFill>
                <a:srgbClr val="CFE2E9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802257C0-D395-49B7-910A-F7227BE4E1AD}"/>
                </a:ext>
              </a:extLst>
            </p:cNvPr>
            <p:cNvGrpSpPr/>
            <p:nvPr/>
          </p:nvGrpSpPr>
          <p:grpSpPr>
            <a:xfrm>
              <a:off x="5473645" y="2500255"/>
              <a:ext cx="851582" cy="1243130"/>
              <a:chOff x="8519284" y="3545336"/>
              <a:chExt cx="1627964" cy="2376484"/>
            </a:xfrm>
          </p:grpSpPr>
          <p:grpSp>
            <p:nvGrpSpPr>
              <p:cNvPr id="1034" name="Graphic 2">
                <a:extLst>
                  <a:ext uri="{FF2B5EF4-FFF2-40B4-BE49-F238E27FC236}">
                    <a16:creationId xmlns:a16="http://schemas.microsoft.com/office/drawing/2014/main" id="{7200A182-3E01-4919-AB39-E8AAC176A80A}"/>
                  </a:ext>
                </a:extLst>
              </p:cNvPr>
              <p:cNvGrpSpPr/>
              <p:nvPr/>
            </p:nvGrpSpPr>
            <p:grpSpPr>
              <a:xfrm>
                <a:off x="8650210" y="3658306"/>
                <a:ext cx="1366071" cy="2113843"/>
                <a:chOff x="8650210" y="3658306"/>
                <a:chExt cx="1366071" cy="2113843"/>
              </a:xfrm>
            </p:grpSpPr>
            <p:grpSp>
              <p:nvGrpSpPr>
                <p:cNvPr id="1035" name="Graphic 2">
                  <a:extLst>
                    <a:ext uri="{FF2B5EF4-FFF2-40B4-BE49-F238E27FC236}">
                      <a16:creationId xmlns:a16="http://schemas.microsoft.com/office/drawing/2014/main" id="{CE43EC86-5B19-4976-9815-682649538EF4}"/>
                    </a:ext>
                  </a:extLst>
                </p:cNvPr>
                <p:cNvGrpSpPr/>
                <p:nvPr/>
              </p:nvGrpSpPr>
              <p:grpSpPr>
                <a:xfrm>
                  <a:off x="8650210" y="3658306"/>
                  <a:ext cx="1366071" cy="2105613"/>
                  <a:chOff x="8650210" y="3658306"/>
                  <a:chExt cx="1366071" cy="2105613"/>
                </a:xfrm>
              </p:grpSpPr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82C05527-1E5F-497B-9AEF-8A639153A5B4}"/>
                      </a:ext>
                    </a:extLst>
                  </p:cNvPr>
                  <p:cNvSpPr/>
                  <p:nvPr/>
                </p:nvSpPr>
                <p:spPr>
                  <a:xfrm>
                    <a:off x="8650210" y="3658306"/>
                    <a:ext cx="1366071" cy="2105530"/>
                  </a:xfrm>
                  <a:custGeom>
                    <a:avLst/>
                    <a:gdLst>
                      <a:gd name="connsiteX0" fmla="*/ 1240175 w 1366071"/>
                      <a:gd name="connsiteY0" fmla="*/ 612524 h 2105530"/>
                      <a:gd name="connsiteX1" fmla="*/ 1366030 w 1366071"/>
                      <a:gd name="connsiteY1" fmla="*/ 288950 h 2105530"/>
                      <a:gd name="connsiteX2" fmla="*/ 1366030 w 1366071"/>
                      <a:gd name="connsiteY2" fmla="*/ 20491 h 2105530"/>
                      <a:gd name="connsiteX3" fmla="*/ 683015 w 1366071"/>
                      <a:gd name="connsiteY3" fmla="*/ 0 h 2105530"/>
                      <a:gd name="connsiteX4" fmla="*/ 0 w 1366071"/>
                      <a:gd name="connsiteY4" fmla="*/ 20491 h 2105530"/>
                      <a:gd name="connsiteX5" fmla="*/ 0 w 1366071"/>
                      <a:gd name="connsiteY5" fmla="*/ 288909 h 2105530"/>
                      <a:gd name="connsiteX6" fmla="*/ 123693 w 1366071"/>
                      <a:gd name="connsiteY6" fmla="*/ 612482 h 2105530"/>
                      <a:gd name="connsiteX7" fmla="*/ 473867 w 1366071"/>
                      <a:gd name="connsiteY7" fmla="*/ 984393 h 2105530"/>
                      <a:gd name="connsiteX8" fmla="*/ 472537 w 1366071"/>
                      <a:gd name="connsiteY8" fmla="*/ 1121138 h 2105530"/>
                      <a:gd name="connsiteX9" fmla="*/ 124400 w 1366071"/>
                      <a:gd name="connsiteY9" fmla="*/ 1493049 h 2105530"/>
                      <a:gd name="connsiteX10" fmla="*/ 42 w 1366071"/>
                      <a:gd name="connsiteY10" fmla="*/ 1816622 h 2105530"/>
                      <a:gd name="connsiteX11" fmla="*/ 42 w 1366071"/>
                      <a:gd name="connsiteY11" fmla="*/ 2085040 h 2105530"/>
                      <a:gd name="connsiteX12" fmla="*/ 683057 w 1366071"/>
                      <a:gd name="connsiteY12" fmla="*/ 2105531 h 2105530"/>
                      <a:gd name="connsiteX13" fmla="*/ 1366072 w 1366071"/>
                      <a:gd name="connsiteY13" fmla="*/ 2085040 h 2105530"/>
                      <a:gd name="connsiteX14" fmla="*/ 1366072 w 1366071"/>
                      <a:gd name="connsiteY14" fmla="*/ 1816622 h 2105530"/>
                      <a:gd name="connsiteX15" fmla="*/ 1240217 w 1366071"/>
                      <a:gd name="connsiteY15" fmla="*/ 1493049 h 2105530"/>
                      <a:gd name="connsiteX16" fmla="*/ 888963 w 1366071"/>
                      <a:gd name="connsiteY16" fmla="*/ 1121138 h 2105530"/>
                      <a:gd name="connsiteX17" fmla="*/ 888173 w 1366071"/>
                      <a:gd name="connsiteY17" fmla="*/ 984393 h 2105530"/>
                      <a:gd name="connsiteX18" fmla="*/ 1240175 w 1366071"/>
                      <a:gd name="connsiteY18" fmla="*/ 612524 h 210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66071" h="2105530">
                        <a:moveTo>
                          <a:pt x="1240175" y="612524"/>
                        </a:moveTo>
                        <a:cubicBezTo>
                          <a:pt x="1323054" y="525157"/>
                          <a:pt x="1366030" y="409360"/>
                          <a:pt x="1366030" y="288950"/>
                        </a:cubicBezTo>
                        <a:lnTo>
                          <a:pt x="1366030" y="20491"/>
                        </a:lnTo>
                        <a:lnTo>
                          <a:pt x="683015" y="0"/>
                        </a:lnTo>
                        <a:lnTo>
                          <a:pt x="0" y="20491"/>
                        </a:lnTo>
                        <a:lnTo>
                          <a:pt x="0" y="288909"/>
                        </a:lnTo>
                        <a:cubicBezTo>
                          <a:pt x="0" y="409319"/>
                          <a:pt x="40815" y="525157"/>
                          <a:pt x="123693" y="612482"/>
                        </a:cubicBezTo>
                        <a:lnTo>
                          <a:pt x="473867" y="984393"/>
                        </a:lnTo>
                        <a:cubicBezTo>
                          <a:pt x="510235" y="1022715"/>
                          <a:pt x="508905" y="1082816"/>
                          <a:pt x="472537" y="1121138"/>
                        </a:cubicBezTo>
                        <a:lnTo>
                          <a:pt x="124400" y="1493049"/>
                        </a:lnTo>
                        <a:cubicBezTo>
                          <a:pt x="41522" y="1580416"/>
                          <a:pt x="42" y="1696212"/>
                          <a:pt x="42" y="1816622"/>
                        </a:cubicBezTo>
                        <a:lnTo>
                          <a:pt x="42" y="2085040"/>
                        </a:lnTo>
                        <a:lnTo>
                          <a:pt x="683057" y="2105531"/>
                        </a:lnTo>
                        <a:lnTo>
                          <a:pt x="1366072" y="2085040"/>
                        </a:lnTo>
                        <a:lnTo>
                          <a:pt x="1366072" y="1816622"/>
                        </a:lnTo>
                        <a:cubicBezTo>
                          <a:pt x="1366072" y="1696212"/>
                          <a:pt x="1323096" y="1580374"/>
                          <a:pt x="1240217" y="1493049"/>
                        </a:cubicBezTo>
                        <a:lnTo>
                          <a:pt x="888963" y="1121138"/>
                        </a:lnTo>
                        <a:cubicBezTo>
                          <a:pt x="852594" y="1082816"/>
                          <a:pt x="851805" y="1022715"/>
                          <a:pt x="888173" y="984393"/>
                        </a:cubicBezTo>
                        <a:lnTo>
                          <a:pt x="1240175" y="61252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A15FC65A-D513-4E6C-A1EE-CD35C725B945}"/>
                      </a:ext>
                    </a:extLst>
                  </p:cNvPr>
                  <p:cNvSpPr/>
                  <p:nvPr/>
                </p:nvSpPr>
                <p:spPr>
                  <a:xfrm>
                    <a:off x="8706060" y="3658306"/>
                    <a:ext cx="1250022" cy="2105613"/>
                  </a:xfrm>
                  <a:custGeom>
                    <a:avLst/>
                    <a:gdLst>
                      <a:gd name="connsiteX0" fmla="*/ 946208 w 1250022"/>
                      <a:gd name="connsiteY0" fmla="*/ 1397993 h 2105613"/>
                      <a:gd name="connsiteX1" fmla="*/ 737891 w 1250022"/>
                      <a:gd name="connsiteY1" fmla="*/ 1052807 h 2105613"/>
                      <a:gd name="connsiteX2" fmla="*/ 946208 w 1250022"/>
                      <a:gd name="connsiteY2" fmla="*/ 707621 h 2105613"/>
                      <a:gd name="connsiteX3" fmla="*/ 1220112 w 1250022"/>
                      <a:gd name="connsiteY3" fmla="*/ 20532 h 2105613"/>
                      <a:gd name="connsiteX4" fmla="*/ 623300 w 1250022"/>
                      <a:gd name="connsiteY4" fmla="*/ 0 h 2105613"/>
                      <a:gd name="connsiteX5" fmla="*/ 29355 w 1250022"/>
                      <a:gd name="connsiteY5" fmla="*/ 20532 h 2105613"/>
                      <a:gd name="connsiteX6" fmla="*/ 304714 w 1250022"/>
                      <a:gd name="connsiteY6" fmla="*/ 707621 h 2105613"/>
                      <a:gd name="connsiteX7" fmla="*/ 514444 w 1250022"/>
                      <a:gd name="connsiteY7" fmla="*/ 1052807 h 2105613"/>
                      <a:gd name="connsiteX8" fmla="*/ 304714 w 1250022"/>
                      <a:gd name="connsiteY8" fmla="*/ 1397993 h 2105613"/>
                      <a:gd name="connsiteX9" fmla="*/ 29355 w 1250022"/>
                      <a:gd name="connsiteY9" fmla="*/ 2085081 h 2105613"/>
                      <a:gd name="connsiteX10" fmla="*/ 623300 w 1250022"/>
                      <a:gd name="connsiteY10" fmla="*/ 2105614 h 2105613"/>
                      <a:gd name="connsiteX11" fmla="*/ 1220112 w 1250022"/>
                      <a:gd name="connsiteY11" fmla="*/ 2085081 h 2105613"/>
                      <a:gd name="connsiteX12" fmla="*/ 946208 w 1250022"/>
                      <a:gd name="connsiteY12" fmla="*/ 1397993 h 2105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50022" h="2105613">
                        <a:moveTo>
                          <a:pt x="946208" y="1397993"/>
                        </a:moveTo>
                        <a:cubicBezTo>
                          <a:pt x="946208" y="1397993"/>
                          <a:pt x="765115" y="1267026"/>
                          <a:pt x="737891" y="1052807"/>
                        </a:cubicBezTo>
                        <a:cubicBezTo>
                          <a:pt x="765157" y="838629"/>
                          <a:pt x="946208" y="707621"/>
                          <a:pt x="946208" y="707621"/>
                        </a:cubicBezTo>
                        <a:cubicBezTo>
                          <a:pt x="1383582" y="400216"/>
                          <a:pt x="1220112" y="20532"/>
                          <a:pt x="1220112" y="20532"/>
                        </a:cubicBezTo>
                        <a:lnTo>
                          <a:pt x="623300" y="0"/>
                        </a:lnTo>
                        <a:lnTo>
                          <a:pt x="29355" y="20532"/>
                        </a:lnTo>
                        <a:cubicBezTo>
                          <a:pt x="29355" y="20532"/>
                          <a:pt x="-132701" y="400258"/>
                          <a:pt x="304714" y="707621"/>
                        </a:cubicBezTo>
                        <a:cubicBezTo>
                          <a:pt x="304714" y="707621"/>
                          <a:pt x="487013" y="838588"/>
                          <a:pt x="514444" y="1052807"/>
                        </a:cubicBezTo>
                        <a:cubicBezTo>
                          <a:pt x="487013" y="1267026"/>
                          <a:pt x="304714" y="1397993"/>
                          <a:pt x="304714" y="1397993"/>
                        </a:cubicBezTo>
                        <a:cubicBezTo>
                          <a:pt x="-132660" y="1705398"/>
                          <a:pt x="29355" y="2085081"/>
                          <a:pt x="29355" y="2085081"/>
                        </a:cubicBezTo>
                        <a:lnTo>
                          <a:pt x="623300" y="2105614"/>
                        </a:lnTo>
                        <a:lnTo>
                          <a:pt x="1220112" y="2085081"/>
                        </a:lnTo>
                        <a:cubicBezTo>
                          <a:pt x="1220112" y="2085123"/>
                          <a:pt x="1383582" y="1705398"/>
                          <a:pt x="946208" y="1397993"/>
                        </a:cubicBezTo>
                        <a:close/>
                      </a:path>
                    </a:pathLst>
                  </a:custGeom>
                  <a:solidFill>
                    <a:srgbClr val="58A9D3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8" name="Graphic 2">
                  <a:extLst>
                    <a:ext uri="{FF2B5EF4-FFF2-40B4-BE49-F238E27FC236}">
                      <a16:creationId xmlns:a16="http://schemas.microsoft.com/office/drawing/2014/main" id="{7013E1C2-B061-4C6E-8939-5BC6F7CBC02D}"/>
                    </a:ext>
                  </a:extLst>
                </p:cNvPr>
                <p:cNvGrpSpPr/>
                <p:nvPr/>
              </p:nvGrpSpPr>
              <p:grpSpPr>
                <a:xfrm>
                  <a:off x="8793106" y="4031880"/>
                  <a:ext cx="1083522" cy="1740269"/>
                  <a:chOff x="8793106" y="4031880"/>
                  <a:chExt cx="1083522" cy="1740269"/>
                </a:xfrm>
                <a:solidFill>
                  <a:srgbClr val="FE7062"/>
                </a:solidFill>
              </p:grpSpPr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D6189A4D-B705-4B28-9862-5C8739F63548}"/>
                      </a:ext>
                    </a:extLst>
                  </p:cNvPr>
                  <p:cNvSpPr/>
                  <p:nvPr/>
                </p:nvSpPr>
                <p:spPr>
                  <a:xfrm>
                    <a:off x="8823821" y="4031880"/>
                    <a:ext cx="1029780" cy="570710"/>
                  </a:xfrm>
                  <a:custGeom>
                    <a:avLst/>
                    <a:gdLst>
                      <a:gd name="connsiteX0" fmla="*/ 380307 w 1029780"/>
                      <a:gd name="connsiteY0" fmla="*/ 414930 h 570710"/>
                      <a:gd name="connsiteX1" fmla="*/ 475612 w 1029780"/>
                      <a:gd name="connsiteY1" fmla="*/ 534259 h 570710"/>
                      <a:gd name="connsiteX2" fmla="*/ 478896 w 1029780"/>
                      <a:gd name="connsiteY2" fmla="*/ 546728 h 570710"/>
                      <a:gd name="connsiteX3" fmla="*/ 507824 w 1029780"/>
                      <a:gd name="connsiteY3" fmla="*/ 570710 h 570710"/>
                      <a:gd name="connsiteX4" fmla="*/ 508198 w 1029780"/>
                      <a:gd name="connsiteY4" fmla="*/ 570710 h 570710"/>
                      <a:gd name="connsiteX5" fmla="*/ 554875 w 1029780"/>
                      <a:gd name="connsiteY5" fmla="*/ 534966 h 570710"/>
                      <a:gd name="connsiteX6" fmla="*/ 647520 w 1029780"/>
                      <a:gd name="connsiteY6" fmla="*/ 419835 h 570710"/>
                      <a:gd name="connsiteX7" fmla="*/ 1029781 w 1029780"/>
                      <a:gd name="connsiteY7" fmla="*/ 0 h 570710"/>
                      <a:gd name="connsiteX8" fmla="*/ 968308 w 1029780"/>
                      <a:gd name="connsiteY8" fmla="*/ 0 h 570710"/>
                      <a:gd name="connsiteX9" fmla="*/ 952930 w 1029780"/>
                      <a:gd name="connsiteY9" fmla="*/ 0 h 570710"/>
                      <a:gd name="connsiteX10" fmla="*/ 76851 w 1029780"/>
                      <a:gd name="connsiteY10" fmla="*/ 0 h 570710"/>
                      <a:gd name="connsiteX11" fmla="*/ 61472 w 1029780"/>
                      <a:gd name="connsiteY11" fmla="*/ 0 h 570710"/>
                      <a:gd name="connsiteX12" fmla="*/ 0 w 1029780"/>
                      <a:gd name="connsiteY12" fmla="*/ 0 h 570710"/>
                      <a:gd name="connsiteX13" fmla="*/ 380307 w 1029780"/>
                      <a:gd name="connsiteY13" fmla="*/ 414930 h 57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29780" h="570710">
                        <a:moveTo>
                          <a:pt x="380307" y="414930"/>
                        </a:moveTo>
                        <a:cubicBezTo>
                          <a:pt x="424448" y="443734"/>
                          <a:pt x="457699" y="484715"/>
                          <a:pt x="475612" y="534259"/>
                        </a:cubicBezTo>
                        <a:cubicBezTo>
                          <a:pt x="476776" y="537501"/>
                          <a:pt x="477899" y="543528"/>
                          <a:pt x="478896" y="546728"/>
                        </a:cubicBezTo>
                        <a:cubicBezTo>
                          <a:pt x="482886" y="559364"/>
                          <a:pt x="494607" y="570710"/>
                          <a:pt x="507824" y="570710"/>
                        </a:cubicBezTo>
                        <a:cubicBezTo>
                          <a:pt x="507949" y="570710"/>
                          <a:pt x="508074" y="570710"/>
                          <a:pt x="508198" y="570710"/>
                        </a:cubicBezTo>
                        <a:cubicBezTo>
                          <a:pt x="528980" y="570710"/>
                          <a:pt x="547601" y="554417"/>
                          <a:pt x="554875" y="534966"/>
                        </a:cubicBezTo>
                        <a:cubicBezTo>
                          <a:pt x="572581" y="487500"/>
                          <a:pt x="605042" y="447516"/>
                          <a:pt x="647520" y="419835"/>
                        </a:cubicBezTo>
                        <a:cubicBezTo>
                          <a:pt x="967144" y="211642"/>
                          <a:pt x="1029781" y="0"/>
                          <a:pt x="1029781" y="0"/>
                        </a:cubicBezTo>
                        <a:lnTo>
                          <a:pt x="968308" y="0"/>
                        </a:lnTo>
                        <a:lnTo>
                          <a:pt x="952930" y="0"/>
                        </a:lnTo>
                        <a:lnTo>
                          <a:pt x="76851" y="0"/>
                        </a:lnTo>
                        <a:lnTo>
                          <a:pt x="61472" y="0"/>
                        </a:lnTo>
                        <a:lnTo>
                          <a:pt x="0" y="0"/>
                        </a:lnTo>
                        <a:cubicBezTo>
                          <a:pt x="83" y="-42"/>
                          <a:pt x="62470" y="207319"/>
                          <a:pt x="380307" y="4149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2F90EF93-6395-427E-8182-352BFF68F9A0}"/>
                      </a:ext>
                    </a:extLst>
                  </p:cNvPr>
                  <p:cNvSpPr/>
                  <p:nvPr/>
                </p:nvSpPr>
                <p:spPr>
                  <a:xfrm>
                    <a:off x="8793106" y="5165071"/>
                    <a:ext cx="1083522" cy="607078"/>
                  </a:xfrm>
                  <a:custGeom>
                    <a:avLst/>
                    <a:gdLst>
                      <a:gd name="connsiteX0" fmla="*/ 682890 w 1083522"/>
                      <a:gd name="connsiteY0" fmla="*/ 162971 h 607078"/>
                      <a:gd name="connsiteX1" fmla="*/ 586089 w 1083522"/>
                      <a:gd name="connsiteY1" fmla="*/ 41772 h 607078"/>
                      <a:gd name="connsiteX2" fmla="*/ 579979 w 1083522"/>
                      <a:gd name="connsiteY2" fmla="*/ 23650 h 607078"/>
                      <a:gd name="connsiteX3" fmla="*/ 548266 w 1083522"/>
                      <a:gd name="connsiteY3" fmla="*/ 0 h 607078"/>
                      <a:gd name="connsiteX4" fmla="*/ 499927 w 1083522"/>
                      <a:gd name="connsiteY4" fmla="*/ 33376 h 607078"/>
                      <a:gd name="connsiteX5" fmla="*/ 401713 w 1083522"/>
                      <a:gd name="connsiteY5" fmla="*/ 160478 h 607078"/>
                      <a:gd name="connsiteX6" fmla="*/ 0 w 1083522"/>
                      <a:gd name="connsiteY6" fmla="*/ 607079 h 607078"/>
                      <a:gd name="connsiteX7" fmla="*/ 64673 w 1083522"/>
                      <a:gd name="connsiteY7" fmla="*/ 607079 h 607078"/>
                      <a:gd name="connsiteX8" fmla="*/ 80841 w 1083522"/>
                      <a:gd name="connsiteY8" fmla="*/ 607079 h 607078"/>
                      <a:gd name="connsiteX9" fmla="*/ 1002681 w 1083522"/>
                      <a:gd name="connsiteY9" fmla="*/ 607079 h 607078"/>
                      <a:gd name="connsiteX10" fmla="*/ 1018849 w 1083522"/>
                      <a:gd name="connsiteY10" fmla="*/ 607079 h 607078"/>
                      <a:gd name="connsiteX11" fmla="*/ 1083523 w 1083522"/>
                      <a:gd name="connsiteY11" fmla="*/ 607079 h 607078"/>
                      <a:gd name="connsiteX12" fmla="*/ 682890 w 1083522"/>
                      <a:gd name="connsiteY12" fmla="*/ 162971 h 607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83522" h="607078">
                        <a:moveTo>
                          <a:pt x="682890" y="162971"/>
                        </a:moveTo>
                        <a:cubicBezTo>
                          <a:pt x="638999" y="134334"/>
                          <a:pt x="605083" y="90609"/>
                          <a:pt x="586089" y="41772"/>
                        </a:cubicBezTo>
                        <a:cubicBezTo>
                          <a:pt x="583844" y="35994"/>
                          <a:pt x="581808" y="29261"/>
                          <a:pt x="579979" y="23650"/>
                        </a:cubicBezTo>
                        <a:cubicBezTo>
                          <a:pt x="575573" y="9851"/>
                          <a:pt x="562772" y="0"/>
                          <a:pt x="548266" y="0"/>
                        </a:cubicBezTo>
                        <a:cubicBezTo>
                          <a:pt x="526694" y="0"/>
                          <a:pt x="507409" y="13176"/>
                          <a:pt x="499927" y="33376"/>
                        </a:cubicBezTo>
                        <a:cubicBezTo>
                          <a:pt x="481223" y="83876"/>
                          <a:pt x="446809" y="131050"/>
                          <a:pt x="401713" y="160478"/>
                        </a:cubicBezTo>
                        <a:cubicBezTo>
                          <a:pt x="65837" y="379476"/>
                          <a:pt x="0" y="607079"/>
                          <a:pt x="0" y="607079"/>
                        </a:cubicBezTo>
                        <a:lnTo>
                          <a:pt x="64673" y="607079"/>
                        </a:lnTo>
                        <a:lnTo>
                          <a:pt x="80841" y="607079"/>
                        </a:lnTo>
                        <a:lnTo>
                          <a:pt x="1002681" y="607079"/>
                        </a:lnTo>
                        <a:lnTo>
                          <a:pt x="1018849" y="607079"/>
                        </a:lnTo>
                        <a:lnTo>
                          <a:pt x="1083523" y="607079"/>
                        </a:lnTo>
                        <a:cubicBezTo>
                          <a:pt x="1083606" y="607037"/>
                          <a:pt x="1017894" y="381596"/>
                          <a:pt x="682890" y="16297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7682825A-28EA-4AFC-B5E7-79C03200148B}"/>
                    </a:ext>
                  </a:extLst>
                </p:cNvPr>
                <p:cNvSpPr/>
                <p:nvPr/>
              </p:nvSpPr>
              <p:spPr>
                <a:xfrm>
                  <a:off x="9308037" y="4659242"/>
                  <a:ext cx="51871" cy="51871"/>
                </a:xfrm>
                <a:custGeom>
                  <a:avLst/>
                  <a:gdLst>
                    <a:gd name="connsiteX0" fmla="*/ 51872 w 51871"/>
                    <a:gd name="connsiteY0" fmla="*/ 25936 h 51871"/>
                    <a:gd name="connsiteX1" fmla="*/ 25936 w 51871"/>
                    <a:gd name="connsiteY1" fmla="*/ 51871 h 51871"/>
                    <a:gd name="connsiteX2" fmla="*/ 0 w 51871"/>
                    <a:gd name="connsiteY2" fmla="*/ 25936 h 51871"/>
                    <a:gd name="connsiteX3" fmla="*/ 25936 w 51871"/>
                    <a:gd name="connsiteY3" fmla="*/ 0 h 51871"/>
                    <a:gd name="connsiteX4" fmla="*/ 51872 w 51871"/>
                    <a:gd name="connsiteY4" fmla="*/ 25936 h 51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871" h="51871">
                      <a:moveTo>
                        <a:pt x="51872" y="25936"/>
                      </a:moveTo>
                      <a:cubicBezTo>
                        <a:pt x="51872" y="40260"/>
                        <a:pt x="40260" y="51871"/>
                        <a:pt x="25936" y="51871"/>
                      </a:cubicBezTo>
                      <a:cubicBezTo>
                        <a:pt x="11612" y="51871"/>
                        <a:pt x="0" y="40260"/>
                        <a:pt x="0" y="25936"/>
                      </a:cubicBezTo>
                      <a:cubicBezTo>
                        <a:pt x="0" y="11612"/>
                        <a:pt x="11612" y="0"/>
                        <a:pt x="25936" y="0"/>
                      </a:cubicBezTo>
                      <a:cubicBezTo>
                        <a:pt x="40260" y="0"/>
                        <a:pt x="51872" y="11612"/>
                        <a:pt x="51872" y="259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2" name="Freeform: Shape 1041">
                  <a:extLst>
                    <a:ext uri="{FF2B5EF4-FFF2-40B4-BE49-F238E27FC236}">
                      <a16:creationId xmlns:a16="http://schemas.microsoft.com/office/drawing/2014/main" id="{F9B5C003-DB8C-484A-8194-7413F880F512}"/>
                    </a:ext>
                  </a:extLst>
                </p:cNvPr>
                <p:cNvSpPr/>
                <p:nvPr/>
              </p:nvSpPr>
              <p:spPr>
                <a:xfrm>
                  <a:off x="9354131" y="4843701"/>
                  <a:ext cx="38404" cy="38404"/>
                </a:xfrm>
                <a:custGeom>
                  <a:avLst/>
                  <a:gdLst>
                    <a:gd name="connsiteX0" fmla="*/ 38405 w 38404"/>
                    <a:gd name="connsiteY0" fmla="*/ 19202 h 38404"/>
                    <a:gd name="connsiteX1" fmla="*/ 19202 w 38404"/>
                    <a:gd name="connsiteY1" fmla="*/ 38405 h 38404"/>
                    <a:gd name="connsiteX2" fmla="*/ 0 w 38404"/>
                    <a:gd name="connsiteY2" fmla="*/ 19202 h 38404"/>
                    <a:gd name="connsiteX3" fmla="*/ 19202 w 38404"/>
                    <a:gd name="connsiteY3" fmla="*/ 0 h 38404"/>
                    <a:gd name="connsiteX4" fmla="*/ 38405 w 38404"/>
                    <a:gd name="connsiteY4" fmla="*/ 19202 h 3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04" h="38404">
                      <a:moveTo>
                        <a:pt x="38405" y="19202"/>
                      </a:moveTo>
                      <a:cubicBezTo>
                        <a:pt x="38405" y="29807"/>
                        <a:pt x="29807" y="38405"/>
                        <a:pt x="19202" y="38405"/>
                      </a:cubicBezTo>
                      <a:cubicBezTo>
                        <a:pt x="8597" y="38405"/>
                        <a:pt x="0" y="29807"/>
                        <a:pt x="0" y="19202"/>
                      </a:cubicBezTo>
                      <a:cubicBezTo>
                        <a:pt x="0" y="8597"/>
                        <a:pt x="8597" y="0"/>
                        <a:pt x="19202" y="0"/>
                      </a:cubicBezTo>
                      <a:cubicBezTo>
                        <a:pt x="29807" y="0"/>
                        <a:pt x="38405" y="8597"/>
                        <a:pt x="38405" y="192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3" name="Freeform: Shape 1042">
                  <a:extLst>
                    <a:ext uri="{FF2B5EF4-FFF2-40B4-BE49-F238E27FC236}">
                      <a16:creationId xmlns:a16="http://schemas.microsoft.com/office/drawing/2014/main" id="{FD48B15E-A855-411E-9FBC-D3895BC6A088}"/>
                    </a:ext>
                  </a:extLst>
                </p:cNvPr>
                <p:cNvSpPr/>
                <p:nvPr/>
              </p:nvSpPr>
              <p:spPr>
                <a:xfrm>
                  <a:off x="9277280" y="4982025"/>
                  <a:ext cx="38404" cy="38404"/>
                </a:xfrm>
                <a:custGeom>
                  <a:avLst/>
                  <a:gdLst>
                    <a:gd name="connsiteX0" fmla="*/ 38405 w 38404"/>
                    <a:gd name="connsiteY0" fmla="*/ 19202 h 38404"/>
                    <a:gd name="connsiteX1" fmla="*/ 19202 w 38404"/>
                    <a:gd name="connsiteY1" fmla="*/ 38405 h 38404"/>
                    <a:gd name="connsiteX2" fmla="*/ 0 w 38404"/>
                    <a:gd name="connsiteY2" fmla="*/ 19202 h 38404"/>
                    <a:gd name="connsiteX3" fmla="*/ 19202 w 38404"/>
                    <a:gd name="connsiteY3" fmla="*/ 0 h 38404"/>
                    <a:gd name="connsiteX4" fmla="*/ 38405 w 38404"/>
                    <a:gd name="connsiteY4" fmla="*/ 19202 h 3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04" h="38404">
                      <a:moveTo>
                        <a:pt x="38405" y="19202"/>
                      </a:moveTo>
                      <a:cubicBezTo>
                        <a:pt x="38405" y="29808"/>
                        <a:pt x="29808" y="38405"/>
                        <a:pt x="19202" y="38405"/>
                      </a:cubicBezTo>
                      <a:cubicBezTo>
                        <a:pt x="8597" y="38405"/>
                        <a:pt x="0" y="29808"/>
                        <a:pt x="0" y="19202"/>
                      </a:cubicBezTo>
                      <a:cubicBezTo>
                        <a:pt x="0" y="8597"/>
                        <a:pt x="8597" y="0"/>
                        <a:pt x="19202" y="0"/>
                      </a:cubicBezTo>
                      <a:cubicBezTo>
                        <a:pt x="29808" y="0"/>
                        <a:pt x="38405" y="8597"/>
                        <a:pt x="38405" y="192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86398D68-FC37-4906-9E3D-34C358F86AA7}"/>
                  </a:ext>
                </a:extLst>
              </p:cNvPr>
              <p:cNvSpPr/>
              <p:nvPr/>
            </p:nvSpPr>
            <p:spPr>
              <a:xfrm>
                <a:off x="8519284" y="3545336"/>
                <a:ext cx="1627964" cy="196471"/>
              </a:xfrm>
              <a:custGeom>
                <a:avLst/>
                <a:gdLst>
                  <a:gd name="connsiteX0" fmla="*/ 1627964 w 1627964"/>
                  <a:gd name="connsiteY0" fmla="*/ 101665 h 196471"/>
                  <a:gd name="connsiteX1" fmla="*/ 1533157 w 1627964"/>
                  <a:gd name="connsiteY1" fmla="*/ 196471 h 196471"/>
                  <a:gd name="connsiteX2" fmla="*/ 94806 w 1627964"/>
                  <a:gd name="connsiteY2" fmla="*/ 196471 h 196471"/>
                  <a:gd name="connsiteX3" fmla="*/ 0 w 1627964"/>
                  <a:gd name="connsiteY3" fmla="*/ 101665 h 196471"/>
                  <a:gd name="connsiteX4" fmla="*/ 0 w 1627964"/>
                  <a:gd name="connsiteY4" fmla="*/ 94807 h 196471"/>
                  <a:gd name="connsiteX5" fmla="*/ 94806 w 1627964"/>
                  <a:gd name="connsiteY5" fmla="*/ 0 h 196471"/>
                  <a:gd name="connsiteX6" fmla="*/ 1533157 w 1627964"/>
                  <a:gd name="connsiteY6" fmla="*/ 0 h 196471"/>
                  <a:gd name="connsiteX7" fmla="*/ 1627964 w 1627964"/>
                  <a:gd name="connsiteY7" fmla="*/ 94807 h 196471"/>
                  <a:gd name="connsiteX8" fmla="*/ 1627964 w 1627964"/>
                  <a:gd name="connsiteY8" fmla="*/ 101665 h 19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7964" h="196471">
                    <a:moveTo>
                      <a:pt x="1627964" y="101665"/>
                    </a:moveTo>
                    <a:cubicBezTo>
                      <a:pt x="1627964" y="154035"/>
                      <a:pt x="1585528" y="196471"/>
                      <a:pt x="1533157" y="196471"/>
                    </a:cubicBezTo>
                    <a:lnTo>
                      <a:pt x="94806" y="196471"/>
                    </a:lnTo>
                    <a:cubicBezTo>
                      <a:pt x="42436" y="196471"/>
                      <a:pt x="0" y="154035"/>
                      <a:pt x="0" y="101665"/>
                    </a:cubicBezTo>
                    <a:lnTo>
                      <a:pt x="0" y="94807"/>
                    </a:lnTo>
                    <a:cubicBezTo>
                      <a:pt x="0" y="42437"/>
                      <a:pt x="42436" y="0"/>
                      <a:pt x="94806" y="0"/>
                    </a:cubicBezTo>
                    <a:lnTo>
                      <a:pt x="1533157" y="0"/>
                    </a:lnTo>
                    <a:cubicBezTo>
                      <a:pt x="1585528" y="0"/>
                      <a:pt x="1627964" y="42437"/>
                      <a:pt x="1627964" y="94807"/>
                    </a:cubicBezTo>
                    <a:lnTo>
                      <a:pt x="1627964" y="10166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E6A803AC-BB86-4501-A8AC-4955CF89E20A}"/>
                  </a:ext>
                </a:extLst>
              </p:cNvPr>
              <p:cNvSpPr/>
              <p:nvPr/>
            </p:nvSpPr>
            <p:spPr>
              <a:xfrm>
                <a:off x="8519284" y="5725349"/>
                <a:ext cx="1627964" cy="196471"/>
              </a:xfrm>
              <a:custGeom>
                <a:avLst/>
                <a:gdLst>
                  <a:gd name="connsiteX0" fmla="*/ 1627964 w 1627964"/>
                  <a:gd name="connsiteY0" fmla="*/ 101664 h 196471"/>
                  <a:gd name="connsiteX1" fmla="*/ 1533157 w 1627964"/>
                  <a:gd name="connsiteY1" fmla="*/ 196471 h 196471"/>
                  <a:gd name="connsiteX2" fmla="*/ 94806 w 1627964"/>
                  <a:gd name="connsiteY2" fmla="*/ 196471 h 196471"/>
                  <a:gd name="connsiteX3" fmla="*/ 0 w 1627964"/>
                  <a:gd name="connsiteY3" fmla="*/ 101664 h 196471"/>
                  <a:gd name="connsiteX4" fmla="*/ 0 w 1627964"/>
                  <a:gd name="connsiteY4" fmla="*/ 94807 h 196471"/>
                  <a:gd name="connsiteX5" fmla="*/ 94806 w 1627964"/>
                  <a:gd name="connsiteY5" fmla="*/ 0 h 196471"/>
                  <a:gd name="connsiteX6" fmla="*/ 1533157 w 1627964"/>
                  <a:gd name="connsiteY6" fmla="*/ 0 h 196471"/>
                  <a:gd name="connsiteX7" fmla="*/ 1627964 w 1627964"/>
                  <a:gd name="connsiteY7" fmla="*/ 94807 h 196471"/>
                  <a:gd name="connsiteX8" fmla="*/ 1627964 w 1627964"/>
                  <a:gd name="connsiteY8" fmla="*/ 101664 h 19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7964" h="196471">
                    <a:moveTo>
                      <a:pt x="1627964" y="101664"/>
                    </a:moveTo>
                    <a:cubicBezTo>
                      <a:pt x="1627964" y="154035"/>
                      <a:pt x="1585528" y="196471"/>
                      <a:pt x="1533157" y="196471"/>
                    </a:cubicBezTo>
                    <a:lnTo>
                      <a:pt x="94806" y="196471"/>
                    </a:lnTo>
                    <a:cubicBezTo>
                      <a:pt x="42436" y="196471"/>
                      <a:pt x="0" y="154035"/>
                      <a:pt x="0" y="101664"/>
                    </a:cubicBezTo>
                    <a:lnTo>
                      <a:pt x="0" y="94807"/>
                    </a:lnTo>
                    <a:cubicBezTo>
                      <a:pt x="0" y="42436"/>
                      <a:pt x="42436" y="0"/>
                      <a:pt x="94806" y="0"/>
                    </a:cubicBezTo>
                    <a:lnTo>
                      <a:pt x="1533157" y="0"/>
                    </a:lnTo>
                    <a:cubicBezTo>
                      <a:pt x="1585528" y="0"/>
                      <a:pt x="1627964" y="42436"/>
                      <a:pt x="1627964" y="94807"/>
                    </a:cubicBezTo>
                    <a:lnTo>
                      <a:pt x="1627964" y="10166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6" name="Graphic 2">
              <a:extLst>
                <a:ext uri="{FF2B5EF4-FFF2-40B4-BE49-F238E27FC236}">
                  <a16:creationId xmlns:a16="http://schemas.microsoft.com/office/drawing/2014/main" id="{9A7A78AE-D1F5-451E-9B53-8247AD776426}"/>
                </a:ext>
              </a:extLst>
            </p:cNvPr>
            <p:cNvGrpSpPr/>
            <p:nvPr/>
          </p:nvGrpSpPr>
          <p:grpSpPr>
            <a:xfrm>
              <a:off x="2295103" y="2678267"/>
              <a:ext cx="973698" cy="1147936"/>
              <a:chOff x="2442885" y="3885640"/>
              <a:chExt cx="1861412" cy="2194502"/>
            </a:xfrm>
          </p:grpSpPr>
          <p:grpSp>
            <p:nvGrpSpPr>
              <p:cNvPr id="1047" name="Graphic 2">
                <a:extLst>
                  <a:ext uri="{FF2B5EF4-FFF2-40B4-BE49-F238E27FC236}">
                    <a16:creationId xmlns:a16="http://schemas.microsoft.com/office/drawing/2014/main" id="{95654C12-D256-4E93-A4B6-90E9462D8377}"/>
                  </a:ext>
                </a:extLst>
              </p:cNvPr>
              <p:cNvGrpSpPr/>
              <p:nvPr/>
            </p:nvGrpSpPr>
            <p:grpSpPr>
              <a:xfrm>
                <a:off x="2442885" y="5238169"/>
                <a:ext cx="657923" cy="841967"/>
                <a:chOff x="2442885" y="5238169"/>
                <a:chExt cx="657923" cy="841967"/>
              </a:xfrm>
            </p:grpSpPr>
            <p:sp>
              <p:nvSpPr>
                <p:cNvPr id="1048" name="Freeform: Shape 1047">
                  <a:extLst>
                    <a:ext uri="{FF2B5EF4-FFF2-40B4-BE49-F238E27FC236}">
                      <a16:creationId xmlns:a16="http://schemas.microsoft.com/office/drawing/2014/main" id="{7C257003-433F-4EA4-8FCF-0986DE59CCF4}"/>
                    </a:ext>
                  </a:extLst>
                </p:cNvPr>
                <p:cNvSpPr/>
                <p:nvPr/>
              </p:nvSpPr>
              <p:spPr>
                <a:xfrm>
                  <a:off x="2449137" y="5348450"/>
                  <a:ext cx="152441" cy="731685"/>
                </a:xfrm>
                <a:custGeom>
                  <a:avLst/>
                  <a:gdLst>
                    <a:gd name="connsiteX0" fmla="*/ 83778 w 152441"/>
                    <a:gd name="connsiteY0" fmla="*/ 0 h 731685"/>
                    <a:gd name="connsiteX1" fmla="*/ 28 w 152441"/>
                    <a:gd name="connsiteY1" fmla="*/ 708701 h 731685"/>
                    <a:gd name="connsiteX2" fmla="*/ 21973 w 152441"/>
                    <a:gd name="connsiteY2" fmla="*/ 731686 h 731685"/>
                    <a:gd name="connsiteX3" fmla="*/ 21973 w 152441"/>
                    <a:gd name="connsiteY3" fmla="*/ 731686 h 731685"/>
                    <a:gd name="connsiteX4" fmla="*/ 43669 w 152441"/>
                    <a:gd name="connsiteY4" fmla="*/ 713107 h 731685"/>
                    <a:gd name="connsiteX5" fmla="*/ 152442 w 152441"/>
                    <a:gd name="connsiteY5" fmla="*/ 15919 h 731685"/>
                    <a:gd name="connsiteX6" fmla="*/ 83778 w 152441"/>
                    <a:gd name="connsiteY6" fmla="*/ 0 h 731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41" h="731685">
                      <a:moveTo>
                        <a:pt x="83778" y="0"/>
                      </a:moveTo>
                      <a:cubicBezTo>
                        <a:pt x="68816" y="22153"/>
                        <a:pt x="9338" y="523535"/>
                        <a:pt x="28" y="708701"/>
                      </a:cubicBezTo>
                      <a:cubicBezTo>
                        <a:pt x="-596" y="721212"/>
                        <a:pt x="9421" y="731686"/>
                        <a:pt x="21973" y="731686"/>
                      </a:cubicBezTo>
                      <a:lnTo>
                        <a:pt x="21973" y="731686"/>
                      </a:lnTo>
                      <a:cubicBezTo>
                        <a:pt x="32780" y="731686"/>
                        <a:pt x="42007" y="723789"/>
                        <a:pt x="43669" y="713107"/>
                      </a:cubicBezTo>
                      <a:lnTo>
                        <a:pt x="152442" y="15919"/>
                      </a:lnTo>
                      <a:lnTo>
                        <a:pt x="83778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9" name="Freeform: Shape 1048">
                  <a:extLst>
                    <a:ext uri="{FF2B5EF4-FFF2-40B4-BE49-F238E27FC236}">
                      <a16:creationId xmlns:a16="http://schemas.microsoft.com/office/drawing/2014/main" id="{CBC848C9-E358-417B-BD81-AC8A4210A6CC}"/>
                    </a:ext>
                  </a:extLst>
                </p:cNvPr>
                <p:cNvSpPr/>
                <p:nvPr/>
              </p:nvSpPr>
              <p:spPr>
                <a:xfrm>
                  <a:off x="2942442" y="5348450"/>
                  <a:ext cx="152441" cy="731685"/>
                </a:xfrm>
                <a:custGeom>
                  <a:avLst/>
                  <a:gdLst>
                    <a:gd name="connsiteX0" fmla="*/ 68663 w 152441"/>
                    <a:gd name="connsiteY0" fmla="*/ 0 h 731685"/>
                    <a:gd name="connsiteX1" fmla="*/ 152414 w 152441"/>
                    <a:gd name="connsiteY1" fmla="*/ 708701 h 731685"/>
                    <a:gd name="connsiteX2" fmla="*/ 130468 w 152441"/>
                    <a:gd name="connsiteY2" fmla="*/ 731686 h 731685"/>
                    <a:gd name="connsiteX3" fmla="*/ 130468 w 152441"/>
                    <a:gd name="connsiteY3" fmla="*/ 731686 h 731685"/>
                    <a:gd name="connsiteX4" fmla="*/ 108772 w 152441"/>
                    <a:gd name="connsiteY4" fmla="*/ 713107 h 731685"/>
                    <a:gd name="connsiteX5" fmla="*/ 0 w 152441"/>
                    <a:gd name="connsiteY5" fmla="*/ 15919 h 731685"/>
                    <a:gd name="connsiteX6" fmla="*/ 68663 w 152441"/>
                    <a:gd name="connsiteY6" fmla="*/ 0 h 731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41" h="731685">
                      <a:moveTo>
                        <a:pt x="68663" y="0"/>
                      </a:moveTo>
                      <a:cubicBezTo>
                        <a:pt x="83626" y="22153"/>
                        <a:pt x="143104" y="523535"/>
                        <a:pt x="152414" y="708701"/>
                      </a:cubicBezTo>
                      <a:cubicBezTo>
                        <a:pt x="153037" y="721212"/>
                        <a:pt x="143020" y="731686"/>
                        <a:pt x="130468" y="731686"/>
                      </a:cubicBezTo>
                      <a:lnTo>
                        <a:pt x="130468" y="731686"/>
                      </a:lnTo>
                      <a:cubicBezTo>
                        <a:pt x="119662" y="731686"/>
                        <a:pt x="110435" y="723789"/>
                        <a:pt x="108772" y="713107"/>
                      </a:cubicBezTo>
                      <a:lnTo>
                        <a:pt x="0" y="15919"/>
                      </a:lnTo>
                      <a:lnTo>
                        <a:pt x="68663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0" name="Freeform: Shape 1049">
                  <a:extLst>
                    <a:ext uri="{FF2B5EF4-FFF2-40B4-BE49-F238E27FC236}">
                      <a16:creationId xmlns:a16="http://schemas.microsoft.com/office/drawing/2014/main" id="{43287346-D458-4AA5-8009-848E9872BC72}"/>
                    </a:ext>
                  </a:extLst>
                </p:cNvPr>
                <p:cNvSpPr/>
                <p:nvPr/>
              </p:nvSpPr>
              <p:spPr>
                <a:xfrm>
                  <a:off x="2442885" y="5238169"/>
                  <a:ext cx="657923" cy="157468"/>
                </a:xfrm>
                <a:custGeom>
                  <a:avLst/>
                  <a:gdLst>
                    <a:gd name="connsiteX0" fmla="*/ 45 w 657923"/>
                    <a:gd name="connsiteY0" fmla="*/ 71128 h 157468"/>
                    <a:gd name="connsiteX1" fmla="*/ 3 w 657923"/>
                    <a:gd name="connsiteY1" fmla="*/ 76573 h 157468"/>
                    <a:gd name="connsiteX2" fmla="*/ 75981 w 657923"/>
                    <a:gd name="connsiteY2" fmla="*/ 148894 h 157468"/>
                    <a:gd name="connsiteX3" fmla="*/ 578860 w 657923"/>
                    <a:gd name="connsiteY3" fmla="*/ 157456 h 157468"/>
                    <a:gd name="connsiteX4" fmla="*/ 657581 w 657923"/>
                    <a:gd name="connsiteY4" fmla="*/ 89208 h 157468"/>
                    <a:gd name="connsiteX5" fmla="*/ 657831 w 657923"/>
                    <a:gd name="connsiteY5" fmla="*/ 84221 h 157468"/>
                    <a:gd name="connsiteX6" fmla="*/ 582019 w 657923"/>
                    <a:gd name="connsiteY6" fmla="*/ 9032 h 157468"/>
                    <a:gd name="connsiteX7" fmla="*/ 78933 w 657923"/>
                    <a:gd name="connsiteY7" fmla="*/ 13 h 157468"/>
                    <a:gd name="connsiteX8" fmla="*/ 45 w 657923"/>
                    <a:gd name="connsiteY8" fmla="*/ 71128 h 157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923" h="157468">
                      <a:moveTo>
                        <a:pt x="45" y="71128"/>
                      </a:moveTo>
                      <a:lnTo>
                        <a:pt x="3" y="76573"/>
                      </a:lnTo>
                      <a:cubicBezTo>
                        <a:pt x="-371" y="115892"/>
                        <a:pt x="33545" y="148187"/>
                        <a:pt x="75981" y="148894"/>
                      </a:cubicBezTo>
                      <a:lnTo>
                        <a:pt x="578860" y="157456"/>
                      </a:lnTo>
                      <a:cubicBezTo>
                        <a:pt x="620673" y="158162"/>
                        <a:pt x="655545" y="127946"/>
                        <a:pt x="657581" y="89208"/>
                      </a:cubicBezTo>
                      <a:lnTo>
                        <a:pt x="657831" y="84221"/>
                      </a:lnTo>
                      <a:cubicBezTo>
                        <a:pt x="659951" y="43821"/>
                        <a:pt x="625661" y="9822"/>
                        <a:pt x="582019" y="9032"/>
                      </a:cubicBezTo>
                      <a:lnTo>
                        <a:pt x="78933" y="13"/>
                      </a:lnTo>
                      <a:cubicBezTo>
                        <a:pt x="35873" y="-735"/>
                        <a:pt x="419" y="31227"/>
                        <a:pt x="45" y="71128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1" name="Graphic 2">
                <a:extLst>
                  <a:ext uri="{FF2B5EF4-FFF2-40B4-BE49-F238E27FC236}">
                    <a16:creationId xmlns:a16="http://schemas.microsoft.com/office/drawing/2014/main" id="{BAD1B276-0078-4A60-B35F-7C440A87A39E}"/>
                  </a:ext>
                </a:extLst>
              </p:cNvPr>
              <p:cNvGrpSpPr/>
              <p:nvPr/>
            </p:nvGrpSpPr>
            <p:grpSpPr>
              <a:xfrm>
                <a:off x="2511196" y="3885640"/>
                <a:ext cx="1629718" cy="2194502"/>
                <a:chOff x="2511196" y="3885640"/>
                <a:chExt cx="1629718" cy="2194502"/>
              </a:xfrm>
            </p:grpSpPr>
            <p:grpSp>
              <p:nvGrpSpPr>
                <p:cNvPr id="1052" name="Graphic 2">
                  <a:extLst>
                    <a:ext uri="{FF2B5EF4-FFF2-40B4-BE49-F238E27FC236}">
                      <a16:creationId xmlns:a16="http://schemas.microsoft.com/office/drawing/2014/main" id="{10F8F9C2-FA73-4521-9DC2-31C587BABD02}"/>
                    </a:ext>
                  </a:extLst>
                </p:cNvPr>
                <p:cNvGrpSpPr/>
                <p:nvPr/>
              </p:nvGrpSpPr>
              <p:grpSpPr>
                <a:xfrm>
                  <a:off x="3273683" y="5947577"/>
                  <a:ext cx="365484" cy="102966"/>
                  <a:chOff x="3273683" y="5947577"/>
                  <a:chExt cx="365484" cy="102966"/>
                </a:xfrm>
              </p:grpSpPr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E84D2A57-DC05-4961-9101-A85CB095C192}"/>
                      </a:ext>
                    </a:extLst>
                  </p:cNvPr>
                  <p:cNvSpPr/>
                  <p:nvPr/>
                </p:nvSpPr>
                <p:spPr>
                  <a:xfrm>
                    <a:off x="3274535" y="6024275"/>
                    <a:ext cx="364632" cy="26267"/>
                  </a:xfrm>
                  <a:custGeom>
                    <a:avLst/>
                    <a:gdLst>
                      <a:gd name="connsiteX0" fmla="*/ 146637 w 364632"/>
                      <a:gd name="connsiteY0" fmla="*/ 14672 h 26267"/>
                      <a:gd name="connsiteX1" fmla="*/ 0 w 364632"/>
                      <a:gd name="connsiteY1" fmla="*/ 0 h 26267"/>
                      <a:gd name="connsiteX2" fmla="*/ 33043 w 364632"/>
                      <a:gd name="connsiteY2" fmla="*/ 26268 h 26267"/>
                      <a:gd name="connsiteX3" fmla="*/ 349259 w 364632"/>
                      <a:gd name="connsiteY3" fmla="*/ 26268 h 26267"/>
                      <a:gd name="connsiteX4" fmla="*/ 364098 w 364632"/>
                      <a:gd name="connsiteY4" fmla="*/ 6858 h 26267"/>
                      <a:gd name="connsiteX5" fmla="*/ 146637 w 364632"/>
                      <a:gd name="connsiteY5" fmla="*/ 14672 h 2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4632" h="26267">
                        <a:moveTo>
                          <a:pt x="146637" y="14672"/>
                        </a:moveTo>
                        <a:cubicBezTo>
                          <a:pt x="57233" y="14672"/>
                          <a:pt x="17706" y="7024"/>
                          <a:pt x="0" y="0"/>
                        </a:cubicBezTo>
                        <a:cubicBezTo>
                          <a:pt x="3450" y="14672"/>
                          <a:pt x="16501" y="26268"/>
                          <a:pt x="33043" y="26268"/>
                        </a:cubicBezTo>
                        <a:lnTo>
                          <a:pt x="349259" y="26268"/>
                        </a:lnTo>
                        <a:cubicBezTo>
                          <a:pt x="359900" y="26268"/>
                          <a:pt x="366633" y="16085"/>
                          <a:pt x="364098" y="6858"/>
                        </a:cubicBezTo>
                        <a:cubicBezTo>
                          <a:pt x="328062" y="9767"/>
                          <a:pt x="251502" y="14672"/>
                          <a:pt x="146637" y="14672"/>
                        </a:cubicBezTo>
                        <a:close/>
                      </a:path>
                    </a:pathLst>
                  </a:custGeom>
                  <a:solidFill>
                    <a:srgbClr val="4042E2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305D2DA5-CCE3-43A4-82AC-DAE4689E15BE}"/>
                      </a:ext>
                    </a:extLst>
                  </p:cNvPr>
                  <p:cNvSpPr/>
                  <p:nvPr/>
                </p:nvSpPr>
                <p:spPr>
                  <a:xfrm>
                    <a:off x="3273683" y="5947577"/>
                    <a:ext cx="364991" cy="91369"/>
                  </a:xfrm>
                  <a:custGeom>
                    <a:avLst/>
                    <a:gdLst>
                      <a:gd name="connsiteX0" fmla="*/ 364991 w 364991"/>
                      <a:gd name="connsiteY0" fmla="*/ 83556 h 91369"/>
                      <a:gd name="connsiteX1" fmla="*/ 362414 w 364991"/>
                      <a:gd name="connsiteY1" fmla="*/ 78153 h 91369"/>
                      <a:gd name="connsiteX2" fmla="*/ 224090 w 364991"/>
                      <a:gd name="connsiteY2" fmla="*/ 13 h 91369"/>
                      <a:gd name="connsiteX3" fmla="*/ 19098 w 364991"/>
                      <a:gd name="connsiteY3" fmla="*/ 595 h 91369"/>
                      <a:gd name="connsiteX4" fmla="*/ 1434 w 364991"/>
                      <a:gd name="connsiteY4" fmla="*/ 59199 h 91369"/>
                      <a:gd name="connsiteX5" fmla="*/ 894 w 364991"/>
                      <a:gd name="connsiteY5" fmla="*/ 76698 h 91369"/>
                      <a:gd name="connsiteX6" fmla="*/ 147530 w 364991"/>
                      <a:gd name="connsiteY6" fmla="*/ 91370 h 91369"/>
                      <a:gd name="connsiteX7" fmla="*/ 364991 w 364991"/>
                      <a:gd name="connsiteY7" fmla="*/ 83556 h 91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4991" h="91369">
                        <a:moveTo>
                          <a:pt x="364991" y="83556"/>
                        </a:moveTo>
                        <a:cubicBezTo>
                          <a:pt x="364492" y="81685"/>
                          <a:pt x="363744" y="79857"/>
                          <a:pt x="362414" y="78153"/>
                        </a:cubicBezTo>
                        <a:cubicBezTo>
                          <a:pt x="338307" y="47395"/>
                          <a:pt x="289927" y="-901"/>
                          <a:pt x="224090" y="13"/>
                        </a:cubicBezTo>
                        <a:cubicBezTo>
                          <a:pt x="127663" y="1385"/>
                          <a:pt x="94038" y="11817"/>
                          <a:pt x="19098" y="595"/>
                        </a:cubicBezTo>
                        <a:lnTo>
                          <a:pt x="1434" y="59199"/>
                        </a:lnTo>
                        <a:cubicBezTo>
                          <a:pt x="-353" y="65185"/>
                          <a:pt x="-395" y="71128"/>
                          <a:pt x="894" y="76698"/>
                        </a:cubicBezTo>
                        <a:cubicBezTo>
                          <a:pt x="18558" y="83680"/>
                          <a:pt x="58127" y="91370"/>
                          <a:pt x="147530" y="91370"/>
                        </a:cubicBezTo>
                        <a:cubicBezTo>
                          <a:pt x="252354" y="91370"/>
                          <a:pt x="328914" y="86465"/>
                          <a:pt x="364991" y="83556"/>
                        </a:cubicBezTo>
                        <a:close/>
                      </a:path>
                    </a:pathLst>
                  </a:custGeom>
                  <a:solidFill>
                    <a:srgbClr val="09005D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5" name="Freeform: Shape 1054">
                  <a:extLst>
                    <a:ext uri="{FF2B5EF4-FFF2-40B4-BE49-F238E27FC236}">
                      <a16:creationId xmlns:a16="http://schemas.microsoft.com/office/drawing/2014/main" id="{E7AC3E3D-3C75-4965-ABCB-F3B2BF91CA60}"/>
                    </a:ext>
                  </a:extLst>
                </p:cNvPr>
                <p:cNvSpPr/>
                <p:nvPr/>
              </p:nvSpPr>
              <p:spPr>
                <a:xfrm>
                  <a:off x="3292782" y="5885036"/>
                  <a:ext cx="98672" cy="84971"/>
                </a:xfrm>
                <a:custGeom>
                  <a:avLst/>
                  <a:gdLst>
                    <a:gd name="connsiteX0" fmla="*/ 21696 w 98672"/>
                    <a:gd name="connsiteY0" fmla="*/ 0 h 84971"/>
                    <a:gd name="connsiteX1" fmla="*/ 0 w 98672"/>
                    <a:gd name="connsiteY1" fmla="*/ 73817 h 84971"/>
                    <a:gd name="connsiteX2" fmla="*/ 90359 w 98672"/>
                    <a:gd name="connsiteY2" fmla="*/ 78139 h 84971"/>
                    <a:gd name="connsiteX3" fmla="*/ 98672 w 98672"/>
                    <a:gd name="connsiteY3" fmla="*/ 14214 h 84971"/>
                    <a:gd name="connsiteX4" fmla="*/ 21696 w 98672"/>
                    <a:gd name="connsiteY4" fmla="*/ 0 h 8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672" h="84971">
                      <a:moveTo>
                        <a:pt x="21696" y="0"/>
                      </a:moveTo>
                      <a:lnTo>
                        <a:pt x="0" y="73817"/>
                      </a:lnTo>
                      <a:cubicBezTo>
                        <a:pt x="0" y="73817"/>
                        <a:pt x="48089" y="95721"/>
                        <a:pt x="90359" y="78139"/>
                      </a:cubicBezTo>
                      <a:lnTo>
                        <a:pt x="98672" y="14214"/>
                      </a:lnTo>
                      <a:lnTo>
                        <a:pt x="21696" y="0"/>
                      </a:ln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56" name="Graphic 2">
                  <a:extLst>
                    <a:ext uri="{FF2B5EF4-FFF2-40B4-BE49-F238E27FC236}">
                      <a16:creationId xmlns:a16="http://schemas.microsoft.com/office/drawing/2014/main" id="{05FDEFB7-5D1C-46C4-B27F-57ABA73BE558}"/>
                    </a:ext>
                  </a:extLst>
                </p:cNvPr>
                <p:cNvGrpSpPr/>
                <p:nvPr/>
              </p:nvGrpSpPr>
              <p:grpSpPr>
                <a:xfrm>
                  <a:off x="3813242" y="5840921"/>
                  <a:ext cx="327672" cy="239222"/>
                  <a:chOff x="3813242" y="5840921"/>
                  <a:chExt cx="327672" cy="239222"/>
                </a:xfrm>
              </p:grpSpPr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E3E931E8-7200-4977-9ABB-69CCF2C62B02}"/>
                      </a:ext>
                    </a:extLst>
                  </p:cNvPr>
                  <p:cNvSpPr/>
                  <p:nvPr/>
                </p:nvSpPr>
                <p:spPr>
                  <a:xfrm>
                    <a:off x="3846492" y="5850206"/>
                    <a:ext cx="294421" cy="229936"/>
                  </a:xfrm>
                  <a:custGeom>
                    <a:avLst/>
                    <a:gdLst>
                      <a:gd name="connsiteX0" fmla="*/ 123444 w 294421"/>
                      <a:gd name="connsiteY0" fmla="*/ 142272 h 229936"/>
                      <a:gd name="connsiteX1" fmla="*/ 0 w 294421"/>
                      <a:gd name="connsiteY1" fmla="*/ 222739 h 229936"/>
                      <a:gd name="connsiteX2" fmla="*/ 42145 w 294421"/>
                      <a:gd name="connsiteY2" fmla="*/ 222449 h 229936"/>
                      <a:gd name="connsiteX3" fmla="*/ 288659 w 294421"/>
                      <a:gd name="connsiteY3" fmla="*/ 24356 h 229936"/>
                      <a:gd name="connsiteX4" fmla="*/ 288119 w 294421"/>
                      <a:gd name="connsiteY4" fmla="*/ 0 h 229936"/>
                      <a:gd name="connsiteX5" fmla="*/ 123444 w 294421"/>
                      <a:gd name="connsiteY5" fmla="*/ 142272 h 229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4421" h="229936">
                        <a:moveTo>
                          <a:pt x="123444" y="142272"/>
                        </a:moveTo>
                        <a:cubicBezTo>
                          <a:pt x="53742" y="198258"/>
                          <a:pt x="18163" y="217087"/>
                          <a:pt x="0" y="222739"/>
                        </a:cubicBezTo>
                        <a:cubicBezTo>
                          <a:pt x="11846" y="231966"/>
                          <a:pt x="29261" y="232798"/>
                          <a:pt x="42145" y="222449"/>
                        </a:cubicBezTo>
                        <a:lnTo>
                          <a:pt x="288659" y="24356"/>
                        </a:lnTo>
                        <a:cubicBezTo>
                          <a:pt x="296972" y="17706"/>
                          <a:pt x="295850" y="5569"/>
                          <a:pt x="288119" y="0"/>
                        </a:cubicBezTo>
                        <a:cubicBezTo>
                          <a:pt x="261768" y="24813"/>
                          <a:pt x="205158" y="76560"/>
                          <a:pt x="123444" y="142272"/>
                        </a:cubicBezTo>
                        <a:close/>
                      </a:path>
                    </a:pathLst>
                  </a:custGeom>
                  <a:solidFill>
                    <a:srgbClr val="4042E2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0F658EE8-E258-4377-A30A-22056AEB2CBE}"/>
                      </a:ext>
                    </a:extLst>
                  </p:cNvPr>
                  <p:cNvSpPr/>
                  <p:nvPr/>
                </p:nvSpPr>
                <p:spPr>
                  <a:xfrm>
                    <a:off x="3813242" y="5840921"/>
                    <a:ext cx="321328" cy="231983"/>
                  </a:xfrm>
                  <a:custGeom>
                    <a:avLst/>
                    <a:gdLst>
                      <a:gd name="connsiteX0" fmla="*/ 321328 w 321328"/>
                      <a:gd name="connsiteY0" fmla="*/ 9244 h 231983"/>
                      <a:gd name="connsiteX1" fmla="*/ 315967 w 321328"/>
                      <a:gd name="connsiteY1" fmla="*/ 6709 h 231983"/>
                      <a:gd name="connsiteX2" fmla="*/ 159438 w 321328"/>
                      <a:gd name="connsiteY2" fmla="*/ 32728 h 231983"/>
                      <a:gd name="connsiteX3" fmla="*/ 0 w 321328"/>
                      <a:gd name="connsiteY3" fmla="*/ 161575 h 231983"/>
                      <a:gd name="connsiteX4" fmla="*/ 22735 w 321328"/>
                      <a:gd name="connsiteY4" fmla="*/ 218101 h 231983"/>
                      <a:gd name="connsiteX5" fmla="*/ 33209 w 321328"/>
                      <a:gd name="connsiteY5" fmla="*/ 231983 h 231983"/>
                      <a:gd name="connsiteX6" fmla="*/ 156653 w 321328"/>
                      <a:gd name="connsiteY6" fmla="*/ 151516 h 231983"/>
                      <a:gd name="connsiteX7" fmla="*/ 321328 w 321328"/>
                      <a:gd name="connsiteY7" fmla="*/ 9244 h 231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328" h="231983">
                        <a:moveTo>
                          <a:pt x="321328" y="9244"/>
                        </a:moveTo>
                        <a:cubicBezTo>
                          <a:pt x="319749" y="8122"/>
                          <a:pt x="318045" y="7166"/>
                          <a:pt x="315967" y="6709"/>
                        </a:cubicBezTo>
                        <a:cubicBezTo>
                          <a:pt x="278019" y="-2061"/>
                          <a:pt x="210187" y="-9211"/>
                          <a:pt x="159438" y="32728"/>
                        </a:cubicBezTo>
                        <a:cubicBezTo>
                          <a:pt x="85122" y="94200"/>
                          <a:pt x="65421" y="123336"/>
                          <a:pt x="0" y="161575"/>
                        </a:cubicBezTo>
                        <a:lnTo>
                          <a:pt x="22735" y="218101"/>
                        </a:lnTo>
                        <a:cubicBezTo>
                          <a:pt x="25063" y="223879"/>
                          <a:pt x="28762" y="228492"/>
                          <a:pt x="33209" y="231983"/>
                        </a:cubicBezTo>
                        <a:cubicBezTo>
                          <a:pt x="51373" y="226331"/>
                          <a:pt x="86951" y="207502"/>
                          <a:pt x="156653" y="151516"/>
                        </a:cubicBezTo>
                        <a:cubicBezTo>
                          <a:pt x="238409" y="85845"/>
                          <a:pt x="295019" y="34099"/>
                          <a:pt x="321328" y="9244"/>
                        </a:cubicBezTo>
                        <a:close/>
                      </a:path>
                    </a:pathLst>
                  </a:custGeom>
                  <a:solidFill>
                    <a:srgbClr val="09005D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A45542C5-5A1A-4373-B4DE-1F77BA6C30C4}"/>
                    </a:ext>
                  </a:extLst>
                </p:cNvPr>
                <p:cNvSpPr/>
                <p:nvPr/>
              </p:nvSpPr>
              <p:spPr>
                <a:xfrm>
                  <a:off x="2747259" y="5044204"/>
                  <a:ext cx="781005" cy="876294"/>
                </a:xfrm>
                <a:custGeom>
                  <a:avLst/>
                  <a:gdLst>
                    <a:gd name="connsiteX0" fmla="*/ 103036 w 781005"/>
                    <a:gd name="connsiteY0" fmla="*/ 0 h 876294"/>
                    <a:gd name="connsiteX1" fmla="*/ 748021 w 781005"/>
                    <a:gd name="connsiteY1" fmla="*/ 95389 h 876294"/>
                    <a:gd name="connsiteX2" fmla="*/ 658409 w 781005"/>
                    <a:gd name="connsiteY2" fmla="*/ 871423 h 876294"/>
                    <a:gd name="connsiteX3" fmla="*/ 562024 w 781005"/>
                    <a:gd name="connsiteY3" fmla="*/ 865147 h 876294"/>
                    <a:gd name="connsiteX4" fmla="*/ 579480 w 781005"/>
                    <a:gd name="connsiteY4" fmla="*/ 214676 h 876294"/>
                    <a:gd name="connsiteX5" fmla="*/ 0 w 781005"/>
                    <a:gd name="connsiteY5" fmla="*/ 119911 h 876294"/>
                    <a:gd name="connsiteX6" fmla="*/ 103036 w 781005"/>
                    <a:gd name="connsiteY6" fmla="*/ 0 h 876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1005" h="876294">
                      <a:moveTo>
                        <a:pt x="103036" y="0"/>
                      </a:moveTo>
                      <a:cubicBezTo>
                        <a:pt x="103036" y="0"/>
                        <a:pt x="638210" y="43683"/>
                        <a:pt x="748021" y="95389"/>
                      </a:cubicBezTo>
                      <a:cubicBezTo>
                        <a:pt x="857790" y="147052"/>
                        <a:pt x="658409" y="871423"/>
                        <a:pt x="658409" y="871423"/>
                      </a:cubicBezTo>
                      <a:cubicBezTo>
                        <a:pt x="658409" y="871423"/>
                        <a:pt x="628525" y="885804"/>
                        <a:pt x="562024" y="865147"/>
                      </a:cubicBezTo>
                      <a:cubicBezTo>
                        <a:pt x="562024" y="865147"/>
                        <a:pt x="630229" y="330597"/>
                        <a:pt x="579480" y="214676"/>
                      </a:cubicBezTo>
                      <a:lnTo>
                        <a:pt x="0" y="119911"/>
                      </a:lnTo>
                      <a:lnTo>
                        <a:pt x="103036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9D14600C-F9E6-4FAB-B293-98E9C84D6389}"/>
                    </a:ext>
                  </a:extLst>
                </p:cNvPr>
                <p:cNvSpPr/>
                <p:nvPr/>
              </p:nvSpPr>
              <p:spPr>
                <a:xfrm>
                  <a:off x="3760082" y="5869200"/>
                  <a:ext cx="117749" cy="133294"/>
                </a:xfrm>
                <a:custGeom>
                  <a:avLst/>
                  <a:gdLst>
                    <a:gd name="connsiteX0" fmla="*/ 0 w 117749"/>
                    <a:gd name="connsiteY0" fmla="*/ 31547 h 133294"/>
                    <a:gd name="connsiteX1" fmla="*/ 53160 w 117749"/>
                    <a:gd name="connsiteY1" fmla="*/ 133295 h 133294"/>
                    <a:gd name="connsiteX2" fmla="*/ 117750 w 117749"/>
                    <a:gd name="connsiteY2" fmla="*/ 87741 h 133294"/>
                    <a:gd name="connsiteX3" fmla="*/ 69453 w 117749"/>
                    <a:gd name="connsiteY3" fmla="*/ 0 h 133294"/>
                    <a:gd name="connsiteX4" fmla="*/ 0 w 117749"/>
                    <a:gd name="connsiteY4" fmla="*/ 31547 h 133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49" h="133294">
                      <a:moveTo>
                        <a:pt x="0" y="31547"/>
                      </a:moveTo>
                      <a:cubicBezTo>
                        <a:pt x="4988" y="36077"/>
                        <a:pt x="53160" y="133295"/>
                        <a:pt x="53160" y="133295"/>
                      </a:cubicBezTo>
                      <a:cubicBezTo>
                        <a:pt x="53160" y="133295"/>
                        <a:pt x="106819" y="121698"/>
                        <a:pt x="117750" y="87741"/>
                      </a:cubicBezTo>
                      <a:lnTo>
                        <a:pt x="69453" y="0"/>
                      </a:lnTo>
                      <a:lnTo>
                        <a:pt x="0" y="31547"/>
                      </a:ln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ABDD6D3A-D336-4A49-9B21-4318CBBDACCA}"/>
                    </a:ext>
                  </a:extLst>
                </p:cNvPr>
                <p:cNvSpPr/>
                <p:nvPr/>
              </p:nvSpPr>
              <p:spPr>
                <a:xfrm>
                  <a:off x="2511196" y="5039715"/>
                  <a:ext cx="1334957" cy="887691"/>
                </a:xfrm>
                <a:custGeom>
                  <a:avLst/>
                  <a:gdLst>
                    <a:gd name="connsiteX0" fmla="*/ 16732 w 1334957"/>
                    <a:gd name="connsiteY0" fmla="*/ 0 h 887691"/>
                    <a:gd name="connsiteX1" fmla="*/ 23 w 1334957"/>
                    <a:gd name="connsiteY1" fmla="*/ 97716 h 887691"/>
                    <a:gd name="connsiteX2" fmla="*/ 140051 w 1334957"/>
                    <a:gd name="connsiteY2" fmla="*/ 241277 h 887691"/>
                    <a:gd name="connsiteX3" fmla="*/ 772733 w 1334957"/>
                    <a:gd name="connsiteY3" fmla="*/ 270122 h 887691"/>
                    <a:gd name="connsiteX4" fmla="*/ 800747 w 1334957"/>
                    <a:gd name="connsiteY4" fmla="*/ 292940 h 887691"/>
                    <a:gd name="connsiteX5" fmla="*/ 1243524 w 1334957"/>
                    <a:gd name="connsiteY5" fmla="*/ 879403 h 887691"/>
                    <a:gd name="connsiteX6" fmla="*/ 1278936 w 1334957"/>
                    <a:gd name="connsiteY6" fmla="*/ 883269 h 887691"/>
                    <a:gd name="connsiteX7" fmla="*/ 1329520 w 1334957"/>
                    <a:gd name="connsiteY7" fmla="*/ 851306 h 887691"/>
                    <a:gd name="connsiteX8" fmla="*/ 1333343 w 1334957"/>
                    <a:gd name="connsiteY8" fmla="*/ 835595 h 887691"/>
                    <a:gd name="connsiteX9" fmla="*/ 964965 w 1334957"/>
                    <a:gd name="connsiteY9" fmla="*/ 206529 h 887691"/>
                    <a:gd name="connsiteX10" fmla="*/ 878346 w 1334957"/>
                    <a:gd name="connsiteY10" fmla="*/ 142272 h 887691"/>
                    <a:gd name="connsiteX11" fmla="*/ 339100 w 1334957"/>
                    <a:gd name="connsiteY11" fmla="*/ 4447 h 887691"/>
                    <a:gd name="connsiteX12" fmla="*/ 16732 w 1334957"/>
                    <a:gd name="connsiteY12" fmla="*/ 0 h 88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34957" h="887691">
                      <a:moveTo>
                        <a:pt x="16732" y="0"/>
                      </a:moveTo>
                      <a:cubicBezTo>
                        <a:pt x="16732" y="0"/>
                        <a:pt x="-725" y="41979"/>
                        <a:pt x="23" y="97716"/>
                      </a:cubicBezTo>
                      <a:cubicBezTo>
                        <a:pt x="1021" y="174858"/>
                        <a:pt x="62992" y="237411"/>
                        <a:pt x="140051" y="241277"/>
                      </a:cubicBezTo>
                      <a:lnTo>
                        <a:pt x="772733" y="270122"/>
                      </a:lnTo>
                      <a:cubicBezTo>
                        <a:pt x="786075" y="270746"/>
                        <a:pt x="797380" y="279973"/>
                        <a:pt x="800747" y="292940"/>
                      </a:cubicBezTo>
                      <a:cubicBezTo>
                        <a:pt x="815627" y="350464"/>
                        <a:pt x="888280" y="527027"/>
                        <a:pt x="1243524" y="879403"/>
                      </a:cubicBezTo>
                      <a:cubicBezTo>
                        <a:pt x="1252959" y="888797"/>
                        <a:pt x="1267714" y="890376"/>
                        <a:pt x="1278936" y="883269"/>
                      </a:cubicBezTo>
                      <a:lnTo>
                        <a:pt x="1329520" y="851306"/>
                      </a:lnTo>
                      <a:cubicBezTo>
                        <a:pt x="1334840" y="847940"/>
                        <a:pt x="1336544" y="840999"/>
                        <a:pt x="1333343" y="835595"/>
                      </a:cubicBezTo>
                      <a:lnTo>
                        <a:pt x="964965" y="206529"/>
                      </a:lnTo>
                      <a:cubicBezTo>
                        <a:pt x="945638" y="174609"/>
                        <a:pt x="914506" y="151541"/>
                        <a:pt x="878346" y="142272"/>
                      </a:cubicBezTo>
                      <a:lnTo>
                        <a:pt x="339100" y="4447"/>
                      </a:lnTo>
                      <a:lnTo>
                        <a:pt x="1673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3FBC8CB2-9BE0-479C-995C-451EAA181F88}"/>
                    </a:ext>
                  </a:extLst>
                </p:cNvPr>
                <p:cNvSpPr/>
                <p:nvPr/>
              </p:nvSpPr>
              <p:spPr>
                <a:xfrm>
                  <a:off x="3014555" y="4071199"/>
                  <a:ext cx="293522" cy="243437"/>
                </a:xfrm>
                <a:custGeom>
                  <a:avLst/>
                  <a:gdLst>
                    <a:gd name="connsiteX0" fmla="*/ 247345 w 293522"/>
                    <a:gd name="connsiteY0" fmla="*/ 0 h 243437"/>
                    <a:gd name="connsiteX1" fmla="*/ 0 w 293522"/>
                    <a:gd name="connsiteY1" fmla="*/ 163761 h 243437"/>
                    <a:gd name="connsiteX2" fmla="*/ 142813 w 293522"/>
                    <a:gd name="connsiteY2" fmla="*/ 243438 h 243437"/>
                    <a:gd name="connsiteX3" fmla="*/ 293522 w 293522"/>
                    <a:gd name="connsiteY3" fmla="*/ 117126 h 243437"/>
                    <a:gd name="connsiteX4" fmla="*/ 247345 w 293522"/>
                    <a:gd name="connsiteY4" fmla="*/ 0 h 243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522" h="243437">
                      <a:moveTo>
                        <a:pt x="247345" y="0"/>
                      </a:moveTo>
                      <a:cubicBezTo>
                        <a:pt x="247345" y="0"/>
                        <a:pt x="69120" y="105738"/>
                        <a:pt x="0" y="163761"/>
                      </a:cubicBezTo>
                      <a:lnTo>
                        <a:pt x="142813" y="243438"/>
                      </a:lnTo>
                      <a:cubicBezTo>
                        <a:pt x="142813" y="243438"/>
                        <a:pt x="219996" y="154284"/>
                        <a:pt x="293522" y="117126"/>
                      </a:cubicBezTo>
                      <a:lnTo>
                        <a:pt x="247345" y="0"/>
                      </a:ln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19D12585-634D-4D72-8A09-4AC1DC961410}"/>
                    </a:ext>
                  </a:extLst>
                </p:cNvPr>
                <p:cNvSpPr/>
                <p:nvPr/>
              </p:nvSpPr>
              <p:spPr>
                <a:xfrm>
                  <a:off x="2516456" y="4214896"/>
                  <a:ext cx="1121802" cy="847798"/>
                </a:xfrm>
                <a:custGeom>
                  <a:avLst/>
                  <a:gdLst>
                    <a:gd name="connsiteX0" fmla="*/ 0 w 1121802"/>
                    <a:gd name="connsiteY0" fmla="*/ 829308 h 847798"/>
                    <a:gd name="connsiteX1" fmla="*/ 333839 w 1121802"/>
                    <a:gd name="connsiteY1" fmla="*/ 829308 h 847798"/>
                    <a:gd name="connsiteX2" fmla="*/ 650221 w 1121802"/>
                    <a:gd name="connsiteY2" fmla="*/ 439191 h 847798"/>
                    <a:gd name="connsiteX3" fmla="*/ 1104346 w 1121802"/>
                    <a:gd name="connsiteY3" fmla="*/ 692813 h 847798"/>
                    <a:gd name="connsiteX4" fmla="*/ 1121803 w 1121802"/>
                    <a:gd name="connsiteY4" fmla="*/ 653743 h 847798"/>
                    <a:gd name="connsiteX5" fmla="*/ 795570 w 1121802"/>
                    <a:gd name="connsiteY5" fmla="*/ 362049 h 847798"/>
                    <a:gd name="connsiteX6" fmla="*/ 618051 w 1121802"/>
                    <a:gd name="connsiteY6" fmla="*/ 63913 h 847798"/>
                    <a:gd name="connsiteX7" fmla="*/ 535007 w 1121802"/>
                    <a:gd name="connsiteY7" fmla="*/ 4893 h 847798"/>
                    <a:gd name="connsiteX8" fmla="*/ 509404 w 1121802"/>
                    <a:gd name="connsiteY8" fmla="*/ 3272 h 847798"/>
                    <a:gd name="connsiteX9" fmla="*/ 0 w 1121802"/>
                    <a:gd name="connsiteY9" fmla="*/ 829308 h 847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1802" h="847798">
                      <a:moveTo>
                        <a:pt x="0" y="829308"/>
                      </a:moveTo>
                      <a:cubicBezTo>
                        <a:pt x="0" y="829308"/>
                        <a:pt x="170785" y="870913"/>
                        <a:pt x="333839" y="829308"/>
                      </a:cubicBezTo>
                      <a:cubicBezTo>
                        <a:pt x="333839" y="829308"/>
                        <a:pt x="561982" y="522651"/>
                        <a:pt x="650221" y="439191"/>
                      </a:cubicBezTo>
                      <a:cubicBezTo>
                        <a:pt x="650221" y="439191"/>
                        <a:pt x="790998" y="661349"/>
                        <a:pt x="1104346" y="692813"/>
                      </a:cubicBezTo>
                      <a:lnTo>
                        <a:pt x="1121803" y="653743"/>
                      </a:lnTo>
                      <a:cubicBezTo>
                        <a:pt x="1121803" y="653743"/>
                        <a:pt x="872338" y="538736"/>
                        <a:pt x="795570" y="362049"/>
                      </a:cubicBezTo>
                      <a:cubicBezTo>
                        <a:pt x="718760" y="185362"/>
                        <a:pt x="687920" y="110007"/>
                        <a:pt x="618051" y="63913"/>
                      </a:cubicBezTo>
                      <a:cubicBezTo>
                        <a:pt x="574534" y="35193"/>
                        <a:pt x="548474" y="15575"/>
                        <a:pt x="535007" y="4893"/>
                      </a:cubicBezTo>
                      <a:cubicBezTo>
                        <a:pt x="527650" y="-968"/>
                        <a:pt x="517467" y="-1633"/>
                        <a:pt x="509404" y="3272"/>
                      </a:cubicBezTo>
                      <a:cubicBezTo>
                        <a:pt x="435296" y="48451"/>
                        <a:pt x="86411" y="287401"/>
                        <a:pt x="0" y="829308"/>
                      </a:cubicBezTo>
                      <a:close/>
                    </a:path>
                  </a:pathLst>
                </a:custGeom>
                <a:solidFill>
                  <a:srgbClr val="649DB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8AB2F14F-914B-4055-A663-626604098789}"/>
                    </a:ext>
                  </a:extLst>
                </p:cNvPr>
                <p:cNvSpPr/>
                <p:nvPr/>
              </p:nvSpPr>
              <p:spPr>
                <a:xfrm>
                  <a:off x="3065725" y="4481854"/>
                  <a:ext cx="99005" cy="164253"/>
                </a:xfrm>
                <a:custGeom>
                  <a:avLst/>
                  <a:gdLst>
                    <a:gd name="connsiteX0" fmla="*/ 91684 w 99005"/>
                    <a:gd name="connsiteY0" fmla="*/ 164254 h 164253"/>
                    <a:gd name="connsiteX1" fmla="*/ 85906 w 99005"/>
                    <a:gd name="connsiteY1" fmla="*/ 161386 h 164253"/>
                    <a:gd name="connsiteX2" fmla="*/ 493 w 99005"/>
                    <a:gd name="connsiteY2" fmla="*/ 9928 h 164253"/>
                    <a:gd name="connsiteX3" fmla="*/ 4691 w 99005"/>
                    <a:gd name="connsiteY3" fmla="*/ 493 h 164253"/>
                    <a:gd name="connsiteX4" fmla="*/ 14126 w 99005"/>
                    <a:gd name="connsiteY4" fmla="*/ 4691 h 164253"/>
                    <a:gd name="connsiteX5" fmla="*/ 97503 w 99005"/>
                    <a:gd name="connsiteY5" fmla="*/ 152491 h 164253"/>
                    <a:gd name="connsiteX6" fmla="*/ 96173 w 99005"/>
                    <a:gd name="connsiteY6" fmla="*/ 162716 h 164253"/>
                    <a:gd name="connsiteX7" fmla="*/ 91684 w 99005"/>
                    <a:gd name="connsiteY7" fmla="*/ 164254 h 164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005" h="164253">
                      <a:moveTo>
                        <a:pt x="91684" y="164254"/>
                      </a:moveTo>
                      <a:cubicBezTo>
                        <a:pt x="89481" y="164254"/>
                        <a:pt x="87320" y="163256"/>
                        <a:pt x="85906" y="161386"/>
                      </a:cubicBezTo>
                      <a:cubicBezTo>
                        <a:pt x="31832" y="90894"/>
                        <a:pt x="784" y="10718"/>
                        <a:pt x="493" y="9928"/>
                      </a:cubicBezTo>
                      <a:cubicBezTo>
                        <a:pt x="-961" y="6188"/>
                        <a:pt x="909" y="1948"/>
                        <a:pt x="4691" y="493"/>
                      </a:cubicBezTo>
                      <a:cubicBezTo>
                        <a:pt x="8473" y="-962"/>
                        <a:pt x="12671" y="909"/>
                        <a:pt x="14126" y="4691"/>
                      </a:cubicBezTo>
                      <a:cubicBezTo>
                        <a:pt x="14417" y="5481"/>
                        <a:pt x="44759" y="83745"/>
                        <a:pt x="97503" y="152491"/>
                      </a:cubicBezTo>
                      <a:cubicBezTo>
                        <a:pt x="99955" y="155692"/>
                        <a:pt x="99332" y="160264"/>
                        <a:pt x="96173" y="162716"/>
                      </a:cubicBezTo>
                      <a:cubicBezTo>
                        <a:pt x="94760" y="163755"/>
                        <a:pt x="93222" y="164254"/>
                        <a:pt x="91684" y="164254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3BE2C325-AF88-441A-A684-6614EFA9DC44}"/>
                    </a:ext>
                  </a:extLst>
                </p:cNvPr>
                <p:cNvSpPr/>
                <p:nvPr/>
              </p:nvSpPr>
              <p:spPr>
                <a:xfrm>
                  <a:off x="3601932" y="4812782"/>
                  <a:ext cx="272075" cy="65582"/>
                </a:xfrm>
                <a:custGeom>
                  <a:avLst/>
                  <a:gdLst>
                    <a:gd name="connsiteX0" fmla="*/ 0 w 272075"/>
                    <a:gd name="connsiteY0" fmla="*/ 35491 h 65582"/>
                    <a:gd name="connsiteX1" fmla="*/ 35287 w 272075"/>
                    <a:gd name="connsiteY1" fmla="*/ 26097 h 65582"/>
                    <a:gd name="connsiteX2" fmla="*/ 142355 w 272075"/>
                    <a:gd name="connsiteY2" fmla="*/ 1284 h 65582"/>
                    <a:gd name="connsiteX3" fmla="*/ 180012 w 272075"/>
                    <a:gd name="connsiteY3" fmla="*/ 7643 h 65582"/>
                    <a:gd name="connsiteX4" fmla="*/ 272076 w 272075"/>
                    <a:gd name="connsiteY4" fmla="*/ 65583 h 65582"/>
                    <a:gd name="connsiteX5" fmla="*/ 17789 w 272075"/>
                    <a:gd name="connsiteY5" fmla="*/ 65167 h 65582"/>
                    <a:gd name="connsiteX6" fmla="*/ 0 w 272075"/>
                    <a:gd name="connsiteY6" fmla="*/ 35491 h 6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075" h="65582">
                      <a:moveTo>
                        <a:pt x="0" y="35491"/>
                      </a:moveTo>
                      <a:lnTo>
                        <a:pt x="35287" y="26097"/>
                      </a:lnTo>
                      <a:lnTo>
                        <a:pt x="142355" y="1284"/>
                      </a:lnTo>
                      <a:cubicBezTo>
                        <a:pt x="155240" y="-1708"/>
                        <a:pt x="168790" y="577"/>
                        <a:pt x="180012" y="7643"/>
                      </a:cubicBezTo>
                      <a:lnTo>
                        <a:pt x="272076" y="65583"/>
                      </a:lnTo>
                      <a:lnTo>
                        <a:pt x="17789" y="65167"/>
                      </a:lnTo>
                      <a:lnTo>
                        <a:pt x="0" y="35491"/>
                      </a:lnTo>
                      <a:close/>
                    </a:path>
                  </a:pathLst>
                </a:custGeom>
                <a:solidFill>
                  <a:srgbClr val="F9B776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66" name="Graphic 2">
                  <a:extLst>
                    <a:ext uri="{FF2B5EF4-FFF2-40B4-BE49-F238E27FC236}">
                      <a16:creationId xmlns:a16="http://schemas.microsoft.com/office/drawing/2014/main" id="{19EAFC18-A7D2-4E35-A00E-AA4B27C2448E}"/>
                    </a:ext>
                  </a:extLst>
                </p:cNvPr>
                <p:cNvGrpSpPr/>
                <p:nvPr/>
              </p:nvGrpSpPr>
              <p:grpSpPr>
                <a:xfrm>
                  <a:off x="3181487" y="3885640"/>
                  <a:ext cx="311226" cy="413329"/>
                  <a:chOff x="3181487" y="3885640"/>
                  <a:chExt cx="311226" cy="413329"/>
                </a:xfrm>
              </p:grpSpPr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F107AF3D-2085-4FF3-B9F6-A5847D6125B7}"/>
                      </a:ext>
                    </a:extLst>
                  </p:cNvPr>
                  <p:cNvSpPr/>
                  <p:nvPr/>
                </p:nvSpPr>
                <p:spPr>
                  <a:xfrm>
                    <a:off x="3261692" y="3961389"/>
                    <a:ext cx="174197" cy="261891"/>
                  </a:xfrm>
                  <a:custGeom>
                    <a:avLst/>
                    <a:gdLst>
                      <a:gd name="connsiteX0" fmla="*/ 174193 w 174197"/>
                      <a:gd name="connsiteY0" fmla="*/ 32294 h 261891"/>
                      <a:gd name="connsiteX1" fmla="*/ 128556 w 174197"/>
                      <a:gd name="connsiteY1" fmla="*/ 261892 h 261891"/>
                      <a:gd name="connsiteX2" fmla="*/ 0 w 174197"/>
                      <a:gd name="connsiteY2" fmla="*/ 232797 h 261891"/>
                      <a:gd name="connsiteX3" fmla="*/ 11887 w 174197"/>
                      <a:gd name="connsiteY3" fmla="*/ 11970 h 261891"/>
                      <a:gd name="connsiteX4" fmla="*/ 174193 w 174197"/>
                      <a:gd name="connsiteY4" fmla="*/ 32294 h 261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197" h="261891">
                        <a:moveTo>
                          <a:pt x="174193" y="32294"/>
                        </a:moveTo>
                        <a:cubicBezTo>
                          <a:pt x="174692" y="35744"/>
                          <a:pt x="128556" y="261892"/>
                          <a:pt x="128556" y="261892"/>
                        </a:cubicBezTo>
                        <a:lnTo>
                          <a:pt x="0" y="232797"/>
                        </a:lnTo>
                        <a:lnTo>
                          <a:pt x="11887" y="11970"/>
                        </a:lnTo>
                        <a:cubicBezTo>
                          <a:pt x="11887" y="11970"/>
                          <a:pt x="165839" y="-25562"/>
                          <a:pt x="174193" y="32294"/>
                        </a:cubicBezTo>
                        <a:close/>
                      </a:path>
                    </a:pathLst>
                  </a:custGeom>
                  <a:solidFill>
                    <a:srgbClr val="FF928E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4C1F8CD5-3125-4C35-95FE-ED469F4F934D}"/>
                      </a:ext>
                    </a:extLst>
                  </p:cNvPr>
                  <p:cNvSpPr/>
                  <p:nvPr/>
                </p:nvSpPr>
                <p:spPr>
                  <a:xfrm>
                    <a:off x="3183510" y="3885640"/>
                    <a:ext cx="309203" cy="413329"/>
                  </a:xfrm>
                  <a:custGeom>
                    <a:avLst/>
                    <a:gdLst>
                      <a:gd name="connsiteX0" fmla="*/ 118998 w 309203"/>
                      <a:gd name="connsiteY0" fmla="*/ 136929 h 413329"/>
                      <a:gd name="connsiteX1" fmla="*/ 103619 w 309203"/>
                      <a:gd name="connsiteY1" fmla="*/ 252684 h 413329"/>
                      <a:gd name="connsiteX2" fmla="*/ 103619 w 309203"/>
                      <a:gd name="connsiteY2" fmla="*/ 257131 h 413329"/>
                      <a:gd name="connsiteX3" fmla="*/ 142855 w 309203"/>
                      <a:gd name="connsiteY3" fmla="*/ 288262 h 413329"/>
                      <a:gd name="connsiteX4" fmla="*/ 215010 w 309203"/>
                      <a:gd name="connsiteY4" fmla="*/ 278828 h 413329"/>
                      <a:gd name="connsiteX5" fmla="*/ 226232 w 309203"/>
                      <a:gd name="connsiteY5" fmla="*/ 297697 h 413329"/>
                      <a:gd name="connsiteX6" fmla="*/ 196639 w 309203"/>
                      <a:gd name="connsiteY6" fmla="*/ 403061 h 413329"/>
                      <a:gd name="connsiteX7" fmla="*/ 176896 w 309203"/>
                      <a:gd name="connsiteY7" fmla="*/ 412663 h 413329"/>
                      <a:gd name="connsiteX8" fmla="*/ 63594 w 309203"/>
                      <a:gd name="connsiteY8" fmla="*/ 366277 h 413329"/>
                      <a:gd name="connsiteX9" fmla="*/ 55655 w 309203"/>
                      <a:gd name="connsiteY9" fmla="*/ 351606 h 413329"/>
                      <a:gd name="connsiteX10" fmla="*/ 57442 w 309203"/>
                      <a:gd name="connsiteY10" fmla="*/ 208668 h 413329"/>
                      <a:gd name="connsiteX11" fmla="*/ 13592 w 309203"/>
                      <a:gd name="connsiteY11" fmla="*/ 166273 h 413329"/>
                      <a:gd name="connsiteX12" fmla="*/ 4656 w 309203"/>
                      <a:gd name="connsiteY12" fmla="*/ 157337 h 413329"/>
                      <a:gd name="connsiteX13" fmla="*/ 33086 w 309203"/>
                      <a:gd name="connsiteY13" fmla="*/ 95698 h 413329"/>
                      <a:gd name="connsiteX14" fmla="*/ 43435 w 309203"/>
                      <a:gd name="connsiteY14" fmla="*/ 74584 h 413329"/>
                      <a:gd name="connsiteX15" fmla="*/ 67168 w 309203"/>
                      <a:gd name="connsiteY15" fmla="*/ 16021 h 413329"/>
                      <a:gd name="connsiteX16" fmla="*/ 138450 w 309203"/>
                      <a:gd name="connsiteY16" fmla="*/ 33186 h 413329"/>
                      <a:gd name="connsiteX17" fmla="*/ 159231 w 309203"/>
                      <a:gd name="connsiteY17" fmla="*/ 35639 h 413329"/>
                      <a:gd name="connsiteX18" fmla="*/ 173903 w 309203"/>
                      <a:gd name="connsiteY18" fmla="*/ 36138 h 413329"/>
                      <a:gd name="connsiteX19" fmla="*/ 196639 w 309203"/>
                      <a:gd name="connsiteY19" fmla="*/ 29238 h 413329"/>
                      <a:gd name="connsiteX20" fmla="*/ 253248 w 309203"/>
                      <a:gd name="connsiteY20" fmla="*/ 1058 h 413329"/>
                      <a:gd name="connsiteX21" fmla="*/ 302169 w 309203"/>
                      <a:gd name="connsiteY21" fmla="*/ 112157 h 413329"/>
                      <a:gd name="connsiteX22" fmla="*/ 194103 w 309203"/>
                      <a:gd name="connsiteY22" fmla="*/ 116480 h 413329"/>
                      <a:gd name="connsiteX23" fmla="*/ 126604 w 309203"/>
                      <a:gd name="connsiteY23" fmla="*/ 125208 h 413329"/>
                      <a:gd name="connsiteX24" fmla="*/ 118998 w 309203"/>
                      <a:gd name="connsiteY24" fmla="*/ 136929 h 413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09203" h="413329">
                        <a:moveTo>
                          <a:pt x="118998" y="136929"/>
                        </a:moveTo>
                        <a:lnTo>
                          <a:pt x="103619" y="252684"/>
                        </a:lnTo>
                        <a:cubicBezTo>
                          <a:pt x="103412" y="254180"/>
                          <a:pt x="103412" y="255635"/>
                          <a:pt x="103619" y="257131"/>
                        </a:cubicBezTo>
                        <a:cubicBezTo>
                          <a:pt x="104908" y="266192"/>
                          <a:pt x="111683" y="297074"/>
                          <a:pt x="142855" y="288262"/>
                        </a:cubicBezTo>
                        <a:cubicBezTo>
                          <a:pt x="171160" y="280241"/>
                          <a:pt x="197096" y="273341"/>
                          <a:pt x="215010" y="278828"/>
                        </a:cubicBezTo>
                        <a:cubicBezTo>
                          <a:pt x="223073" y="281280"/>
                          <a:pt x="227894" y="289426"/>
                          <a:pt x="226232" y="297697"/>
                        </a:cubicBezTo>
                        <a:cubicBezTo>
                          <a:pt x="222034" y="318230"/>
                          <a:pt x="211726" y="364366"/>
                          <a:pt x="196639" y="403061"/>
                        </a:cubicBezTo>
                        <a:cubicBezTo>
                          <a:pt x="193563" y="410917"/>
                          <a:pt x="184959" y="415032"/>
                          <a:pt x="176896" y="412663"/>
                        </a:cubicBezTo>
                        <a:cubicBezTo>
                          <a:pt x="152498" y="405555"/>
                          <a:pt x="101500" y="389137"/>
                          <a:pt x="63594" y="366277"/>
                        </a:cubicBezTo>
                        <a:cubicBezTo>
                          <a:pt x="58440" y="363202"/>
                          <a:pt x="55405" y="357591"/>
                          <a:pt x="55655" y="351606"/>
                        </a:cubicBezTo>
                        <a:cubicBezTo>
                          <a:pt x="56902" y="322386"/>
                          <a:pt x="60310" y="233565"/>
                          <a:pt x="57442" y="208668"/>
                        </a:cubicBezTo>
                        <a:cubicBezTo>
                          <a:pt x="54740" y="185309"/>
                          <a:pt x="26061" y="171303"/>
                          <a:pt x="13592" y="166273"/>
                        </a:cubicBezTo>
                        <a:cubicBezTo>
                          <a:pt x="9519" y="164611"/>
                          <a:pt x="6319" y="161410"/>
                          <a:pt x="4656" y="157337"/>
                        </a:cubicBezTo>
                        <a:cubicBezTo>
                          <a:pt x="-1121" y="142873"/>
                          <a:pt x="-9060" y="109414"/>
                          <a:pt x="33086" y="95698"/>
                        </a:cubicBezTo>
                        <a:cubicBezTo>
                          <a:pt x="41897" y="92830"/>
                          <a:pt x="46552" y="83312"/>
                          <a:pt x="43435" y="74584"/>
                        </a:cubicBezTo>
                        <a:cubicBezTo>
                          <a:pt x="37200" y="57210"/>
                          <a:pt x="34541" y="30651"/>
                          <a:pt x="67168" y="16021"/>
                        </a:cubicBezTo>
                        <a:cubicBezTo>
                          <a:pt x="100336" y="1141"/>
                          <a:pt x="125108" y="18847"/>
                          <a:pt x="138450" y="33186"/>
                        </a:cubicBezTo>
                        <a:cubicBezTo>
                          <a:pt x="143853" y="39005"/>
                          <a:pt x="152540" y="39878"/>
                          <a:pt x="159231" y="35639"/>
                        </a:cubicBezTo>
                        <a:cubicBezTo>
                          <a:pt x="163055" y="33228"/>
                          <a:pt x="167960" y="32438"/>
                          <a:pt x="173903" y="36138"/>
                        </a:cubicBezTo>
                        <a:cubicBezTo>
                          <a:pt x="181925" y="41125"/>
                          <a:pt x="192524" y="37717"/>
                          <a:pt x="196639" y="29238"/>
                        </a:cubicBezTo>
                        <a:cubicBezTo>
                          <a:pt x="204577" y="12945"/>
                          <a:pt x="220746" y="-4512"/>
                          <a:pt x="253248" y="1058"/>
                        </a:cubicBezTo>
                        <a:cubicBezTo>
                          <a:pt x="310856" y="10908"/>
                          <a:pt x="317381" y="74750"/>
                          <a:pt x="302169" y="112157"/>
                        </a:cubicBezTo>
                        <a:cubicBezTo>
                          <a:pt x="286956" y="149565"/>
                          <a:pt x="225110" y="135308"/>
                          <a:pt x="194103" y="116480"/>
                        </a:cubicBezTo>
                        <a:cubicBezTo>
                          <a:pt x="170495" y="102141"/>
                          <a:pt x="139904" y="117187"/>
                          <a:pt x="126604" y="125208"/>
                        </a:cubicBezTo>
                        <a:cubicBezTo>
                          <a:pt x="122406" y="127702"/>
                          <a:pt x="119621" y="132025"/>
                          <a:pt x="118998" y="136929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4CB48415-3297-4377-87B5-886CCC62E241}"/>
                      </a:ext>
                    </a:extLst>
                  </p:cNvPr>
                  <p:cNvSpPr/>
                  <p:nvPr/>
                </p:nvSpPr>
                <p:spPr>
                  <a:xfrm>
                    <a:off x="3181487" y="4046393"/>
                    <a:ext cx="64562" cy="92465"/>
                  </a:xfrm>
                  <a:custGeom>
                    <a:avLst/>
                    <a:gdLst>
                      <a:gd name="connsiteX0" fmla="*/ 54227 w 64562"/>
                      <a:gd name="connsiteY0" fmla="*/ 90103 h 92465"/>
                      <a:gd name="connsiteX1" fmla="*/ 53562 w 64562"/>
                      <a:gd name="connsiteY1" fmla="*/ 7558 h 92465"/>
                      <a:gd name="connsiteX2" fmla="*/ 1109 w 64562"/>
                      <a:gd name="connsiteY2" fmla="*/ 47791 h 92465"/>
                      <a:gd name="connsiteX3" fmla="*/ 54227 w 64562"/>
                      <a:gd name="connsiteY3" fmla="*/ 90103 h 9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2" h="92465">
                        <a:moveTo>
                          <a:pt x="54227" y="90103"/>
                        </a:moveTo>
                        <a:cubicBezTo>
                          <a:pt x="54227" y="90103"/>
                          <a:pt x="77919" y="23768"/>
                          <a:pt x="53562" y="7558"/>
                        </a:cubicBezTo>
                        <a:cubicBezTo>
                          <a:pt x="29248" y="-8694"/>
                          <a:pt x="-6788" y="-256"/>
                          <a:pt x="1109" y="47791"/>
                        </a:cubicBezTo>
                        <a:cubicBezTo>
                          <a:pt x="11043" y="107518"/>
                          <a:pt x="54227" y="90103"/>
                          <a:pt x="54227" y="90103"/>
                        </a:cubicBezTo>
                        <a:close/>
                      </a:path>
                    </a:pathLst>
                  </a:custGeom>
                  <a:solidFill>
                    <a:srgbClr val="FF928E"/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70" name="Graphic 2">
                <a:extLst>
                  <a:ext uri="{FF2B5EF4-FFF2-40B4-BE49-F238E27FC236}">
                    <a16:creationId xmlns:a16="http://schemas.microsoft.com/office/drawing/2014/main" id="{09A53A87-D91C-46FD-B22C-669C554D2245}"/>
                  </a:ext>
                </a:extLst>
              </p:cNvPr>
              <p:cNvGrpSpPr/>
              <p:nvPr/>
            </p:nvGrpSpPr>
            <p:grpSpPr>
              <a:xfrm>
                <a:off x="3480566" y="4383255"/>
                <a:ext cx="823731" cy="544986"/>
                <a:chOff x="3480566" y="4383255"/>
                <a:chExt cx="823731" cy="544986"/>
              </a:xfrm>
              <a:solidFill>
                <a:srgbClr val="4042E2"/>
              </a:solidFill>
            </p:grpSpPr>
            <p:sp>
              <p:nvSpPr>
                <p:cNvPr id="1071" name="Freeform: Shape 1070">
                  <a:extLst>
                    <a:ext uri="{FF2B5EF4-FFF2-40B4-BE49-F238E27FC236}">
                      <a16:creationId xmlns:a16="http://schemas.microsoft.com/office/drawing/2014/main" id="{6F1D9D6E-8314-42A0-AD95-3AE1E9AB56E2}"/>
                    </a:ext>
                  </a:extLst>
                </p:cNvPr>
                <p:cNvSpPr/>
                <p:nvPr/>
              </p:nvSpPr>
              <p:spPr>
                <a:xfrm>
                  <a:off x="3480566" y="4879192"/>
                  <a:ext cx="591824" cy="49048"/>
                </a:xfrm>
                <a:custGeom>
                  <a:avLst/>
                  <a:gdLst>
                    <a:gd name="connsiteX0" fmla="*/ 23109 w 591824"/>
                    <a:gd name="connsiteY0" fmla="*/ 49007 h 49048"/>
                    <a:gd name="connsiteX1" fmla="*/ 24356 w 591824"/>
                    <a:gd name="connsiteY1" fmla="*/ 49049 h 49048"/>
                    <a:gd name="connsiteX2" fmla="*/ 567552 w 591824"/>
                    <a:gd name="connsiteY2" fmla="*/ 48509 h 49048"/>
                    <a:gd name="connsiteX3" fmla="*/ 591825 w 591824"/>
                    <a:gd name="connsiteY3" fmla="*/ 24236 h 49048"/>
                    <a:gd name="connsiteX4" fmla="*/ 567469 w 591824"/>
                    <a:gd name="connsiteY4" fmla="*/ 4 h 49048"/>
                    <a:gd name="connsiteX5" fmla="*/ 24273 w 591824"/>
                    <a:gd name="connsiteY5" fmla="*/ 544 h 49048"/>
                    <a:gd name="connsiteX6" fmla="*/ 0 w 591824"/>
                    <a:gd name="connsiteY6" fmla="*/ 24818 h 49048"/>
                    <a:gd name="connsiteX7" fmla="*/ 23109 w 591824"/>
                    <a:gd name="connsiteY7" fmla="*/ 49007 h 49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1824" h="49048">
                      <a:moveTo>
                        <a:pt x="23109" y="49007"/>
                      </a:moveTo>
                      <a:cubicBezTo>
                        <a:pt x="23525" y="49007"/>
                        <a:pt x="23941" y="49049"/>
                        <a:pt x="24356" y="49049"/>
                      </a:cubicBezTo>
                      <a:lnTo>
                        <a:pt x="567552" y="48509"/>
                      </a:lnTo>
                      <a:cubicBezTo>
                        <a:pt x="580977" y="48509"/>
                        <a:pt x="591866" y="37619"/>
                        <a:pt x="591825" y="24236"/>
                      </a:cubicBezTo>
                      <a:cubicBezTo>
                        <a:pt x="591825" y="10811"/>
                        <a:pt x="580852" y="-245"/>
                        <a:pt x="567469" y="4"/>
                      </a:cubicBezTo>
                      <a:lnTo>
                        <a:pt x="24273" y="544"/>
                      </a:lnTo>
                      <a:cubicBezTo>
                        <a:pt x="10848" y="544"/>
                        <a:pt x="-41" y="11434"/>
                        <a:pt x="0" y="24818"/>
                      </a:cubicBezTo>
                      <a:cubicBezTo>
                        <a:pt x="42" y="37785"/>
                        <a:pt x="10266" y="48384"/>
                        <a:pt x="23109" y="49007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B0A62717-BC0E-441F-AB71-B5E978C577E0}"/>
                    </a:ext>
                  </a:extLst>
                </p:cNvPr>
                <p:cNvSpPr/>
                <p:nvPr/>
              </p:nvSpPr>
              <p:spPr>
                <a:xfrm>
                  <a:off x="4027146" y="4383255"/>
                  <a:ext cx="277150" cy="541392"/>
                </a:xfrm>
                <a:custGeom>
                  <a:avLst/>
                  <a:gdLst>
                    <a:gd name="connsiteX0" fmla="*/ 231366 w 277150"/>
                    <a:gd name="connsiteY0" fmla="*/ 12972 h 541392"/>
                    <a:gd name="connsiteX1" fmla="*/ 230826 w 277150"/>
                    <a:gd name="connsiteY1" fmla="*/ 14094 h 541392"/>
                    <a:gd name="connsiteX2" fmla="*/ 2267 w 277150"/>
                    <a:gd name="connsiteY2" fmla="*/ 506873 h 541392"/>
                    <a:gd name="connsiteX3" fmla="*/ 14072 w 277150"/>
                    <a:gd name="connsiteY3" fmla="*/ 539126 h 541392"/>
                    <a:gd name="connsiteX4" fmla="*/ 46325 w 277150"/>
                    <a:gd name="connsiteY4" fmla="*/ 527280 h 541392"/>
                    <a:gd name="connsiteX5" fmla="*/ 274883 w 277150"/>
                    <a:gd name="connsiteY5" fmla="*/ 34502 h 541392"/>
                    <a:gd name="connsiteX6" fmla="*/ 263079 w 277150"/>
                    <a:gd name="connsiteY6" fmla="*/ 2248 h 541392"/>
                    <a:gd name="connsiteX7" fmla="*/ 231366 w 277150"/>
                    <a:gd name="connsiteY7" fmla="*/ 12972 h 541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150" h="541392">
                      <a:moveTo>
                        <a:pt x="231366" y="12972"/>
                      </a:moveTo>
                      <a:cubicBezTo>
                        <a:pt x="231158" y="13346"/>
                        <a:pt x="230992" y="13720"/>
                        <a:pt x="230826" y="14094"/>
                      </a:cubicBezTo>
                      <a:lnTo>
                        <a:pt x="2267" y="506873"/>
                      </a:lnTo>
                      <a:cubicBezTo>
                        <a:pt x="-3385" y="519050"/>
                        <a:pt x="1894" y="533515"/>
                        <a:pt x="14072" y="539126"/>
                      </a:cubicBezTo>
                      <a:cubicBezTo>
                        <a:pt x="26250" y="544779"/>
                        <a:pt x="40880" y="539500"/>
                        <a:pt x="46325" y="527280"/>
                      </a:cubicBezTo>
                      <a:lnTo>
                        <a:pt x="274883" y="34502"/>
                      </a:lnTo>
                      <a:cubicBezTo>
                        <a:pt x="280536" y="22323"/>
                        <a:pt x="275257" y="7859"/>
                        <a:pt x="263079" y="2248"/>
                      </a:cubicBezTo>
                      <a:cubicBezTo>
                        <a:pt x="251275" y="-3197"/>
                        <a:pt x="237351" y="1583"/>
                        <a:pt x="231366" y="12972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aphic 2">
                <a:extLst>
                  <a:ext uri="{FF2B5EF4-FFF2-40B4-BE49-F238E27FC236}">
                    <a16:creationId xmlns:a16="http://schemas.microsoft.com/office/drawing/2014/main" id="{EF1C4E19-A963-48D7-A245-C3E3D4974899}"/>
                  </a:ext>
                </a:extLst>
              </p:cNvPr>
              <p:cNvGrpSpPr/>
              <p:nvPr/>
            </p:nvGrpSpPr>
            <p:grpSpPr>
              <a:xfrm>
                <a:off x="3357170" y="4900435"/>
                <a:ext cx="857104" cy="1179658"/>
                <a:chOff x="3357170" y="4900435"/>
                <a:chExt cx="857104" cy="1179658"/>
              </a:xfrm>
            </p:grpSpPr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id="{99442DE5-3E79-4FE3-8901-AAB984ED18D9}"/>
                    </a:ext>
                  </a:extLst>
                </p:cNvPr>
                <p:cNvSpPr/>
                <p:nvPr/>
              </p:nvSpPr>
              <p:spPr>
                <a:xfrm>
                  <a:off x="3457728" y="4955466"/>
                  <a:ext cx="327707" cy="1124628"/>
                </a:xfrm>
                <a:custGeom>
                  <a:avLst/>
                  <a:gdLst>
                    <a:gd name="connsiteX0" fmla="*/ 287848 w 327707"/>
                    <a:gd name="connsiteY0" fmla="*/ 0 h 1124628"/>
                    <a:gd name="connsiteX1" fmla="*/ 1350 w 327707"/>
                    <a:gd name="connsiteY1" fmla="*/ 1075418 h 1124628"/>
                    <a:gd name="connsiteX2" fmla="*/ 38632 w 327707"/>
                    <a:gd name="connsiteY2" fmla="*/ 1124629 h 1124628"/>
                    <a:gd name="connsiteX3" fmla="*/ 38632 w 327707"/>
                    <a:gd name="connsiteY3" fmla="*/ 1124629 h 1124628"/>
                    <a:gd name="connsiteX4" fmla="*/ 76081 w 327707"/>
                    <a:gd name="connsiteY4" fmla="*/ 1094994 h 1124628"/>
                    <a:gd name="connsiteX5" fmla="*/ 327707 w 327707"/>
                    <a:gd name="connsiteY5" fmla="*/ 74856 h 1124628"/>
                    <a:gd name="connsiteX6" fmla="*/ 287848 w 327707"/>
                    <a:gd name="connsiteY6" fmla="*/ 0 h 112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7707" h="1124628">
                      <a:moveTo>
                        <a:pt x="287848" y="0"/>
                      </a:moveTo>
                      <a:cubicBezTo>
                        <a:pt x="285479" y="9809"/>
                        <a:pt x="58832" y="859910"/>
                        <a:pt x="1350" y="1075418"/>
                      </a:cubicBezTo>
                      <a:cubicBezTo>
                        <a:pt x="-5259" y="1100273"/>
                        <a:pt x="13237" y="1124629"/>
                        <a:pt x="38632" y="1124629"/>
                      </a:cubicBezTo>
                      <a:lnTo>
                        <a:pt x="38632" y="1124629"/>
                      </a:lnTo>
                      <a:cubicBezTo>
                        <a:pt x="56338" y="1124629"/>
                        <a:pt x="71800" y="1112409"/>
                        <a:pt x="76081" y="1094994"/>
                      </a:cubicBezTo>
                      <a:lnTo>
                        <a:pt x="327707" y="74856"/>
                      </a:lnTo>
                      <a:lnTo>
                        <a:pt x="287848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id="{D4E23D51-306C-4773-8A92-254AE98D4FF7}"/>
                    </a:ext>
                  </a:extLst>
                </p:cNvPr>
                <p:cNvSpPr/>
                <p:nvPr/>
              </p:nvSpPr>
              <p:spPr>
                <a:xfrm>
                  <a:off x="3829825" y="4955466"/>
                  <a:ext cx="327707" cy="1124628"/>
                </a:xfrm>
                <a:custGeom>
                  <a:avLst/>
                  <a:gdLst>
                    <a:gd name="connsiteX0" fmla="*/ 39859 w 327707"/>
                    <a:gd name="connsiteY0" fmla="*/ 0 h 1124628"/>
                    <a:gd name="connsiteX1" fmla="*/ 326358 w 327707"/>
                    <a:gd name="connsiteY1" fmla="*/ 1075418 h 1124628"/>
                    <a:gd name="connsiteX2" fmla="*/ 289075 w 327707"/>
                    <a:gd name="connsiteY2" fmla="*/ 1124629 h 1124628"/>
                    <a:gd name="connsiteX3" fmla="*/ 289075 w 327707"/>
                    <a:gd name="connsiteY3" fmla="*/ 1124629 h 1124628"/>
                    <a:gd name="connsiteX4" fmla="*/ 251626 w 327707"/>
                    <a:gd name="connsiteY4" fmla="*/ 1094994 h 1124628"/>
                    <a:gd name="connsiteX5" fmla="*/ 0 w 327707"/>
                    <a:gd name="connsiteY5" fmla="*/ 74856 h 1124628"/>
                    <a:gd name="connsiteX6" fmla="*/ 39859 w 327707"/>
                    <a:gd name="connsiteY6" fmla="*/ 0 h 112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7707" h="1124628">
                      <a:moveTo>
                        <a:pt x="39859" y="0"/>
                      </a:moveTo>
                      <a:cubicBezTo>
                        <a:pt x="42229" y="9809"/>
                        <a:pt x="268875" y="859910"/>
                        <a:pt x="326358" y="1075418"/>
                      </a:cubicBezTo>
                      <a:cubicBezTo>
                        <a:pt x="332966" y="1100273"/>
                        <a:pt x="314470" y="1124629"/>
                        <a:pt x="289075" y="1124629"/>
                      </a:cubicBezTo>
                      <a:lnTo>
                        <a:pt x="289075" y="1124629"/>
                      </a:lnTo>
                      <a:cubicBezTo>
                        <a:pt x="271369" y="1124629"/>
                        <a:pt x="255907" y="1112409"/>
                        <a:pt x="251626" y="1094994"/>
                      </a:cubicBezTo>
                      <a:lnTo>
                        <a:pt x="0" y="74856"/>
                      </a:lnTo>
                      <a:lnTo>
                        <a:pt x="39859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6" name="Freeform: Shape 1075">
                  <a:extLst>
                    <a:ext uri="{FF2B5EF4-FFF2-40B4-BE49-F238E27FC236}">
                      <a16:creationId xmlns:a16="http://schemas.microsoft.com/office/drawing/2014/main" id="{916653ED-7E68-4257-AB47-5C828C20E366}"/>
                    </a:ext>
                  </a:extLst>
                </p:cNvPr>
                <p:cNvSpPr/>
                <p:nvPr/>
              </p:nvSpPr>
              <p:spPr>
                <a:xfrm>
                  <a:off x="3737970" y="4927659"/>
                  <a:ext cx="141150" cy="419834"/>
                </a:xfrm>
                <a:custGeom>
                  <a:avLst/>
                  <a:gdLst>
                    <a:gd name="connsiteX0" fmla="*/ 141150 w 141150"/>
                    <a:gd name="connsiteY0" fmla="*/ 0 h 419834"/>
                    <a:gd name="connsiteX1" fmla="*/ 0 w 141150"/>
                    <a:gd name="connsiteY1" fmla="*/ 0 h 419834"/>
                    <a:gd name="connsiteX2" fmla="*/ 0 w 141150"/>
                    <a:gd name="connsiteY2" fmla="*/ 113386 h 419834"/>
                    <a:gd name="connsiteX3" fmla="*/ 29136 w 141150"/>
                    <a:gd name="connsiteY3" fmla="*/ 142896 h 419834"/>
                    <a:gd name="connsiteX4" fmla="*/ 48505 w 141150"/>
                    <a:gd name="connsiteY4" fmla="*/ 142896 h 419834"/>
                    <a:gd name="connsiteX5" fmla="*/ 48505 w 141150"/>
                    <a:gd name="connsiteY5" fmla="*/ 397515 h 419834"/>
                    <a:gd name="connsiteX6" fmla="*/ 70575 w 141150"/>
                    <a:gd name="connsiteY6" fmla="*/ 419834 h 419834"/>
                    <a:gd name="connsiteX7" fmla="*/ 70575 w 141150"/>
                    <a:gd name="connsiteY7" fmla="*/ 419834 h 419834"/>
                    <a:gd name="connsiteX8" fmla="*/ 92646 w 141150"/>
                    <a:gd name="connsiteY8" fmla="*/ 397515 h 419834"/>
                    <a:gd name="connsiteX9" fmla="*/ 92646 w 141150"/>
                    <a:gd name="connsiteY9" fmla="*/ 142896 h 419834"/>
                    <a:gd name="connsiteX10" fmla="*/ 102454 w 141150"/>
                    <a:gd name="connsiteY10" fmla="*/ 142896 h 419834"/>
                    <a:gd name="connsiteX11" fmla="*/ 141150 w 141150"/>
                    <a:gd name="connsiteY11" fmla="*/ 103743 h 419834"/>
                    <a:gd name="connsiteX12" fmla="*/ 141150 w 141150"/>
                    <a:gd name="connsiteY12" fmla="*/ 0 h 4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150" h="419834">
                      <a:moveTo>
                        <a:pt x="141150" y="0"/>
                      </a:moveTo>
                      <a:lnTo>
                        <a:pt x="0" y="0"/>
                      </a:lnTo>
                      <a:lnTo>
                        <a:pt x="0" y="113386"/>
                      </a:lnTo>
                      <a:cubicBezTo>
                        <a:pt x="0" y="129679"/>
                        <a:pt x="13051" y="142896"/>
                        <a:pt x="29136" y="142896"/>
                      </a:cubicBezTo>
                      <a:lnTo>
                        <a:pt x="48505" y="142896"/>
                      </a:lnTo>
                      <a:lnTo>
                        <a:pt x="48505" y="397515"/>
                      </a:lnTo>
                      <a:cubicBezTo>
                        <a:pt x="48505" y="409859"/>
                        <a:pt x="58397" y="419834"/>
                        <a:pt x="70575" y="419834"/>
                      </a:cubicBezTo>
                      <a:lnTo>
                        <a:pt x="70575" y="419834"/>
                      </a:lnTo>
                      <a:cubicBezTo>
                        <a:pt x="82753" y="419834"/>
                        <a:pt x="92646" y="409818"/>
                        <a:pt x="92646" y="397515"/>
                      </a:cubicBezTo>
                      <a:lnTo>
                        <a:pt x="92646" y="142896"/>
                      </a:lnTo>
                      <a:lnTo>
                        <a:pt x="102454" y="142896"/>
                      </a:lnTo>
                      <a:cubicBezTo>
                        <a:pt x="123818" y="142896"/>
                        <a:pt x="141150" y="125356"/>
                        <a:pt x="141150" y="103743"/>
                      </a:cubicBezTo>
                      <a:lnTo>
                        <a:pt x="14115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id="{B78B1755-6348-4A6E-9736-E1D0FFA159F8}"/>
                    </a:ext>
                  </a:extLst>
                </p:cNvPr>
                <p:cNvSpPr/>
                <p:nvPr/>
              </p:nvSpPr>
              <p:spPr>
                <a:xfrm>
                  <a:off x="3357170" y="4900435"/>
                  <a:ext cx="857104" cy="92022"/>
                </a:xfrm>
                <a:custGeom>
                  <a:avLst/>
                  <a:gdLst>
                    <a:gd name="connsiteX0" fmla="*/ 33702 w 857104"/>
                    <a:gd name="connsiteY0" fmla="*/ 0 h 92022"/>
                    <a:gd name="connsiteX1" fmla="*/ 821915 w 857104"/>
                    <a:gd name="connsiteY1" fmla="*/ 0 h 92022"/>
                    <a:gd name="connsiteX2" fmla="*/ 845315 w 857104"/>
                    <a:gd name="connsiteY2" fmla="*/ 18330 h 92022"/>
                    <a:gd name="connsiteX3" fmla="*/ 856330 w 857104"/>
                    <a:gd name="connsiteY3" fmla="*/ 61473 h 92022"/>
                    <a:gd name="connsiteX4" fmla="*/ 832805 w 857104"/>
                    <a:gd name="connsiteY4" fmla="*/ 92022 h 92022"/>
                    <a:gd name="connsiteX5" fmla="*/ 24018 w 857104"/>
                    <a:gd name="connsiteY5" fmla="*/ 87325 h 92022"/>
                    <a:gd name="connsiteX6" fmla="*/ 742 w 857104"/>
                    <a:gd name="connsiteY6" fmla="*/ 56900 h 92022"/>
                    <a:gd name="connsiteX7" fmla="*/ 10302 w 857104"/>
                    <a:gd name="connsiteY7" fmla="*/ 18454 h 92022"/>
                    <a:gd name="connsiteX8" fmla="*/ 33702 w 857104"/>
                    <a:gd name="connsiteY8" fmla="*/ 0 h 9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104" h="92022">
                      <a:moveTo>
                        <a:pt x="33702" y="0"/>
                      </a:moveTo>
                      <a:lnTo>
                        <a:pt x="821915" y="0"/>
                      </a:lnTo>
                      <a:cubicBezTo>
                        <a:pt x="832930" y="0"/>
                        <a:pt x="842572" y="7523"/>
                        <a:pt x="845315" y="18330"/>
                      </a:cubicBezTo>
                      <a:lnTo>
                        <a:pt x="856330" y="61473"/>
                      </a:lnTo>
                      <a:cubicBezTo>
                        <a:pt x="860278" y="77018"/>
                        <a:pt x="848640" y="92105"/>
                        <a:pt x="832805" y="92022"/>
                      </a:cubicBezTo>
                      <a:lnTo>
                        <a:pt x="24018" y="87325"/>
                      </a:lnTo>
                      <a:cubicBezTo>
                        <a:pt x="8348" y="87242"/>
                        <a:pt x="-3082" y="72279"/>
                        <a:pt x="742" y="56900"/>
                      </a:cubicBezTo>
                      <a:lnTo>
                        <a:pt x="10302" y="18454"/>
                      </a:lnTo>
                      <a:cubicBezTo>
                        <a:pt x="12962" y="7606"/>
                        <a:pt x="22646" y="0"/>
                        <a:pt x="33702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78" name="Graphic 2">
              <a:extLst>
                <a:ext uri="{FF2B5EF4-FFF2-40B4-BE49-F238E27FC236}">
                  <a16:creationId xmlns:a16="http://schemas.microsoft.com/office/drawing/2014/main" id="{3CCBD827-0DD6-45C7-A473-599BFBDA000A}"/>
                </a:ext>
              </a:extLst>
            </p:cNvPr>
            <p:cNvGrpSpPr/>
            <p:nvPr/>
          </p:nvGrpSpPr>
          <p:grpSpPr>
            <a:xfrm>
              <a:off x="1899080" y="1834923"/>
              <a:ext cx="884204" cy="791760"/>
              <a:chOff x="1685810" y="2273426"/>
              <a:chExt cx="1690327" cy="1513602"/>
            </a:xfrm>
            <a:solidFill>
              <a:srgbClr val="7D97F4"/>
            </a:solidFill>
          </p:grpSpPr>
          <p:grpSp>
            <p:nvGrpSpPr>
              <p:cNvPr id="1079" name="Graphic 2">
                <a:extLst>
                  <a:ext uri="{FF2B5EF4-FFF2-40B4-BE49-F238E27FC236}">
                    <a16:creationId xmlns:a16="http://schemas.microsoft.com/office/drawing/2014/main" id="{9A369461-9191-42C7-89DD-940CD13B12CA}"/>
                  </a:ext>
                </a:extLst>
              </p:cNvPr>
              <p:cNvGrpSpPr/>
              <p:nvPr/>
            </p:nvGrpSpPr>
            <p:grpSpPr>
              <a:xfrm>
                <a:off x="1685810" y="2443861"/>
                <a:ext cx="1343039" cy="1343167"/>
                <a:chOff x="1685810" y="2443861"/>
                <a:chExt cx="1343039" cy="1343167"/>
              </a:xfrm>
              <a:solidFill>
                <a:srgbClr val="7D97F4"/>
              </a:solidFill>
            </p:grpSpPr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id="{2FC6B8B9-0246-4A22-A1B9-DB74103308BD}"/>
                    </a:ext>
                  </a:extLst>
                </p:cNvPr>
                <p:cNvSpPr/>
                <p:nvPr/>
              </p:nvSpPr>
              <p:spPr>
                <a:xfrm>
                  <a:off x="1685810" y="2443861"/>
                  <a:ext cx="1343039" cy="1343167"/>
                </a:xfrm>
                <a:custGeom>
                  <a:avLst/>
                  <a:gdLst>
                    <a:gd name="connsiteX0" fmla="*/ 840164 w 1343039"/>
                    <a:gd name="connsiteY0" fmla="*/ 1343167 h 1343167"/>
                    <a:gd name="connsiteX1" fmla="*/ 821419 w 1343039"/>
                    <a:gd name="connsiteY1" fmla="*/ 1334481 h 1343167"/>
                    <a:gd name="connsiteX2" fmla="*/ 743653 w 1343039"/>
                    <a:gd name="connsiteY2" fmla="*/ 1242542 h 1343167"/>
                    <a:gd name="connsiteX3" fmla="*/ 573700 w 1343039"/>
                    <a:gd name="connsiteY3" fmla="*/ 1238760 h 1343167"/>
                    <a:gd name="connsiteX4" fmla="*/ 491902 w 1343039"/>
                    <a:gd name="connsiteY4" fmla="*/ 1327041 h 1343167"/>
                    <a:gd name="connsiteX5" fmla="*/ 463972 w 1343039"/>
                    <a:gd name="connsiteY5" fmla="*/ 1332818 h 1343167"/>
                    <a:gd name="connsiteX6" fmla="*/ 323362 w 1343039"/>
                    <a:gd name="connsiteY6" fmla="*/ 1270805 h 1343167"/>
                    <a:gd name="connsiteX7" fmla="*/ 308773 w 1343039"/>
                    <a:gd name="connsiteY7" fmla="*/ 1246283 h 1343167"/>
                    <a:gd name="connsiteX8" fmla="*/ 318790 w 1343039"/>
                    <a:gd name="connsiteY8" fmla="*/ 1126330 h 1343167"/>
                    <a:gd name="connsiteX9" fmla="*/ 201373 w 1343039"/>
                    <a:gd name="connsiteY9" fmla="*/ 1003426 h 1343167"/>
                    <a:gd name="connsiteX10" fmla="*/ 81046 w 1343039"/>
                    <a:gd name="connsiteY10" fmla="*/ 1007998 h 1343167"/>
                    <a:gd name="connsiteX11" fmla="*/ 57230 w 1343039"/>
                    <a:gd name="connsiteY11" fmla="*/ 992329 h 1343167"/>
                    <a:gd name="connsiteX12" fmla="*/ 1659 w 1343039"/>
                    <a:gd name="connsiteY12" fmla="*/ 849059 h 1343167"/>
                    <a:gd name="connsiteX13" fmla="*/ 8684 w 1343039"/>
                    <a:gd name="connsiteY13" fmla="*/ 821419 h 1343167"/>
                    <a:gd name="connsiteX14" fmla="*/ 100622 w 1343039"/>
                    <a:gd name="connsiteY14" fmla="*/ 743654 h 1343167"/>
                    <a:gd name="connsiteX15" fmla="*/ 104405 w 1343039"/>
                    <a:gd name="connsiteY15" fmla="*/ 573700 h 1343167"/>
                    <a:gd name="connsiteX16" fmla="*/ 16123 w 1343039"/>
                    <a:gd name="connsiteY16" fmla="*/ 491903 h 1343167"/>
                    <a:gd name="connsiteX17" fmla="*/ 10346 w 1343039"/>
                    <a:gd name="connsiteY17" fmla="*/ 463972 h 1343167"/>
                    <a:gd name="connsiteX18" fmla="*/ 72359 w 1343039"/>
                    <a:gd name="connsiteY18" fmla="*/ 323362 h 1343167"/>
                    <a:gd name="connsiteX19" fmla="*/ 96840 w 1343039"/>
                    <a:gd name="connsiteY19" fmla="*/ 308773 h 1343167"/>
                    <a:gd name="connsiteX20" fmla="*/ 216793 w 1343039"/>
                    <a:gd name="connsiteY20" fmla="*/ 318790 h 1343167"/>
                    <a:gd name="connsiteX21" fmla="*/ 339696 w 1343039"/>
                    <a:gd name="connsiteY21" fmla="*/ 201373 h 1343167"/>
                    <a:gd name="connsiteX22" fmla="*/ 335124 w 1343039"/>
                    <a:gd name="connsiteY22" fmla="*/ 81046 h 1343167"/>
                    <a:gd name="connsiteX23" fmla="*/ 350794 w 1343039"/>
                    <a:gd name="connsiteY23" fmla="*/ 57230 h 1343167"/>
                    <a:gd name="connsiteX24" fmla="*/ 494064 w 1343039"/>
                    <a:gd name="connsiteY24" fmla="*/ 1659 h 1343167"/>
                    <a:gd name="connsiteX25" fmla="*/ 521704 w 1343039"/>
                    <a:gd name="connsiteY25" fmla="*/ 8684 h 1343167"/>
                    <a:gd name="connsiteX26" fmla="*/ 599469 w 1343039"/>
                    <a:gd name="connsiteY26" fmla="*/ 100622 h 1343167"/>
                    <a:gd name="connsiteX27" fmla="*/ 769423 w 1343039"/>
                    <a:gd name="connsiteY27" fmla="*/ 104405 h 1343167"/>
                    <a:gd name="connsiteX28" fmla="*/ 851220 w 1343039"/>
                    <a:gd name="connsiteY28" fmla="*/ 16123 h 1343167"/>
                    <a:gd name="connsiteX29" fmla="*/ 879109 w 1343039"/>
                    <a:gd name="connsiteY29" fmla="*/ 10346 h 1343167"/>
                    <a:gd name="connsiteX30" fmla="*/ 1019719 w 1343039"/>
                    <a:gd name="connsiteY30" fmla="*/ 72359 h 1343167"/>
                    <a:gd name="connsiteX31" fmla="*/ 1034266 w 1343039"/>
                    <a:gd name="connsiteY31" fmla="*/ 96882 h 1343167"/>
                    <a:gd name="connsiteX32" fmla="*/ 1024249 w 1343039"/>
                    <a:gd name="connsiteY32" fmla="*/ 216793 h 1343167"/>
                    <a:gd name="connsiteX33" fmla="*/ 1141667 w 1343039"/>
                    <a:gd name="connsiteY33" fmla="*/ 339697 h 1343167"/>
                    <a:gd name="connsiteX34" fmla="*/ 1261994 w 1343039"/>
                    <a:gd name="connsiteY34" fmla="*/ 335124 h 1343167"/>
                    <a:gd name="connsiteX35" fmla="*/ 1285810 w 1343039"/>
                    <a:gd name="connsiteY35" fmla="*/ 350794 h 1343167"/>
                    <a:gd name="connsiteX36" fmla="*/ 1341380 w 1343039"/>
                    <a:gd name="connsiteY36" fmla="*/ 494064 h 1343167"/>
                    <a:gd name="connsiteX37" fmla="*/ 1334356 w 1343039"/>
                    <a:gd name="connsiteY37" fmla="*/ 521704 h 1343167"/>
                    <a:gd name="connsiteX38" fmla="*/ 1242417 w 1343039"/>
                    <a:gd name="connsiteY38" fmla="*/ 599469 h 1343167"/>
                    <a:gd name="connsiteX39" fmla="*/ 1238635 w 1343039"/>
                    <a:gd name="connsiteY39" fmla="*/ 769423 h 1343167"/>
                    <a:gd name="connsiteX40" fmla="*/ 1326916 w 1343039"/>
                    <a:gd name="connsiteY40" fmla="*/ 851220 h 1343167"/>
                    <a:gd name="connsiteX41" fmla="*/ 1332693 w 1343039"/>
                    <a:gd name="connsiteY41" fmla="*/ 879151 h 1343167"/>
                    <a:gd name="connsiteX42" fmla="*/ 1270680 w 1343039"/>
                    <a:gd name="connsiteY42" fmla="*/ 1019761 h 1343167"/>
                    <a:gd name="connsiteX43" fmla="*/ 1246158 w 1343039"/>
                    <a:gd name="connsiteY43" fmla="*/ 1034308 h 1343167"/>
                    <a:gd name="connsiteX44" fmla="*/ 1126247 w 1343039"/>
                    <a:gd name="connsiteY44" fmla="*/ 1024291 h 1343167"/>
                    <a:gd name="connsiteX45" fmla="*/ 1003343 w 1343039"/>
                    <a:gd name="connsiteY45" fmla="*/ 1141708 h 1343167"/>
                    <a:gd name="connsiteX46" fmla="*/ 1007915 w 1343039"/>
                    <a:gd name="connsiteY46" fmla="*/ 1262035 h 1343167"/>
                    <a:gd name="connsiteX47" fmla="*/ 992246 w 1343039"/>
                    <a:gd name="connsiteY47" fmla="*/ 1285851 h 1343167"/>
                    <a:gd name="connsiteX48" fmla="*/ 848976 w 1343039"/>
                    <a:gd name="connsiteY48" fmla="*/ 1341422 h 1343167"/>
                    <a:gd name="connsiteX49" fmla="*/ 840164 w 1343039"/>
                    <a:gd name="connsiteY49" fmla="*/ 1343167 h 1343167"/>
                    <a:gd name="connsiteX50" fmla="*/ 755083 w 1343039"/>
                    <a:gd name="connsiteY50" fmla="*/ 1212616 h 1343167"/>
                    <a:gd name="connsiteX51" fmla="*/ 841203 w 1343039"/>
                    <a:gd name="connsiteY51" fmla="*/ 1314447 h 1343167"/>
                    <a:gd name="connsiteX52" fmla="*/ 979818 w 1343039"/>
                    <a:gd name="connsiteY52" fmla="*/ 1260663 h 1343167"/>
                    <a:gd name="connsiteX53" fmla="*/ 974747 w 1343039"/>
                    <a:gd name="connsiteY53" fmla="*/ 1127410 h 1343167"/>
                    <a:gd name="connsiteX54" fmla="*/ 981148 w 1343039"/>
                    <a:gd name="connsiteY54" fmla="*/ 1123046 h 1343167"/>
                    <a:gd name="connsiteX55" fmla="*/ 1108624 w 1343039"/>
                    <a:gd name="connsiteY55" fmla="*/ 1001306 h 1343167"/>
                    <a:gd name="connsiteX56" fmla="*/ 1113279 w 1343039"/>
                    <a:gd name="connsiteY56" fmla="*/ 995114 h 1343167"/>
                    <a:gd name="connsiteX57" fmla="*/ 1246075 w 1343039"/>
                    <a:gd name="connsiteY57" fmla="*/ 1006211 h 1343167"/>
                    <a:gd name="connsiteX58" fmla="*/ 1306051 w 1343039"/>
                    <a:gd name="connsiteY58" fmla="*/ 870173 h 1343167"/>
                    <a:gd name="connsiteX59" fmla="*/ 1208293 w 1343039"/>
                    <a:gd name="connsiteY59" fmla="*/ 779564 h 1343167"/>
                    <a:gd name="connsiteX60" fmla="*/ 1209707 w 1343039"/>
                    <a:gd name="connsiteY60" fmla="*/ 771958 h 1343167"/>
                    <a:gd name="connsiteX61" fmla="*/ 1213614 w 1343039"/>
                    <a:gd name="connsiteY61" fmla="*/ 595728 h 1343167"/>
                    <a:gd name="connsiteX62" fmla="*/ 1212533 w 1343039"/>
                    <a:gd name="connsiteY62" fmla="*/ 588081 h 1343167"/>
                    <a:gd name="connsiteX63" fmla="*/ 1314364 w 1343039"/>
                    <a:gd name="connsiteY63" fmla="*/ 501961 h 1343167"/>
                    <a:gd name="connsiteX64" fmla="*/ 1260580 w 1343039"/>
                    <a:gd name="connsiteY64" fmla="*/ 363346 h 1343167"/>
                    <a:gd name="connsiteX65" fmla="*/ 1127327 w 1343039"/>
                    <a:gd name="connsiteY65" fmla="*/ 368417 h 1343167"/>
                    <a:gd name="connsiteX66" fmla="*/ 1122963 w 1343039"/>
                    <a:gd name="connsiteY66" fmla="*/ 362016 h 1343167"/>
                    <a:gd name="connsiteX67" fmla="*/ 1001223 w 1343039"/>
                    <a:gd name="connsiteY67" fmla="*/ 234540 h 1343167"/>
                    <a:gd name="connsiteX68" fmla="*/ 995030 w 1343039"/>
                    <a:gd name="connsiteY68" fmla="*/ 229885 h 1343167"/>
                    <a:gd name="connsiteX69" fmla="*/ 1006128 w 1343039"/>
                    <a:gd name="connsiteY69" fmla="*/ 97090 h 1343167"/>
                    <a:gd name="connsiteX70" fmla="*/ 870090 w 1343039"/>
                    <a:gd name="connsiteY70" fmla="*/ 37113 h 1343167"/>
                    <a:gd name="connsiteX71" fmla="*/ 779523 w 1343039"/>
                    <a:gd name="connsiteY71" fmla="*/ 134871 h 1343167"/>
                    <a:gd name="connsiteX72" fmla="*/ 771917 w 1343039"/>
                    <a:gd name="connsiteY72" fmla="*/ 133458 h 1343167"/>
                    <a:gd name="connsiteX73" fmla="*/ 595687 w 1343039"/>
                    <a:gd name="connsiteY73" fmla="*/ 129509 h 1343167"/>
                    <a:gd name="connsiteX74" fmla="*/ 588039 w 1343039"/>
                    <a:gd name="connsiteY74" fmla="*/ 130590 h 1343167"/>
                    <a:gd name="connsiteX75" fmla="*/ 501919 w 1343039"/>
                    <a:gd name="connsiteY75" fmla="*/ 28800 h 1343167"/>
                    <a:gd name="connsiteX76" fmla="*/ 363305 w 1343039"/>
                    <a:gd name="connsiteY76" fmla="*/ 82584 h 1343167"/>
                    <a:gd name="connsiteX77" fmla="*/ 368375 w 1343039"/>
                    <a:gd name="connsiteY77" fmla="*/ 215837 h 1343167"/>
                    <a:gd name="connsiteX78" fmla="*/ 361974 w 1343039"/>
                    <a:gd name="connsiteY78" fmla="*/ 220201 h 1343167"/>
                    <a:gd name="connsiteX79" fmla="*/ 234499 w 1343039"/>
                    <a:gd name="connsiteY79" fmla="*/ 341941 h 1343167"/>
                    <a:gd name="connsiteX80" fmla="*/ 229844 w 1343039"/>
                    <a:gd name="connsiteY80" fmla="*/ 348134 h 1343167"/>
                    <a:gd name="connsiteX81" fmla="*/ 97048 w 1343039"/>
                    <a:gd name="connsiteY81" fmla="*/ 337036 h 1343167"/>
                    <a:gd name="connsiteX82" fmla="*/ 37072 w 1343039"/>
                    <a:gd name="connsiteY82" fmla="*/ 473074 h 1343167"/>
                    <a:gd name="connsiteX83" fmla="*/ 134829 w 1343039"/>
                    <a:gd name="connsiteY83" fmla="*/ 563683 h 1343167"/>
                    <a:gd name="connsiteX84" fmla="*/ 133416 w 1343039"/>
                    <a:gd name="connsiteY84" fmla="*/ 571289 h 1343167"/>
                    <a:gd name="connsiteX85" fmla="*/ 129509 w 1343039"/>
                    <a:gd name="connsiteY85" fmla="*/ 747519 h 1343167"/>
                    <a:gd name="connsiteX86" fmla="*/ 130590 w 1343039"/>
                    <a:gd name="connsiteY86" fmla="*/ 755166 h 1343167"/>
                    <a:gd name="connsiteX87" fmla="*/ 28759 w 1343039"/>
                    <a:gd name="connsiteY87" fmla="*/ 841286 h 1343167"/>
                    <a:gd name="connsiteX88" fmla="*/ 82542 w 1343039"/>
                    <a:gd name="connsiteY88" fmla="*/ 979901 h 1343167"/>
                    <a:gd name="connsiteX89" fmla="*/ 215795 w 1343039"/>
                    <a:gd name="connsiteY89" fmla="*/ 974830 h 1343167"/>
                    <a:gd name="connsiteX90" fmla="*/ 220159 w 1343039"/>
                    <a:gd name="connsiteY90" fmla="*/ 981231 h 1343167"/>
                    <a:gd name="connsiteX91" fmla="*/ 341899 w 1343039"/>
                    <a:gd name="connsiteY91" fmla="*/ 1108707 h 1343167"/>
                    <a:gd name="connsiteX92" fmla="*/ 348092 w 1343039"/>
                    <a:gd name="connsiteY92" fmla="*/ 1113362 h 1343167"/>
                    <a:gd name="connsiteX93" fmla="*/ 336995 w 1343039"/>
                    <a:gd name="connsiteY93" fmla="*/ 1246158 h 1343167"/>
                    <a:gd name="connsiteX94" fmla="*/ 473033 w 1343039"/>
                    <a:gd name="connsiteY94" fmla="*/ 1306134 h 1343167"/>
                    <a:gd name="connsiteX95" fmla="*/ 563641 w 1343039"/>
                    <a:gd name="connsiteY95" fmla="*/ 1208377 h 1343167"/>
                    <a:gd name="connsiteX96" fmla="*/ 571247 w 1343039"/>
                    <a:gd name="connsiteY96" fmla="*/ 1209790 h 1343167"/>
                    <a:gd name="connsiteX97" fmla="*/ 747477 w 1343039"/>
                    <a:gd name="connsiteY97" fmla="*/ 1213697 h 1343167"/>
                    <a:gd name="connsiteX98" fmla="*/ 755083 w 1343039"/>
                    <a:gd name="connsiteY98" fmla="*/ 1212616 h 1343167"/>
                    <a:gd name="connsiteX99" fmla="*/ 668091 w 1343039"/>
                    <a:gd name="connsiteY99" fmla="*/ 1057833 h 1343167"/>
                    <a:gd name="connsiteX100" fmla="*/ 513391 w 1343039"/>
                    <a:gd name="connsiteY100" fmla="*/ 1025122 h 1343167"/>
                    <a:gd name="connsiteX101" fmla="*/ 316545 w 1343039"/>
                    <a:gd name="connsiteY101" fmla="*/ 517755 h 1343167"/>
                    <a:gd name="connsiteX102" fmla="*/ 529476 w 1343039"/>
                    <a:gd name="connsiteY102" fmla="*/ 314260 h 1343167"/>
                    <a:gd name="connsiteX103" fmla="*/ 823954 w 1343039"/>
                    <a:gd name="connsiteY103" fmla="*/ 320910 h 1343167"/>
                    <a:gd name="connsiteX104" fmla="*/ 894987 w 1343039"/>
                    <a:gd name="connsiteY104" fmla="*/ 361684 h 1343167"/>
                    <a:gd name="connsiteX105" fmla="*/ 898104 w 1343039"/>
                    <a:gd name="connsiteY105" fmla="*/ 381302 h 1343167"/>
                    <a:gd name="connsiteX106" fmla="*/ 878486 w 1343039"/>
                    <a:gd name="connsiteY106" fmla="*/ 384419 h 1343167"/>
                    <a:gd name="connsiteX107" fmla="*/ 812607 w 1343039"/>
                    <a:gd name="connsiteY107" fmla="*/ 346596 h 1343167"/>
                    <a:gd name="connsiteX108" fmla="*/ 539618 w 1343039"/>
                    <a:gd name="connsiteY108" fmla="*/ 340445 h 1343167"/>
                    <a:gd name="connsiteX109" fmla="*/ 342232 w 1343039"/>
                    <a:gd name="connsiteY109" fmla="*/ 529102 h 1343167"/>
                    <a:gd name="connsiteX110" fmla="*/ 524738 w 1343039"/>
                    <a:gd name="connsiteY110" fmla="*/ 999478 h 1343167"/>
                    <a:gd name="connsiteX111" fmla="*/ 995113 w 1343039"/>
                    <a:gd name="connsiteY111" fmla="*/ 816972 h 1343167"/>
                    <a:gd name="connsiteX112" fmla="*/ 1022753 w 1343039"/>
                    <a:gd name="connsiteY112" fmla="*/ 628979 h 1343167"/>
                    <a:gd name="connsiteX113" fmla="*/ 1034931 w 1343039"/>
                    <a:gd name="connsiteY113" fmla="*/ 613310 h 1343167"/>
                    <a:gd name="connsiteX114" fmla="*/ 1050601 w 1343039"/>
                    <a:gd name="connsiteY114" fmla="*/ 625488 h 1343167"/>
                    <a:gd name="connsiteX115" fmla="*/ 1020800 w 1343039"/>
                    <a:gd name="connsiteY115" fmla="*/ 828319 h 1343167"/>
                    <a:gd name="connsiteX116" fmla="*/ 668091 w 1343039"/>
                    <a:gd name="connsiteY116" fmla="*/ 1057833 h 134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1343039" h="1343167">
                      <a:moveTo>
                        <a:pt x="840164" y="1343167"/>
                      </a:moveTo>
                      <a:cubicBezTo>
                        <a:pt x="833098" y="1343167"/>
                        <a:pt x="826157" y="1340092"/>
                        <a:pt x="821419" y="1334481"/>
                      </a:cubicBezTo>
                      <a:lnTo>
                        <a:pt x="743653" y="1242542"/>
                      </a:lnTo>
                      <a:cubicBezTo>
                        <a:pt x="686919" y="1249732"/>
                        <a:pt x="629852" y="1248485"/>
                        <a:pt x="573700" y="1238760"/>
                      </a:cubicBezTo>
                      <a:lnTo>
                        <a:pt x="491902" y="1327041"/>
                      </a:lnTo>
                      <a:cubicBezTo>
                        <a:pt x="484795" y="1334730"/>
                        <a:pt x="473573" y="1337057"/>
                        <a:pt x="463972" y="1332818"/>
                      </a:cubicBezTo>
                      <a:lnTo>
                        <a:pt x="323362" y="1270805"/>
                      </a:lnTo>
                      <a:cubicBezTo>
                        <a:pt x="313761" y="1266566"/>
                        <a:pt x="307942" y="1256715"/>
                        <a:pt x="308773" y="1246283"/>
                      </a:cubicBezTo>
                      <a:lnTo>
                        <a:pt x="318790" y="1126330"/>
                      </a:lnTo>
                      <a:cubicBezTo>
                        <a:pt x="273776" y="1091458"/>
                        <a:pt x="234333" y="1050185"/>
                        <a:pt x="201373" y="1003426"/>
                      </a:cubicBezTo>
                      <a:lnTo>
                        <a:pt x="81046" y="1007998"/>
                      </a:lnTo>
                      <a:cubicBezTo>
                        <a:pt x="70447" y="1008248"/>
                        <a:pt x="61012" y="1002096"/>
                        <a:pt x="57230" y="992329"/>
                      </a:cubicBezTo>
                      <a:lnTo>
                        <a:pt x="1659" y="849059"/>
                      </a:lnTo>
                      <a:cubicBezTo>
                        <a:pt x="-2123" y="839291"/>
                        <a:pt x="703" y="828194"/>
                        <a:pt x="8684" y="821419"/>
                      </a:cubicBezTo>
                      <a:lnTo>
                        <a:pt x="100622" y="743654"/>
                      </a:lnTo>
                      <a:cubicBezTo>
                        <a:pt x="93390" y="686919"/>
                        <a:pt x="94679" y="629852"/>
                        <a:pt x="104405" y="573700"/>
                      </a:cubicBezTo>
                      <a:lnTo>
                        <a:pt x="16123" y="491903"/>
                      </a:lnTo>
                      <a:cubicBezTo>
                        <a:pt x="8434" y="484795"/>
                        <a:pt x="6107" y="473573"/>
                        <a:pt x="10346" y="463972"/>
                      </a:cubicBezTo>
                      <a:lnTo>
                        <a:pt x="72359" y="323362"/>
                      </a:lnTo>
                      <a:cubicBezTo>
                        <a:pt x="76557" y="313802"/>
                        <a:pt x="86408" y="307983"/>
                        <a:pt x="96840" y="308773"/>
                      </a:cubicBezTo>
                      <a:lnTo>
                        <a:pt x="216793" y="318790"/>
                      </a:lnTo>
                      <a:cubicBezTo>
                        <a:pt x="251665" y="273735"/>
                        <a:pt x="292979" y="234291"/>
                        <a:pt x="339696" y="201373"/>
                      </a:cubicBezTo>
                      <a:lnTo>
                        <a:pt x="335124" y="81046"/>
                      </a:lnTo>
                      <a:cubicBezTo>
                        <a:pt x="334750" y="70572"/>
                        <a:pt x="341026" y="61012"/>
                        <a:pt x="350794" y="57230"/>
                      </a:cubicBezTo>
                      <a:lnTo>
                        <a:pt x="494064" y="1659"/>
                      </a:lnTo>
                      <a:cubicBezTo>
                        <a:pt x="503831" y="-2123"/>
                        <a:pt x="514929" y="704"/>
                        <a:pt x="521704" y="8684"/>
                      </a:cubicBezTo>
                      <a:lnTo>
                        <a:pt x="599469" y="100622"/>
                      </a:lnTo>
                      <a:cubicBezTo>
                        <a:pt x="656204" y="93390"/>
                        <a:pt x="713312" y="94679"/>
                        <a:pt x="769423" y="104405"/>
                      </a:cubicBezTo>
                      <a:lnTo>
                        <a:pt x="851220" y="16123"/>
                      </a:lnTo>
                      <a:cubicBezTo>
                        <a:pt x="858327" y="8476"/>
                        <a:pt x="869550" y="6148"/>
                        <a:pt x="879109" y="10346"/>
                      </a:cubicBezTo>
                      <a:lnTo>
                        <a:pt x="1019719" y="72359"/>
                      </a:lnTo>
                      <a:cubicBezTo>
                        <a:pt x="1029320" y="76598"/>
                        <a:pt x="1035181" y="86449"/>
                        <a:pt x="1034266" y="96882"/>
                      </a:cubicBezTo>
                      <a:lnTo>
                        <a:pt x="1024249" y="216793"/>
                      </a:lnTo>
                      <a:cubicBezTo>
                        <a:pt x="1069305" y="251665"/>
                        <a:pt x="1108748" y="292979"/>
                        <a:pt x="1141667" y="339697"/>
                      </a:cubicBezTo>
                      <a:lnTo>
                        <a:pt x="1261994" y="335124"/>
                      </a:lnTo>
                      <a:cubicBezTo>
                        <a:pt x="1272384" y="334750"/>
                        <a:pt x="1282027" y="341027"/>
                        <a:pt x="1285810" y="350794"/>
                      </a:cubicBezTo>
                      <a:lnTo>
                        <a:pt x="1341380" y="494064"/>
                      </a:lnTo>
                      <a:cubicBezTo>
                        <a:pt x="1345162" y="503831"/>
                        <a:pt x="1342336" y="514929"/>
                        <a:pt x="1334356" y="521704"/>
                      </a:cubicBezTo>
                      <a:lnTo>
                        <a:pt x="1242417" y="599469"/>
                      </a:lnTo>
                      <a:cubicBezTo>
                        <a:pt x="1249649" y="656203"/>
                        <a:pt x="1248361" y="713271"/>
                        <a:pt x="1238635" y="769423"/>
                      </a:cubicBezTo>
                      <a:lnTo>
                        <a:pt x="1326916" y="851220"/>
                      </a:lnTo>
                      <a:cubicBezTo>
                        <a:pt x="1334605" y="858327"/>
                        <a:pt x="1336933" y="869550"/>
                        <a:pt x="1332693" y="879151"/>
                      </a:cubicBezTo>
                      <a:lnTo>
                        <a:pt x="1270680" y="1019761"/>
                      </a:lnTo>
                      <a:cubicBezTo>
                        <a:pt x="1266441" y="1029362"/>
                        <a:pt x="1256549" y="1035056"/>
                        <a:pt x="1246158" y="1034308"/>
                      </a:cubicBezTo>
                      <a:lnTo>
                        <a:pt x="1126247" y="1024291"/>
                      </a:lnTo>
                      <a:cubicBezTo>
                        <a:pt x="1091375" y="1069346"/>
                        <a:pt x="1050061" y="1108790"/>
                        <a:pt x="1003343" y="1141708"/>
                      </a:cubicBezTo>
                      <a:lnTo>
                        <a:pt x="1007915" y="1262035"/>
                      </a:lnTo>
                      <a:cubicBezTo>
                        <a:pt x="1008289" y="1272509"/>
                        <a:pt x="1002013" y="1282069"/>
                        <a:pt x="992246" y="1285851"/>
                      </a:cubicBezTo>
                      <a:lnTo>
                        <a:pt x="848976" y="1341422"/>
                      </a:lnTo>
                      <a:cubicBezTo>
                        <a:pt x="846149" y="1342627"/>
                        <a:pt x="843157" y="1343167"/>
                        <a:pt x="840164" y="1343167"/>
                      </a:cubicBezTo>
                      <a:close/>
                      <a:moveTo>
                        <a:pt x="755083" y="1212616"/>
                      </a:moveTo>
                      <a:lnTo>
                        <a:pt x="841203" y="1314447"/>
                      </a:lnTo>
                      <a:lnTo>
                        <a:pt x="979818" y="1260663"/>
                      </a:lnTo>
                      <a:lnTo>
                        <a:pt x="974747" y="1127410"/>
                      </a:lnTo>
                      <a:lnTo>
                        <a:pt x="981148" y="1123046"/>
                      </a:lnTo>
                      <a:cubicBezTo>
                        <a:pt x="1030152" y="1089504"/>
                        <a:pt x="1073045" y="1048564"/>
                        <a:pt x="1108624" y="1001306"/>
                      </a:cubicBezTo>
                      <a:lnTo>
                        <a:pt x="1113279" y="995114"/>
                      </a:lnTo>
                      <a:lnTo>
                        <a:pt x="1246075" y="1006211"/>
                      </a:lnTo>
                      <a:lnTo>
                        <a:pt x="1306051" y="870173"/>
                      </a:lnTo>
                      <a:lnTo>
                        <a:pt x="1208293" y="779564"/>
                      </a:lnTo>
                      <a:lnTo>
                        <a:pt x="1209707" y="771958"/>
                      </a:lnTo>
                      <a:cubicBezTo>
                        <a:pt x="1220596" y="713852"/>
                        <a:pt x="1221926" y="654541"/>
                        <a:pt x="1213614" y="595728"/>
                      </a:cubicBezTo>
                      <a:lnTo>
                        <a:pt x="1212533" y="588081"/>
                      </a:lnTo>
                      <a:lnTo>
                        <a:pt x="1314364" y="501961"/>
                      </a:lnTo>
                      <a:lnTo>
                        <a:pt x="1260580" y="363346"/>
                      </a:lnTo>
                      <a:lnTo>
                        <a:pt x="1127327" y="368417"/>
                      </a:lnTo>
                      <a:lnTo>
                        <a:pt x="1122963" y="362016"/>
                      </a:lnTo>
                      <a:cubicBezTo>
                        <a:pt x="1089421" y="313012"/>
                        <a:pt x="1048481" y="270119"/>
                        <a:pt x="1001223" y="234540"/>
                      </a:cubicBezTo>
                      <a:lnTo>
                        <a:pt x="995030" y="229885"/>
                      </a:lnTo>
                      <a:lnTo>
                        <a:pt x="1006128" y="97090"/>
                      </a:lnTo>
                      <a:lnTo>
                        <a:pt x="870090" y="37113"/>
                      </a:lnTo>
                      <a:lnTo>
                        <a:pt x="779523" y="134871"/>
                      </a:lnTo>
                      <a:lnTo>
                        <a:pt x="771917" y="133458"/>
                      </a:lnTo>
                      <a:cubicBezTo>
                        <a:pt x="713811" y="122568"/>
                        <a:pt x="654499" y="121238"/>
                        <a:pt x="595687" y="129509"/>
                      </a:cubicBezTo>
                      <a:lnTo>
                        <a:pt x="588039" y="130590"/>
                      </a:lnTo>
                      <a:lnTo>
                        <a:pt x="501919" y="28800"/>
                      </a:lnTo>
                      <a:lnTo>
                        <a:pt x="363305" y="82584"/>
                      </a:lnTo>
                      <a:lnTo>
                        <a:pt x="368375" y="215837"/>
                      </a:lnTo>
                      <a:lnTo>
                        <a:pt x="361974" y="220201"/>
                      </a:lnTo>
                      <a:cubicBezTo>
                        <a:pt x="312971" y="253743"/>
                        <a:pt x="270077" y="294683"/>
                        <a:pt x="234499" y="341941"/>
                      </a:cubicBezTo>
                      <a:lnTo>
                        <a:pt x="229844" y="348134"/>
                      </a:lnTo>
                      <a:lnTo>
                        <a:pt x="97048" y="337036"/>
                      </a:lnTo>
                      <a:lnTo>
                        <a:pt x="37072" y="473074"/>
                      </a:lnTo>
                      <a:lnTo>
                        <a:pt x="134829" y="563683"/>
                      </a:lnTo>
                      <a:lnTo>
                        <a:pt x="133416" y="571289"/>
                      </a:lnTo>
                      <a:cubicBezTo>
                        <a:pt x="122526" y="629395"/>
                        <a:pt x="121196" y="688706"/>
                        <a:pt x="129509" y="747519"/>
                      </a:cubicBezTo>
                      <a:lnTo>
                        <a:pt x="130590" y="755166"/>
                      </a:lnTo>
                      <a:lnTo>
                        <a:pt x="28759" y="841286"/>
                      </a:lnTo>
                      <a:lnTo>
                        <a:pt x="82542" y="979901"/>
                      </a:lnTo>
                      <a:lnTo>
                        <a:pt x="215795" y="974830"/>
                      </a:lnTo>
                      <a:lnTo>
                        <a:pt x="220159" y="981231"/>
                      </a:lnTo>
                      <a:cubicBezTo>
                        <a:pt x="253701" y="1030235"/>
                        <a:pt x="294683" y="1073128"/>
                        <a:pt x="341899" y="1108707"/>
                      </a:cubicBezTo>
                      <a:lnTo>
                        <a:pt x="348092" y="1113362"/>
                      </a:lnTo>
                      <a:lnTo>
                        <a:pt x="336995" y="1246158"/>
                      </a:lnTo>
                      <a:lnTo>
                        <a:pt x="473033" y="1306134"/>
                      </a:lnTo>
                      <a:lnTo>
                        <a:pt x="563641" y="1208377"/>
                      </a:lnTo>
                      <a:lnTo>
                        <a:pt x="571247" y="1209790"/>
                      </a:lnTo>
                      <a:cubicBezTo>
                        <a:pt x="629353" y="1220679"/>
                        <a:pt x="688665" y="1222009"/>
                        <a:pt x="747477" y="1213697"/>
                      </a:cubicBezTo>
                      <a:lnTo>
                        <a:pt x="755083" y="1212616"/>
                      </a:lnTo>
                      <a:close/>
                      <a:moveTo>
                        <a:pt x="668091" y="1057833"/>
                      </a:moveTo>
                      <a:cubicBezTo>
                        <a:pt x="616302" y="1057833"/>
                        <a:pt x="563724" y="1047317"/>
                        <a:pt x="513391" y="1025122"/>
                      </a:cubicBezTo>
                      <a:cubicBezTo>
                        <a:pt x="319247" y="939501"/>
                        <a:pt x="230924" y="711899"/>
                        <a:pt x="316545" y="517755"/>
                      </a:cubicBezTo>
                      <a:cubicBezTo>
                        <a:pt x="358026" y="423696"/>
                        <a:pt x="433630" y="351418"/>
                        <a:pt x="529476" y="314260"/>
                      </a:cubicBezTo>
                      <a:cubicBezTo>
                        <a:pt x="625280" y="277102"/>
                        <a:pt x="729896" y="279429"/>
                        <a:pt x="823954" y="320910"/>
                      </a:cubicBezTo>
                      <a:cubicBezTo>
                        <a:pt x="849059" y="331965"/>
                        <a:pt x="872958" y="345682"/>
                        <a:pt x="894987" y="361684"/>
                      </a:cubicBezTo>
                      <a:cubicBezTo>
                        <a:pt x="901263" y="366214"/>
                        <a:pt x="902676" y="375026"/>
                        <a:pt x="898104" y="381302"/>
                      </a:cubicBezTo>
                      <a:cubicBezTo>
                        <a:pt x="893532" y="387578"/>
                        <a:pt x="884762" y="388991"/>
                        <a:pt x="878486" y="384419"/>
                      </a:cubicBezTo>
                      <a:cubicBezTo>
                        <a:pt x="858037" y="369622"/>
                        <a:pt x="835883" y="356862"/>
                        <a:pt x="812607" y="346596"/>
                      </a:cubicBezTo>
                      <a:cubicBezTo>
                        <a:pt x="725407" y="308150"/>
                        <a:pt x="628481" y="305947"/>
                        <a:pt x="539618" y="340445"/>
                      </a:cubicBezTo>
                      <a:cubicBezTo>
                        <a:pt x="450754" y="374901"/>
                        <a:pt x="380678" y="441901"/>
                        <a:pt x="342232" y="529102"/>
                      </a:cubicBezTo>
                      <a:cubicBezTo>
                        <a:pt x="262845" y="709114"/>
                        <a:pt x="344726" y="920091"/>
                        <a:pt x="524738" y="999478"/>
                      </a:cubicBezTo>
                      <a:cubicBezTo>
                        <a:pt x="704750" y="1078864"/>
                        <a:pt x="915768" y="996984"/>
                        <a:pt x="995113" y="816972"/>
                      </a:cubicBezTo>
                      <a:cubicBezTo>
                        <a:pt x="1021215" y="757785"/>
                        <a:pt x="1030775" y="692779"/>
                        <a:pt x="1022753" y="628979"/>
                      </a:cubicBezTo>
                      <a:cubicBezTo>
                        <a:pt x="1021797" y="621290"/>
                        <a:pt x="1027242" y="614266"/>
                        <a:pt x="1034931" y="613310"/>
                      </a:cubicBezTo>
                      <a:cubicBezTo>
                        <a:pt x="1042579" y="612437"/>
                        <a:pt x="1049645" y="617799"/>
                        <a:pt x="1050601" y="625488"/>
                      </a:cubicBezTo>
                      <a:cubicBezTo>
                        <a:pt x="1059246" y="694359"/>
                        <a:pt x="1048938" y="764477"/>
                        <a:pt x="1020800" y="828319"/>
                      </a:cubicBezTo>
                      <a:cubicBezTo>
                        <a:pt x="957332" y="972087"/>
                        <a:pt x="815974" y="1057833"/>
                        <a:pt x="668091" y="1057833"/>
                      </a:cubicBezTo>
                      <a:close/>
                    </a:path>
                  </a:pathLst>
                </a:custGeom>
                <a:solidFill>
                  <a:srgbClr val="58A9D3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id="{74E4C643-38CF-48C2-A2E4-CA3ABA8299CB}"/>
                    </a:ext>
                  </a:extLst>
                </p:cNvPr>
                <p:cNvSpPr/>
                <p:nvPr/>
              </p:nvSpPr>
              <p:spPr>
                <a:xfrm>
                  <a:off x="2206875" y="2964900"/>
                  <a:ext cx="301021" cy="301045"/>
                </a:xfrm>
                <a:custGeom>
                  <a:avLst/>
                  <a:gdLst>
                    <a:gd name="connsiteX0" fmla="*/ 150642 w 301021"/>
                    <a:gd name="connsiteY0" fmla="*/ 301045 h 301045"/>
                    <a:gd name="connsiteX1" fmla="*/ 125330 w 301021"/>
                    <a:gd name="connsiteY1" fmla="*/ 298884 h 301045"/>
                    <a:gd name="connsiteX2" fmla="*/ 2135 w 301021"/>
                    <a:gd name="connsiteY2" fmla="*/ 125356 h 301045"/>
                    <a:gd name="connsiteX3" fmla="*/ 150351 w 301021"/>
                    <a:gd name="connsiteY3" fmla="*/ 0 h 301045"/>
                    <a:gd name="connsiteX4" fmla="*/ 175663 w 301021"/>
                    <a:gd name="connsiteY4" fmla="*/ 2161 h 301045"/>
                    <a:gd name="connsiteX5" fmla="*/ 273213 w 301021"/>
                    <a:gd name="connsiteY5" fmla="*/ 63426 h 301045"/>
                    <a:gd name="connsiteX6" fmla="*/ 298858 w 301021"/>
                    <a:gd name="connsiteY6" fmla="*/ 175689 h 301045"/>
                    <a:gd name="connsiteX7" fmla="*/ 150642 w 301021"/>
                    <a:gd name="connsiteY7" fmla="*/ 301045 h 301045"/>
                    <a:gd name="connsiteX8" fmla="*/ 150351 w 301021"/>
                    <a:gd name="connsiteY8" fmla="*/ 28097 h 301045"/>
                    <a:gd name="connsiteX9" fmla="*/ 29816 w 301021"/>
                    <a:gd name="connsiteY9" fmla="*/ 130053 h 301045"/>
                    <a:gd name="connsiteX10" fmla="*/ 130026 w 301021"/>
                    <a:gd name="connsiteY10" fmla="*/ 271203 h 301045"/>
                    <a:gd name="connsiteX11" fmla="*/ 150642 w 301021"/>
                    <a:gd name="connsiteY11" fmla="*/ 272948 h 301045"/>
                    <a:gd name="connsiteX12" fmla="*/ 271177 w 301021"/>
                    <a:gd name="connsiteY12" fmla="*/ 170993 h 301045"/>
                    <a:gd name="connsiteX13" fmla="*/ 250312 w 301021"/>
                    <a:gd name="connsiteY13" fmla="*/ 79636 h 301045"/>
                    <a:gd name="connsiteX14" fmla="*/ 170967 w 301021"/>
                    <a:gd name="connsiteY14" fmla="*/ 29801 h 301045"/>
                    <a:gd name="connsiteX15" fmla="*/ 150351 w 301021"/>
                    <a:gd name="connsiteY15" fmla="*/ 28097 h 301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1021" h="301045">
                      <a:moveTo>
                        <a:pt x="150642" y="301045"/>
                      </a:moveTo>
                      <a:cubicBezTo>
                        <a:pt x="142205" y="301045"/>
                        <a:pt x="133684" y="300339"/>
                        <a:pt x="125330" y="298884"/>
                      </a:cubicBezTo>
                      <a:cubicBezTo>
                        <a:pt x="43532" y="285002"/>
                        <a:pt x="-11747" y="207153"/>
                        <a:pt x="2135" y="125356"/>
                      </a:cubicBezTo>
                      <a:cubicBezTo>
                        <a:pt x="14438" y="52744"/>
                        <a:pt x="76783" y="0"/>
                        <a:pt x="150351" y="0"/>
                      </a:cubicBezTo>
                      <a:cubicBezTo>
                        <a:pt x="158788" y="0"/>
                        <a:pt x="167309" y="707"/>
                        <a:pt x="175663" y="2161"/>
                      </a:cubicBezTo>
                      <a:cubicBezTo>
                        <a:pt x="215315" y="8894"/>
                        <a:pt x="249937" y="30632"/>
                        <a:pt x="273213" y="63426"/>
                      </a:cubicBezTo>
                      <a:cubicBezTo>
                        <a:pt x="296489" y="96220"/>
                        <a:pt x="305591" y="136079"/>
                        <a:pt x="298858" y="175689"/>
                      </a:cubicBezTo>
                      <a:cubicBezTo>
                        <a:pt x="286555" y="248343"/>
                        <a:pt x="224210" y="301045"/>
                        <a:pt x="150642" y="301045"/>
                      </a:cubicBezTo>
                      <a:close/>
                      <a:moveTo>
                        <a:pt x="150351" y="28097"/>
                      </a:moveTo>
                      <a:cubicBezTo>
                        <a:pt x="90541" y="28097"/>
                        <a:pt x="39833" y="70991"/>
                        <a:pt x="29816" y="130053"/>
                      </a:cubicBezTo>
                      <a:cubicBezTo>
                        <a:pt x="18511" y="196596"/>
                        <a:pt x="63483" y="259939"/>
                        <a:pt x="130026" y="271203"/>
                      </a:cubicBezTo>
                      <a:cubicBezTo>
                        <a:pt x="136843" y="272366"/>
                        <a:pt x="143784" y="272948"/>
                        <a:pt x="150642" y="272948"/>
                      </a:cubicBezTo>
                      <a:cubicBezTo>
                        <a:pt x="210452" y="272948"/>
                        <a:pt x="261160" y="230055"/>
                        <a:pt x="271177" y="170993"/>
                      </a:cubicBezTo>
                      <a:cubicBezTo>
                        <a:pt x="276663" y="138739"/>
                        <a:pt x="269223" y="106320"/>
                        <a:pt x="250312" y="79636"/>
                      </a:cubicBezTo>
                      <a:cubicBezTo>
                        <a:pt x="231400" y="52994"/>
                        <a:pt x="203220" y="35287"/>
                        <a:pt x="170967" y="29801"/>
                      </a:cubicBezTo>
                      <a:cubicBezTo>
                        <a:pt x="164150" y="28720"/>
                        <a:pt x="157209" y="28097"/>
                        <a:pt x="150351" y="28097"/>
                      </a:cubicBezTo>
                      <a:close/>
                    </a:path>
                  </a:pathLst>
                </a:custGeom>
                <a:solidFill>
                  <a:srgbClr val="7D97F4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2" name="Graphic 2">
                <a:extLst>
                  <a:ext uri="{FF2B5EF4-FFF2-40B4-BE49-F238E27FC236}">
                    <a16:creationId xmlns:a16="http://schemas.microsoft.com/office/drawing/2014/main" id="{D8C94024-8FA1-4265-9735-E33A3D0A702B}"/>
                  </a:ext>
                </a:extLst>
              </p:cNvPr>
              <p:cNvGrpSpPr/>
              <p:nvPr/>
            </p:nvGrpSpPr>
            <p:grpSpPr>
              <a:xfrm>
                <a:off x="2962704" y="2273426"/>
                <a:ext cx="413434" cy="413413"/>
                <a:chOff x="2962704" y="2273426"/>
                <a:chExt cx="413434" cy="413413"/>
              </a:xfrm>
              <a:solidFill>
                <a:srgbClr val="7D97F4"/>
              </a:solidFill>
            </p:grpSpPr>
            <p:sp>
              <p:nvSpPr>
                <p:cNvPr id="1083" name="Freeform: Shape 1082">
                  <a:extLst>
                    <a:ext uri="{FF2B5EF4-FFF2-40B4-BE49-F238E27FC236}">
                      <a16:creationId xmlns:a16="http://schemas.microsoft.com/office/drawing/2014/main" id="{BB1F27BD-33F5-431B-A0A8-BCD6CAA6A395}"/>
                    </a:ext>
                  </a:extLst>
                </p:cNvPr>
                <p:cNvSpPr/>
                <p:nvPr/>
              </p:nvSpPr>
              <p:spPr>
                <a:xfrm>
                  <a:off x="2962704" y="2273426"/>
                  <a:ext cx="413434" cy="413413"/>
                </a:xfrm>
                <a:custGeom>
                  <a:avLst/>
                  <a:gdLst>
                    <a:gd name="connsiteX0" fmla="*/ 170266 w 413434"/>
                    <a:gd name="connsiteY0" fmla="*/ 413413 h 413413"/>
                    <a:gd name="connsiteX1" fmla="*/ 166567 w 413434"/>
                    <a:gd name="connsiteY1" fmla="*/ 412873 h 413413"/>
                    <a:gd name="connsiteX2" fmla="*/ 123174 w 413434"/>
                    <a:gd name="connsiteY2" fmla="*/ 399406 h 413413"/>
                    <a:gd name="connsiteX3" fmla="*/ 114404 w 413434"/>
                    <a:gd name="connsiteY3" fmla="*/ 387893 h 413413"/>
                    <a:gd name="connsiteX4" fmla="*/ 113365 w 413434"/>
                    <a:gd name="connsiteY4" fmla="*/ 355099 h 413413"/>
                    <a:gd name="connsiteX5" fmla="*/ 77870 w 413434"/>
                    <a:gd name="connsiteY5" fmla="*/ 325631 h 413413"/>
                    <a:gd name="connsiteX6" fmla="*/ 45492 w 413434"/>
                    <a:gd name="connsiteY6" fmla="*/ 330618 h 413413"/>
                    <a:gd name="connsiteX7" fmla="*/ 32566 w 413434"/>
                    <a:gd name="connsiteY7" fmla="*/ 324135 h 413413"/>
                    <a:gd name="connsiteX8" fmla="*/ 11368 w 413434"/>
                    <a:gd name="connsiteY8" fmla="*/ 283901 h 413413"/>
                    <a:gd name="connsiteX9" fmla="*/ 13322 w 413434"/>
                    <a:gd name="connsiteY9" fmla="*/ 269561 h 413413"/>
                    <a:gd name="connsiteX10" fmla="*/ 35766 w 413434"/>
                    <a:gd name="connsiteY10" fmla="*/ 245662 h 413413"/>
                    <a:gd name="connsiteX11" fmla="*/ 31526 w 413434"/>
                    <a:gd name="connsiteY11" fmla="*/ 199693 h 413413"/>
                    <a:gd name="connsiteX12" fmla="*/ 5092 w 413434"/>
                    <a:gd name="connsiteY12" fmla="*/ 180324 h 413413"/>
                    <a:gd name="connsiteX13" fmla="*/ 561 w 413434"/>
                    <a:gd name="connsiteY13" fmla="*/ 166567 h 413413"/>
                    <a:gd name="connsiteX14" fmla="*/ 14028 w 413434"/>
                    <a:gd name="connsiteY14" fmla="*/ 123174 h 413413"/>
                    <a:gd name="connsiteX15" fmla="*/ 25583 w 413434"/>
                    <a:gd name="connsiteY15" fmla="*/ 114404 h 413413"/>
                    <a:gd name="connsiteX16" fmla="*/ 58335 w 413434"/>
                    <a:gd name="connsiteY16" fmla="*/ 113365 h 413413"/>
                    <a:gd name="connsiteX17" fmla="*/ 87845 w 413434"/>
                    <a:gd name="connsiteY17" fmla="*/ 77870 h 413413"/>
                    <a:gd name="connsiteX18" fmla="*/ 82857 w 413434"/>
                    <a:gd name="connsiteY18" fmla="*/ 45492 h 413413"/>
                    <a:gd name="connsiteX19" fmla="*/ 89341 w 413434"/>
                    <a:gd name="connsiteY19" fmla="*/ 32566 h 413413"/>
                    <a:gd name="connsiteX20" fmla="*/ 129533 w 413434"/>
                    <a:gd name="connsiteY20" fmla="*/ 11410 h 413413"/>
                    <a:gd name="connsiteX21" fmla="*/ 143873 w 413434"/>
                    <a:gd name="connsiteY21" fmla="*/ 13363 h 413413"/>
                    <a:gd name="connsiteX22" fmla="*/ 167730 w 413434"/>
                    <a:gd name="connsiteY22" fmla="*/ 35766 h 413413"/>
                    <a:gd name="connsiteX23" fmla="*/ 213700 w 413434"/>
                    <a:gd name="connsiteY23" fmla="*/ 31526 h 413413"/>
                    <a:gd name="connsiteX24" fmla="*/ 233110 w 413434"/>
                    <a:gd name="connsiteY24" fmla="*/ 5092 h 413413"/>
                    <a:gd name="connsiteX25" fmla="*/ 246867 w 413434"/>
                    <a:gd name="connsiteY25" fmla="*/ 561 h 413413"/>
                    <a:gd name="connsiteX26" fmla="*/ 290260 w 413434"/>
                    <a:gd name="connsiteY26" fmla="*/ 14028 h 413413"/>
                    <a:gd name="connsiteX27" fmla="*/ 299030 w 413434"/>
                    <a:gd name="connsiteY27" fmla="*/ 25541 h 413413"/>
                    <a:gd name="connsiteX28" fmla="*/ 300069 w 413434"/>
                    <a:gd name="connsiteY28" fmla="*/ 58335 h 413413"/>
                    <a:gd name="connsiteX29" fmla="*/ 335564 w 413434"/>
                    <a:gd name="connsiteY29" fmla="*/ 87845 h 413413"/>
                    <a:gd name="connsiteX30" fmla="*/ 367984 w 413434"/>
                    <a:gd name="connsiteY30" fmla="*/ 82857 h 413413"/>
                    <a:gd name="connsiteX31" fmla="*/ 380910 w 413434"/>
                    <a:gd name="connsiteY31" fmla="*/ 89383 h 413413"/>
                    <a:gd name="connsiteX32" fmla="*/ 402066 w 413434"/>
                    <a:gd name="connsiteY32" fmla="*/ 129575 h 413413"/>
                    <a:gd name="connsiteX33" fmla="*/ 400113 w 413434"/>
                    <a:gd name="connsiteY33" fmla="*/ 143914 h 413413"/>
                    <a:gd name="connsiteX34" fmla="*/ 377668 w 413434"/>
                    <a:gd name="connsiteY34" fmla="*/ 167814 h 413413"/>
                    <a:gd name="connsiteX35" fmla="*/ 381908 w 413434"/>
                    <a:gd name="connsiteY35" fmla="*/ 213783 h 413413"/>
                    <a:gd name="connsiteX36" fmla="*/ 408342 w 413434"/>
                    <a:gd name="connsiteY36" fmla="*/ 233152 h 413413"/>
                    <a:gd name="connsiteX37" fmla="*/ 412873 w 413434"/>
                    <a:gd name="connsiteY37" fmla="*/ 246909 h 413413"/>
                    <a:gd name="connsiteX38" fmla="*/ 399406 w 413434"/>
                    <a:gd name="connsiteY38" fmla="*/ 290302 h 413413"/>
                    <a:gd name="connsiteX39" fmla="*/ 387934 w 413434"/>
                    <a:gd name="connsiteY39" fmla="*/ 299072 h 413413"/>
                    <a:gd name="connsiteX40" fmla="*/ 355099 w 413434"/>
                    <a:gd name="connsiteY40" fmla="*/ 300111 h 413413"/>
                    <a:gd name="connsiteX41" fmla="*/ 325631 w 413434"/>
                    <a:gd name="connsiteY41" fmla="*/ 335606 h 413413"/>
                    <a:gd name="connsiteX42" fmla="*/ 330618 w 413434"/>
                    <a:gd name="connsiteY42" fmla="*/ 367984 h 413413"/>
                    <a:gd name="connsiteX43" fmla="*/ 324134 w 413434"/>
                    <a:gd name="connsiteY43" fmla="*/ 380910 h 413413"/>
                    <a:gd name="connsiteX44" fmla="*/ 283942 w 413434"/>
                    <a:gd name="connsiteY44" fmla="*/ 402108 h 413413"/>
                    <a:gd name="connsiteX45" fmla="*/ 269561 w 413434"/>
                    <a:gd name="connsiteY45" fmla="*/ 400113 h 413413"/>
                    <a:gd name="connsiteX46" fmla="*/ 245704 w 413434"/>
                    <a:gd name="connsiteY46" fmla="*/ 377710 h 413413"/>
                    <a:gd name="connsiteX47" fmla="*/ 199734 w 413434"/>
                    <a:gd name="connsiteY47" fmla="*/ 381949 h 413413"/>
                    <a:gd name="connsiteX48" fmla="*/ 180324 w 413434"/>
                    <a:gd name="connsiteY48" fmla="*/ 408425 h 413413"/>
                    <a:gd name="connsiteX49" fmla="*/ 170266 w 413434"/>
                    <a:gd name="connsiteY49" fmla="*/ 413413 h 413413"/>
                    <a:gd name="connsiteX50" fmla="*/ 132942 w 413434"/>
                    <a:gd name="connsiteY50" fmla="*/ 382864 h 413413"/>
                    <a:gd name="connsiteX51" fmla="*/ 167814 w 413434"/>
                    <a:gd name="connsiteY51" fmla="*/ 393670 h 413413"/>
                    <a:gd name="connsiteX52" fmla="*/ 190632 w 413434"/>
                    <a:gd name="connsiteY52" fmla="*/ 362539 h 413413"/>
                    <a:gd name="connsiteX53" fmla="*/ 195786 w 413434"/>
                    <a:gd name="connsiteY53" fmla="*/ 362913 h 413413"/>
                    <a:gd name="connsiteX54" fmla="*/ 245995 w 413434"/>
                    <a:gd name="connsiteY54" fmla="*/ 358300 h 413413"/>
                    <a:gd name="connsiteX55" fmla="*/ 250983 w 413434"/>
                    <a:gd name="connsiteY55" fmla="*/ 357011 h 413413"/>
                    <a:gd name="connsiteX56" fmla="*/ 279079 w 413434"/>
                    <a:gd name="connsiteY56" fmla="*/ 383404 h 413413"/>
                    <a:gd name="connsiteX57" fmla="*/ 311374 w 413434"/>
                    <a:gd name="connsiteY57" fmla="*/ 366405 h 413413"/>
                    <a:gd name="connsiteX58" fmla="*/ 305514 w 413434"/>
                    <a:gd name="connsiteY58" fmla="*/ 328291 h 413413"/>
                    <a:gd name="connsiteX59" fmla="*/ 309421 w 413434"/>
                    <a:gd name="connsiteY59" fmla="*/ 324924 h 413413"/>
                    <a:gd name="connsiteX60" fmla="*/ 341633 w 413434"/>
                    <a:gd name="connsiteY60" fmla="*/ 286145 h 413413"/>
                    <a:gd name="connsiteX61" fmla="*/ 344251 w 413434"/>
                    <a:gd name="connsiteY61" fmla="*/ 281698 h 413413"/>
                    <a:gd name="connsiteX62" fmla="*/ 382822 w 413434"/>
                    <a:gd name="connsiteY62" fmla="*/ 280493 h 413413"/>
                    <a:gd name="connsiteX63" fmla="*/ 393629 w 413434"/>
                    <a:gd name="connsiteY63" fmla="*/ 245621 h 413413"/>
                    <a:gd name="connsiteX64" fmla="*/ 362498 w 413434"/>
                    <a:gd name="connsiteY64" fmla="*/ 222802 h 413413"/>
                    <a:gd name="connsiteX65" fmla="*/ 362872 w 413434"/>
                    <a:gd name="connsiteY65" fmla="*/ 217649 h 413413"/>
                    <a:gd name="connsiteX66" fmla="*/ 358258 w 413434"/>
                    <a:gd name="connsiteY66" fmla="*/ 167440 h 413413"/>
                    <a:gd name="connsiteX67" fmla="*/ 356970 w 413434"/>
                    <a:gd name="connsiteY67" fmla="*/ 162452 h 413413"/>
                    <a:gd name="connsiteX68" fmla="*/ 383363 w 413434"/>
                    <a:gd name="connsiteY68" fmla="*/ 134355 h 413413"/>
                    <a:gd name="connsiteX69" fmla="*/ 366363 w 413434"/>
                    <a:gd name="connsiteY69" fmla="*/ 102060 h 413413"/>
                    <a:gd name="connsiteX70" fmla="*/ 328249 w 413434"/>
                    <a:gd name="connsiteY70" fmla="*/ 107920 h 413413"/>
                    <a:gd name="connsiteX71" fmla="*/ 324883 w 413434"/>
                    <a:gd name="connsiteY71" fmla="*/ 104013 h 413413"/>
                    <a:gd name="connsiteX72" fmla="*/ 286104 w 413434"/>
                    <a:gd name="connsiteY72" fmla="*/ 71802 h 413413"/>
                    <a:gd name="connsiteX73" fmla="*/ 281656 w 413434"/>
                    <a:gd name="connsiteY73" fmla="*/ 69183 h 413413"/>
                    <a:gd name="connsiteX74" fmla="*/ 280451 w 413434"/>
                    <a:gd name="connsiteY74" fmla="*/ 30612 h 413413"/>
                    <a:gd name="connsiteX75" fmla="*/ 245537 w 413434"/>
                    <a:gd name="connsiteY75" fmla="*/ 19805 h 413413"/>
                    <a:gd name="connsiteX76" fmla="*/ 222719 w 413434"/>
                    <a:gd name="connsiteY76" fmla="*/ 50937 h 413413"/>
                    <a:gd name="connsiteX77" fmla="*/ 217565 w 413434"/>
                    <a:gd name="connsiteY77" fmla="*/ 50563 h 413413"/>
                    <a:gd name="connsiteX78" fmla="*/ 167356 w 413434"/>
                    <a:gd name="connsiteY78" fmla="*/ 55176 h 413413"/>
                    <a:gd name="connsiteX79" fmla="*/ 162369 w 413434"/>
                    <a:gd name="connsiteY79" fmla="*/ 56465 h 413413"/>
                    <a:gd name="connsiteX80" fmla="*/ 134272 w 413434"/>
                    <a:gd name="connsiteY80" fmla="*/ 30072 h 413413"/>
                    <a:gd name="connsiteX81" fmla="*/ 101935 w 413434"/>
                    <a:gd name="connsiteY81" fmla="*/ 47071 h 413413"/>
                    <a:gd name="connsiteX82" fmla="*/ 107796 w 413434"/>
                    <a:gd name="connsiteY82" fmla="*/ 85185 h 413413"/>
                    <a:gd name="connsiteX83" fmla="*/ 103889 w 413434"/>
                    <a:gd name="connsiteY83" fmla="*/ 88593 h 413413"/>
                    <a:gd name="connsiteX84" fmla="*/ 71677 w 413434"/>
                    <a:gd name="connsiteY84" fmla="*/ 127372 h 413413"/>
                    <a:gd name="connsiteX85" fmla="*/ 69058 w 413434"/>
                    <a:gd name="connsiteY85" fmla="*/ 131820 h 413413"/>
                    <a:gd name="connsiteX86" fmla="*/ 30487 w 413434"/>
                    <a:gd name="connsiteY86" fmla="*/ 133025 h 413413"/>
                    <a:gd name="connsiteX87" fmla="*/ 19681 w 413434"/>
                    <a:gd name="connsiteY87" fmla="*/ 167897 h 413413"/>
                    <a:gd name="connsiteX88" fmla="*/ 50770 w 413434"/>
                    <a:gd name="connsiteY88" fmla="*/ 190715 h 413413"/>
                    <a:gd name="connsiteX89" fmla="*/ 50396 w 413434"/>
                    <a:gd name="connsiteY89" fmla="*/ 195869 h 413413"/>
                    <a:gd name="connsiteX90" fmla="*/ 55010 w 413434"/>
                    <a:gd name="connsiteY90" fmla="*/ 246078 h 413413"/>
                    <a:gd name="connsiteX91" fmla="*/ 56298 w 413434"/>
                    <a:gd name="connsiteY91" fmla="*/ 251066 h 413413"/>
                    <a:gd name="connsiteX92" fmla="*/ 29905 w 413434"/>
                    <a:gd name="connsiteY92" fmla="*/ 279163 h 413413"/>
                    <a:gd name="connsiteX93" fmla="*/ 46905 w 413434"/>
                    <a:gd name="connsiteY93" fmla="*/ 311499 h 413413"/>
                    <a:gd name="connsiteX94" fmla="*/ 85019 w 413434"/>
                    <a:gd name="connsiteY94" fmla="*/ 305639 h 413413"/>
                    <a:gd name="connsiteX95" fmla="*/ 88385 w 413434"/>
                    <a:gd name="connsiteY95" fmla="*/ 309546 h 413413"/>
                    <a:gd name="connsiteX96" fmla="*/ 127164 w 413434"/>
                    <a:gd name="connsiteY96" fmla="*/ 341757 h 413413"/>
                    <a:gd name="connsiteX97" fmla="*/ 131612 w 413434"/>
                    <a:gd name="connsiteY97" fmla="*/ 344376 h 413413"/>
                    <a:gd name="connsiteX98" fmla="*/ 132942 w 413434"/>
                    <a:gd name="connsiteY98" fmla="*/ 382864 h 413413"/>
                    <a:gd name="connsiteX99" fmla="*/ 205886 w 413434"/>
                    <a:gd name="connsiteY99" fmla="*/ 325506 h 413413"/>
                    <a:gd name="connsiteX100" fmla="*/ 170515 w 413434"/>
                    <a:gd name="connsiteY100" fmla="*/ 320103 h 413413"/>
                    <a:gd name="connsiteX101" fmla="*/ 100480 w 413434"/>
                    <a:gd name="connsiteY101" fmla="*/ 261914 h 413413"/>
                    <a:gd name="connsiteX102" fmla="*/ 150315 w 413434"/>
                    <a:gd name="connsiteY102" fmla="*/ 101229 h 413413"/>
                    <a:gd name="connsiteX103" fmla="*/ 311000 w 413434"/>
                    <a:gd name="connsiteY103" fmla="*/ 151063 h 413413"/>
                    <a:gd name="connsiteX104" fmla="*/ 320352 w 413434"/>
                    <a:gd name="connsiteY104" fmla="*/ 174588 h 413413"/>
                    <a:gd name="connsiteX105" fmla="*/ 313868 w 413434"/>
                    <a:gd name="connsiteY105" fmla="*/ 186102 h 413413"/>
                    <a:gd name="connsiteX106" fmla="*/ 302355 w 413434"/>
                    <a:gd name="connsiteY106" fmla="*/ 179618 h 413413"/>
                    <a:gd name="connsiteX107" fmla="*/ 294458 w 413434"/>
                    <a:gd name="connsiteY107" fmla="*/ 159792 h 413413"/>
                    <a:gd name="connsiteX108" fmla="*/ 159044 w 413434"/>
                    <a:gd name="connsiteY108" fmla="*/ 117771 h 413413"/>
                    <a:gd name="connsiteX109" fmla="*/ 117064 w 413434"/>
                    <a:gd name="connsiteY109" fmla="*/ 253185 h 413413"/>
                    <a:gd name="connsiteX110" fmla="*/ 176085 w 413434"/>
                    <a:gd name="connsiteY110" fmla="*/ 302230 h 413413"/>
                    <a:gd name="connsiteX111" fmla="*/ 252479 w 413434"/>
                    <a:gd name="connsiteY111" fmla="*/ 295165 h 413413"/>
                    <a:gd name="connsiteX112" fmla="*/ 291424 w 413434"/>
                    <a:gd name="connsiteY112" fmla="*/ 258630 h 413413"/>
                    <a:gd name="connsiteX113" fmla="*/ 304267 w 413434"/>
                    <a:gd name="connsiteY113" fmla="*/ 255513 h 413413"/>
                    <a:gd name="connsiteX114" fmla="*/ 307384 w 413434"/>
                    <a:gd name="connsiteY114" fmla="*/ 268356 h 413413"/>
                    <a:gd name="connsiteX115" fmla="*/ 261165 w 413434"/>
                    <a:gd name="connsiteY115" fmla="*/ 311748 h 413413"/>
                    <a:gd name="connsiteX116" fmla="*/ 205886 w 413434"/>
                    <a:gd name="connsiteY116" fmla="*/ 325506 h 41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413434" h="413413">
                      <a:moveTo>
                        <a:pt x="170266" y="413413"/>
                      </a:moveTo>
                      <a:cubicBezTo>
                        <a:pt x="169019" y="413413"/>
                        <a:pt x="167814" y="413247"/>
                        <a:pt x="166567" y="412873"/>
                      </a:cubicBezTo>
                      <a:lnTo>
                        <a:pt x="123174" y="399406"/>
                      </a:lnTo>
                      <a:cubicBezTo>
                        <a:pt x="118103" y="397827"/>
                        <a:pt x="114570" y="393213"/>
                        <a:pt x="114404" y="387893"/>
                      </a:cubicBezTo>
                      <a:lnTo>
                        <a:pt x="113365" y="355099"/>
                      </a:lnTo>
                      <a:cubicBezTo>
                        <a:pt x="100231" y="346870"/>
                        <a:pt x="88344" y="336978"/>
                        <a:pt x="77870" y="325631"/>
                      </a:cubicBezTo>
                      <a:lnTo>
                        <a:pt x="45492" y="330618"/>
                      </a:lnTo>
                      <a:cubicBezTo>
                        <a:pt x="40213" y="331450"/>
                        <a:pt x="35059" y="328790"/>
                        <a:pt x="32566" y="324135"/>
                      </a:cubicBezTo>
                      <a:lnTo>
                        <a:pt x="11368" y="283901"/>
                      </a:lnTo>
                      <a:cubicBezTo>
                        <a:pt x="8916" y="279163"/>
                        <a:pt x="9664" y="273427"/>
                        <a:pt x="13322" y="269561"/>
                      </a:cubicBezTo>
                      <a:lnTo>
                        <a:pt x="35766" y="245662"/>
                      </a:lnTo>
                      <a:cubicBezTo>
                        <a:pt x="32316" y="230575"/>
                        <a:pt x="30903" y="215155"/>
                        <a:pt x="31526" y="199693"/>
                      </a:cubicBezTo>
                      <a:lnTo>
                        <a:pt x="5092" y="180324"/>
                      </a:lnTo>
                      <a:cubicBezTo>
                        <a:pt x="811" y="177165"/>
                        <a:pt x="-1018" y="171638"/>
                        <a:pt x="561" y="166567"/>
                      </a:cubicBezTo>
                      <a:lnTo>
                        <a:pt x="14028" y="123174"/>
                      </a:lnTo>
                      <a:cubicBezTo>
                        <a:pt x="15607" y="118062"/>
                        <a:pt x="20263" y="114529"/>
                        <a:pt x="25583" y="114404"/>
                      </a:cubicBezTo>
                      <a:lnTo>
                        <a:pt x="58335" y="113365"/>
                      </a:lnTo>
                      <a:cubicBezTo>
                        <a:pt x="66565" y="100231"/>
                        <a:pt x="76457" y="88302"/>
                        <a:pt x="87845" y="77870"/>
                      </a:cubicBezTo>
                      <a:lnTo>
                        <a:pt x="82857" y="45492"/>
                      </a:lnTo>
                      <a:cubicBezTo>
                        <a:pt x="82068" y="40255"/>
                        <a:pt x="84686" y="35059"/>
                        <a:pt x="89341" y="32566"/>
                      </a:cubicBezTo>
                      <a:lnTo>
                        <a:pt x="129533" y="11410"/>
                      </a:lnTo>
                      <a:cubicBezTo>
                        <a:pt x="134230" y="8916"/>
                        <a:pt x="140008" y="9706"/>
                        <a:pt x="143873" y="13363"/>
                      </a:cubicBezTo>
                      <a:lnTo>
                        <a:pt x="167730" y="35766"/>
                      </a:lnTo>
                      <a:cubicBezTo>
                        <a:pt x="182818" y="32316"/>
                        <a:pt x="198197" y="30903"/>
                        <a:pt x="213700" y="31526"/>
                      </a:cubicBezTo>
                      <a:lnTo>
                        <a:pt x="233110" y="5092"/>
                      </a:lnTo>
                      <a:cubicBezTo>
                        <a:pt x="236269" y="811"/>
                        <a:pt x="241797" y="-1018"/>
                        <a:pt x="246867" y="561"/>
                      </a:cubicBezTo>
                      <a:lnTo>
                        <a:pt x="290260" y="14028"/>
                      </a:lnTo>
                      <a:cubicBezTo>
                        <a:pt x="295331" y="15607"/>
                        <a:pt x="298864" y="20221"/>
                        <a:pt x="299030" y="25541"/>
                      </a:cubicBezTo>
                      <a:lnTo>
                        <a:pt x="300069" y="58335"/>
                      </a:lnTo>
                      <a:cubicBezTo>
                        <a:pt x="313203" y="66565"/>
                        <a:pt x="325132" y="76457"/>
                        <a:pt x="335564" y="87845"/>
                      </a:cubicBezTo>
                      <a:lnTo>
                        <a:pt x="367984" y="82857"/>
                      </a:lnTo>
                      <a:cubicBezTo>
                        <a:pt x="373221" y="82026"/>
                        <a:pt x="378458" y="84686"/>
                        <a:pt x="380910" y="89383"/>
                      </a:cubicBezTo>
                      <a:lnTo>
                        <a:pt x="402066" y="129575"/>
                      </a:lnTo>
                      <a:cubicBezTo>
                        <a:pt x="404560" y="134272"/>
                        <a:pt x="403770" y="140007"/>
                        <a:pt x="400113" y="143914"/>
                      </a:cubicBezTo>
                      <a:lnTo>
                        <a:pt x="377668" y="167814"/>
                      </a:lnTo>
                      <a:cubicBezTo>
                        <a:pt x="381118" y="182901"/>
                        <a:pt x="382531" y="198321"/>
                        <a:pt x="381908" y="213783"/>
                      </a:cubicBezTo>
                      <a:lnTo>
                        <a:pt x="408342" y="233152"/>
                      </a:lnTo>
                      <a:cubicBezTo>
                        <a:pt x="412623" y="236311"/>
                        <a:pt x="414452" y="241838"/>
                        <a:pt x="412873" y="246909"/>
                      </a:cubicBezTo>
                      <a:lnTo>
                        <a:pt x="399406" y="290302"/>
                      </a:lnTo>
                      <a:cubicBezTo>
                        <a:pt x="397827" y="295372"/>
                        <a:pt x="393213" y="298905"/>
                        <a:pt x="387934" y="299072"/>
                      </a:cubicBezTo>
                      <a:lnTo>
                        <a:pt x="355099" y="300111"/>
                      </a:lnTo>
                      <a:cubicBezTo>
                        <a:pt x="346870" y="313245"/>
                        <a:pt x="336977" y="325132"/>
                        <a:pt x="325631" y="335606"/>
                      </a:cubicBezTo>
                      <a:lnTo>
                        <a:pt x="330618" y="367984"/>
                      </a:lnTo>
                      <a:cubicBezTo>
                        <a:pt x="331408" y="373221"/>
                        <a:pt x="328831" y="378417"/>
                        <a:pt x="324134" y="380910"/>
                      </a:cubicBezTo>
                      <a:lnTo>
                        <a:pt x="283942" y="402108"/>
                      </a:lnTo>
                      <a:cubicBezTo>
                        <a:pt x="279204" y="404560"/>
                        <a:pt x="273427" y="403770"/>
                        <a:pt x="269561" y="400113"/>
                      </a:cubicBezTo>
                      <a:lnTo>
                        <a:pt x="245704" y="377710"/>
                      </a:lnTo>
                      <a:cubicBezTo>
                        <a:pt x="230658" y="381160"/>
                        <a:pt x="215238" y="382615"/>
                        <a:pt x="199734" y="381949"/>
                      </a:cubicBezTo>
                      <a:lnTo>
                        <a:pt x="180324" y="408425"/>
                      </a:lnTo>
                      <a:cubicBezTo>
                        <a:pt x="177914" y="411584"/>
                        <a:pt x="174173" y="413413"/>
                        <a:pt x="170266" y="413413"/>
                      </a:cubicBezTo>
                      <a:close/>
                      <a:moveTo>
                        <a:pt x="132942" y="382864"/>
                      </a:moveTo>
                      <a:lnTo>
                        <a:pt x="167814" y="393670"/>
                      </a:lnTo>
                      <a:lnTo>
                        <a:pt x="190632" y="362539"/>
                      </a:lnTo>
                      <a:lnTo>
                        <a:pt x="195786" y="362913"/>
                      </a:lnTo>
                      <a:cubicBezTo>
                        <a:pt x="212702" y="364077"/>
                        <a:pt x="229619" y="362539"/>
                        <a:pt x="245995" y="358300"/>
                      </a:cubicBezTo>
                      <a:lnTo>
                        <a:pt x="250983" y="357011"/>
                      </a:lnTo>
                      <a:lnTo>
                        <a:pt x="279079" y="383404"/>
                      </a:lnTo>
                      <a:lnTo>
                        <a:pt x="311374" y="366405"/>
                      </a:lnTo>
                      <a:lnTo>
                        <a:pt x="305514" y="328291"/>
                      </a:lnTo>
                      <a:lnTo>
                        <a:pt x="309421" y="324924"/>
                      </a:lnTo>
                      <a:cubicBezTo>
                        <a:pt x="322181" y="313827"/>
                        <a:pt x="333029" y="300776"/>
                        <a:pt x="341633" y="286145"/>
                      </a:cubicBezTo>
                      <a:lnTo>
                        <a:pt x="344251" y="281698"/>
                      </a:lnTo>
                      <a:lnTo>
                        <a:pt x="382822" y="280493"/>
                      </a:lnTo>
                      <a:lnTo>
                        <a:pt x="393629" y="245621"/>
                      </a:lnTo>
                      <a:lnTo>
                        <a:pt x="362498" y="222802"/>
                      </a:lnTo>
                      <a:lnTo>
                        <a:pt x="362872" y="217649"/>
                      </a:lnTo>
                      <a:cubicBezTo>
                        <a:pt x="364077" y="200690"/>
                        <a:pt x="362539" y="183816"/>
                        <a:pt x="358258" y="167440"/>
                      </a:cubicBezTo>
                      <a:lnTo>
                        <a:pt x="356970" y="162452"/>
                      </a:lnTo>
                      <a:lnTo>
                        <a:pt x="383363" y="134355"/>
                      </a:lnTo>
                      <a:lnTo>
                        <a:pt x="366363" y="102060"/>
                      </a:lnTo>
                      <a:lnTo>
                        <a:pt x="328249" y="107920"/>
                      </a:lnTo>
                      <a:lnTo>
                        <a:pt x="324883" y="104013"/>
                      </a:lnTo>
                      <a:cubicBezTo>
                        <a:pt x="313785" y="91253"/>
                        <a:pt x="300734" y="80405"/>
                        <a:pt x="286104" y="71802"/>
                      </a:cubicBezTo>
                      <a:lnTo>
                        <a:pt x="281656" y="69183"/>
                      </a:lnTo>
                      <a:lnTo>
                        <a:pt x="280451" y="30612"/>
                      </a:lnTo>
                      <a:lnTo>
                        <a:pt x="245537" y="19805"/>
                      </a:lnTo>
                      <a:lnTo>
                        <a:pt x="222719" y="50937"/>
                      </a:lnTo>
                      <a:lnTo>
                        <a:pt x="217565" y="50563"/>
                      </a:lnTo>
                      <a:cubicBezTo>
                        <a:pt x="200649" y="49399"/>
                        <a:pt x="183732" y="50937"/>
                        <a:pt x="167356" y="55176"/>
                      </a:cubicBezTo>
                      <a:lnTo>
                        <a:pt x="162369" y="56465"/>
                      </a:lnTo>
                      <a:lnTo>
                        <a:pt x="134272" y="30072"/>
                      </a:lnTo>
                      <a:lnTo>
                        <a:pt x="101935" y="47071"/>
                      </a:lnTo>
                      <a:lnTo>
                        <a:pt x="107796" y="85185"/>
                      </a:lnTo>
                      <a:lnTo>
                        <a:pt x="103889" y="88593"/>
                      </a:lnTo>
                      <a:cubicBezTo>
                        <a:pt x="91129" y="99649"/>
                        <a:pt x="80280" y="112700"/>
                        <a:pt x="71677" y="127372"/>
                      </a:cubicBezTo>
                      <a:lnTo>
                        <a:pt x="69058" y="131820"/>
                      </a:lnTo>
                      <a:lnTo>
                        <a:pt x="30487" y="133025"/>
                      </a:lnTo>
                      <a:lnTo>
                        <a:pt x="19681" y="167897"/>
                      </a:lnTo>
                      <a:lnTo>
                        <a:pt x="50770" y="190715"/>
                      </a:lnTo>
                      <a:lnTo>
                        <a:pt x="50396" y="195869"/>
                      </a:lnTo>
                      <a:cubicBezTo>
                        <a:pt x="49191" y="212827"/>
                        <a:pt x="50770" y="229702"/>
                        <a:pt x="55010" y="246078"/>
                      </a:cubicBezTo>
                      <a:lnTo>
                        <a:pt x="56298" y="251066"/>
                      </a:lnTo>
                      <a:lnTo>
                        <a:pt x="29905" y="279163"/>
                      </a:lnTo>
                      <a:lnTo>
                        <a:pt x="46905" y="311499"/>
                      </a:lnTo>
                      <a:lnTo>
                        <a:pt x="85019" y="305639"/>
                      </a:lnTo>
                      <a:lnTo>
                        <a:pt x="88385" y="309546"/>
                      </a:lnTo>
                      <a:cubicBezTo>
                        <a:pt x="99483" y="322306"/>
                        <a:pt x="112534" y="333154"/>
                        <a:pt x="127164" y="341757"/>
                      </a:cubicBezTo>
                      <a:lnTo>
                        <a:pt x="131612" y="344376"/>
                      </a:lnTo>
                      <a:lnTo>
                        <a:pt x="132942" y="382864"/>
                      </a:lnTo>
                      <a:close/>
                      <a:moveTo>
                        <a:pt x="205886" y="325506"/>
                      </a:moveTo>
                      <a:cubicBezTo>
                        <a:pt x="194040" y="325506"/>
                        <a:pt x="182153" y="323719"/>
                        <a:pt x="170515" y="320103"/>
                      </a:cubicBezTo>
                      <a:cubicBezTo>
                        <a:pt x="140174" y="310709"/>
                        <a:pt x="115277" y="290011"/>
                        <a:pt x="100480" y="261914"/>
                      </a:cubicBezTo>
                      <a:cubicBezTo>
                        <a:pt x="69931" y="203849"/>
                        <a:pt x="92251" y="131778"/>
                        <a:pt x="150315" y="101229"/>
                      </a:cubicBezTo>
                      <a:cubicBezTo>
                        <a:pt x="208338" y="70679"/>
                        <a:pt x="280451" y="92999"/>
                        <a:pt x="311000" y="151063"/>
                      </a:cubicBezTo>
                      <a:cubicBezTo>
                        <a:pt x="314949" y="158545"/>
                        <a:pt x="318108" y="166484"/>
                        <a:pt x="320352" y="174588"/>
                      </a:cubicBezTo>
                      <a:cubicBezTo>
                        <a:pt x="321765" y="179576"/>
                        <a:pt x="318856" y="184730"/>
                        <a:pt x="313868" y="186102"/>
                      </a:cubicBezTo>
                      <a:cubicBezTo>
                        <a:pt x="308881" y="187515"/>
                        <a:pt x="303727" y="184605"/>
                        <a:pt x="302355" y="179618"/>
                      </a:cubicBezTo>
                      <a:cubicBezTo>
                        <a:pt x="300443" y="172760"/>
                        <a:pt x="297783" y="166110"/>
                        <a:pt x="294458" y="159792"/>
                      </a:cubicBezTo>
                      <a:cubicBezTo>
                        <a:pt x="268688" y="110872"/>
                        <a:pt x="207964" y="92043"/>
                        <a:pt x="159044" y="117771"/>
                      </a:cubicBezTo>
                      <a:cubicBezTo>
                        <a:pt x="110123" y="143540"/>
                        <a:pt x="91295" y="204265"/>
                        <a:pt x="117064" y="253185"/>
                      </a:cubicBezTo>
                      <a:cubicBezTo>
                        <a:pt x="129533" y="276877"/>
                        <a:pt x="150481" y="294292"/>
                        <a:pt x="176085" y="302230"/>
                      </a:cubicBezTo>
                      <a:cubicBezTo>
                        <a:pt x="201688" y="310169"/>
                        <a:pt x="228787" y="307675"/>
                        <a:pt x="252479" y="295165"/>
                      </a:cubicBezTo>
                      <a:cubicBezTo>
                        <a:pt x="268564" y="286686"/>
                        <a:pt x="282030" y="274050"/>
                        <a:pt x="291424" y="258630"/>
                      </a:cubicBezTo>
                      <a:cubicBezTo>
                        <a:pt x="294084" y="254224"/>
                        <a:pt x="299861" y="252811"/>
                        <a:pt x="304267" y="255513"/>
                      </a:cubicBezTo>
                      <a:cubicBezTo>
                        <a:pt x="308673" y="258214"/>
                        <a:pt x="310086" y="263950"/>
                        <a:pt x="307384" y="268356"/>
                      </a:cubicBezTo>
                      <a:cubicBezTo>
                        <a:pt x="296245" y="286686"/>
                        <a:pt x="280243" y="301690"/>
                        <a:pt x="261165" y="311748"/>
                      </a:cubicBezTo>
                      <a:cubicBezTo>
                        <a:pt x="243875" y="320892"/>
                        <a:pt x="224964" y="325506"/>
                        <a:pt x="205886" y="325506"/>
                      </a:cubicBezTo>
                      <a:close/>
                    </a:path>
                  </a:pathLst>
                </a:custGeom>
                <a:solidFill>
                  <a:srgbClr val="7D97F4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id="{E78F0B5A-449E-4FBD-A54E-F3E37A03929B}"/>
                    </a:ext>
                  </a:extLst>
                </p:cNvPr>
                <p:cNvSpPr/>
                <p:nvPr/>
              </p:nvSpPr>
              <p:spPr>
                <a:xfrm>
                  <a:off x="3119680" y="2430433"/>
                  <a:ext cx="99439" cy="99378"/>
                </a:xfrm>
                <a:custGeom>
                  <a:avLst/>
                  <a:gdLst>
                    <a:gd name="connsiteX0" fmla="*/ 49740 w 99439"/>
                    <a:gd name="connsiteY0" fmla="*/ 99379 h 99378"/>
                    <a:gd name="connsiteX1" fmla="*/ 12749 w 99439"/>
                    <a:gd name="connsiteY1" fmla="*/ 82878 h 99378"/>
                    <a:gd name="connsiteX2" fmla="*/ 72 w 99439"/>
                    <a:gd name="connsiteY2" fmla="*/ 47008 h 99378"/>
                    <a:gd name="connsiteX3" fmla="*/ 16489 w 99439"/>
                    <a:gd name="connsiteY3" fmla="*/ 12718 h 99378"/>
                    <a:gd name="connsiteX4" fmla="*/ 49699 w 99439"/>
                    <a:gd name="connsiteY4" fmla="*/ 0 h 99378"/>
                    <a:gd name="connsiteX5" fmla="*/ 86691 w 99439"/>
                    <a:gd name="connsiteY5" fmla="*/ 16459 h 99378"/>
                    <a:gd name="connsiteX6" fmla="*/ 99367 w 99439"/>
                    <a:gd name="connsiteY6" fmla="*/ 52329 h 99378"/>
                    <a:gd name="connsiteX7" fmla="*/ 82950 w 99439"/>
                    <a:gd name="connsiteY7" fmla="*/ 86619 h 99378"/>
                    <a:gd name="connsiteX8" fmla="*/ 49740 w 99439"/>
                    <a:gd name="connsiteY8" fmla="*/ 99379 h 99378"/>
                    <a:gd name="connsiteX9" fmla="*/ 49699 w 99439"/>
                    <a:gd name="connsiteY9" fmla="*/ 18704 h 99378"/>
                    <a:gd name="connsiteX10" fmla="*/ 29000 w 99439"/>
                    <a:gd name="connsiteY10" fmla="*/ 26642 h 99378"/>
                    <a:gd name="connsiteX11" fmla="*/ 18775 w 99439"/>
                    <a:gd name="connsiteY11" fmla="*/ 48048 h 99378"/>
                    <a:gd name="connsiteX12" fmla="*/ 26673 w 99439"/>
                    <a:gd name="connsiteY12" fmla="*/ 70409 h 99378"/>
                    <a:gd name="connsiteX13" fmla="*/ 70439 w 99439"/>
                    <a:gd name="connsiteY13" fmla="*/ 72736 h 99378"/>
                    <a:gd name="connsiteX14" fmla="*/ 80664 w 99439"/>
                    <a:gd name="connsiteY14" fmla="*/ 51373 h 99378"/>
                    <a:gd name="connsiteX15" fmla="*/ 72767 w 99439"/>
                    <a:gd name="connsiteY15" fmla="*/ 29011 h 99378"/>
                    <a:gd name="connsiteX16" fmla="*/ 49699 w 99439"/>
                    <a:gd name="connsiteY16" fmla="*/ 18704 h 99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9439" h="99378">
                      <a:moveTo>
                        <a:pt x="49740" y="99379"/>
                      </a:moveTo>
                      <a:cubicBezTo>
                        <a:pt x="35650" y="99379"/>
                        <a:pt x="22184" y="93393"/>
                        <a:pt x="12749" y="82878"/>
                      </a:cubicBezTo>
                      <a:cubicBezTo>
                        <a:pt x="3896" y="73027"/>
                        <a:pt x="-635" y="60267"/>
                        <a:pt x="72" y="47008"/>
                      </a:cubicBezTo>
                      <a:cubicBezTo>
                        <a:pt x="778" y="33750"/>
                        <a:pt x="6597" y="21572"/>
                        <a:pt x="16489" y="12718"/>
                      </a:cubicBezTo>
                      <a:cubicBezTo>
                        <a:pt x="25634" y="4531"/>
                        <a:pt x="37396" y="0"/>
                        <a:pt x="49699" y="0"/>
                      </a:cubicBezTo>
                      <a:cubicBezTo>
                        <a:pt x="63789" y="0"/>
                        <a:pt x="77255" y="5985"/>
                        <a:pt x="86691" y="16459"/>
                      </a:cubicBezTo>
                      <a:cubicBezTo>
                        <a:pt x="95544" y="26351"/>
                        <a:pt x="100074" y="39070"/>
                        <a:pt x="99367" y="52329"/>
                      </a:cubicBezTo>
                      <a:cubicBezTo>
                        <a:pt x="98661" y="65588"/>
                        <a:pt x="92842" y="77766"/>
                        <a:pt x="82950" y="86619"/>
                      </a:cubicBezTo>
                      <a:cubicBezTo>
                        <a:pt x="73806" y="94848"/>
                        <a:pt x="62002" y="99379"/>
                        <a:pt x="49740" y="99379"/>
                      </a:cubicBezTo>
                      <a:close/>
                      <a:moveTo>
                        <a:pt x="49699" y="18704"/>
                      </a:moveTo>
                      <a:cubicBezTo>
                        <a:pt x="42051" y="18704"/>
                        <a:pt x="34694" y="21530"/>
                        <a:pt x="29000" y="26642"/>
                      </a:cubicBezTo>
                      <a:cubicBezTo>
                        <a:pt x="22849" y="32170"/>
                        <a:pt x="19191" y="39776"/>
                        <a:pt x="18775" y="48048"/>
                      </a:cubicBezTo>
                      <a:cubicBezTo>
                        <a:pt x="18318" y="56319"/>
                        <a:pt x="21145" y="64257"/>
                        <a:pt x="26673" y="70409"/>
                      </a:cubicBezTo>
                      <a:cubicBezTo>
                        <a:pt x="37645" y="82629"/>
                        <a:pt x="58178" y="83751"/>
                        <a:pt x="70439" y="72736"/>
                      </a:cubicBezTo>
                      <a:cubicBezTo>
                        <a:pt x="76591" y="67208"/>
                        <a:pt x="80248" y="59602"/>
                        <a:pt x="80664" y="51373"/>
                      </a:cubicBezTo>
                      <a:cubicBezTo>
                        <a:pt x="81121" y="43101"/>
                        <a:pt x="78295" y="35163"/>
                        <a:pt x="72767" y="29011"/>
                      </a:cubicBezTo>
                      <a:cubicBezTo>
                        <a:pt x="66906" y="22444"/>
                        <a:pt x="58510" y="18704"/>
                        <a:pt x="49699" y="18704"/>
                      </a:cubicBezTo>
                      <a:close/>
                    </a:path>
                  </a:pathLst>
                </a:custGeom>
                <a:solidFill>
                  <a:srgbClr val="7D97F4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5" name="Graphic 2">
              <a:extLst>
                <a:ext uri="{FF2B5EF4-FFF2-40B4-BE49-F238E27FC236}">
                  <a16:creationId xmlns:a16="http://schemas.microsoft.com/office/drawing/2014/main" id="{382C8638-13AE-4F5B-A43D-C0FDDCB878AE}"/>
                </a:ext>
              </a:extLst>
            </p:cNvPr>
            <p:cNvGrpSpPr/>
            <p:nvPr/>
          </p:nvGrpSpPr>
          <p:grpSpPr>
            <a:xfrm>
              <a:off x="4036590" y="1923483"/>
              <a:ext cx="878808" cy="997118"/>
              <a:chOff x="5772075" y="2442725"/>
              <a:chExt cx="1680012" cy="1906185"/>
            </a:xfrm>
          </p:grpSpPr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1A2FB10C-D830-4D60-B73A-D1B4F80966ED}"/>
                  </a:ext>
                </a:extLst>
              </p:cNvPr>
              <p:cNvSpPr/>
              <p:nvPr/>
            </p:nvSpPr>
            <p:spPr>
              <a:xfrm>
                <a:off x="6865634" y="3603692"/>
                <a:ext cx="292507" cy="248748"/>
              </a:xfrm>
              <a:custGeom>
                <a:avLst/>
                <a:gdLst>
                  <a:gd name="connsiteX0" fmla="*/ 59602 w 292507"/>
                  <a:gd name="connsiteY0" fmla="*/ 0 h 248748"/>
                  <a:gd name="connsiteX1" fmla="*/ 0 w 292507"/>
                  <a:gd name="connsiteY1" fmla="*/ 112055 h 248748"/>
                  <a:gd name="connsiteX2" fmla="*/ 289490 w 292507"/>
                  <a:gd name="connsiteY2" fmla="*/ 248717 h 248748"/>
                  <a:gd name="connsiteX3" fmla="*/ 267545 w 292507"/>
                  <a:gd name="connsiteY3" fmla="*/ 151666 h 248748"/>
                  <a:gd name="connsiteX4" fmla="*/ 59602 w 292507"/>
                  <a:gd name="connsiteY4" fmla="*/ 0 h 2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07" h="248748">
                    <a:moveTo>
                      <a:pt x="59602" y="0"/>
                    </a:moveTo>
                    <a:cubicBezTo>
                      <a:pt x="59602" y="0"/>
                      <a:pt x="6484" y="2826"/>
                      <a:pt x="0" y="112055"/>
                    </a:cubicBezTo>
                    <a:cubicBezTo>
                      <a:pt x="0" y="112055"/>
                      <a:pt x="123153" y="222448"/>
                      <a:pt x="289490" y="248717"/>
                    </a:cubicBezTo>
                    <a:cubicBezTo>
                      <a:pt x="301959" y="250670"/>
                      <a:pt x="272034" y="163470"/>
                      <a:pt x="267545" y="151666"/>
                    </a:cubicBezTo>
                    <a:cubicBezTo>
                      <a:pt x="246057" y="95430"/>
                      <a:pt x="178599" y="59228"/>
                      <a:pt x="59602" y="0"/>
                    </a:cubicBezTo>
                    <a:close/>
                  </a:path>
                </a:pathLst>
              </a:custGeom>
              <a:solidFill>
                <a:srgbClr val="2B358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DB976903-C94A-40D9-9994-9F97E9B4E106}"/>
                  </a:ext>
                </a:extLst>
              </p:cNvPr>
              <p:cNvSpPr/>
              <p:nvPr/>
            </p:nvSpPr>
            <p:spPr>
              <a:xfrm>
                <a:off x="6316976" y="3057047"/>
                <a:ext cx="759139" cy="608720"/>
              </a:xfrm>
              <a:custGeom>
                <a:avLst/>
                <a:gdLst>
                  <a:gd name="connsiteX0" fmla="*/ 10158 w 759139"/>
                  <a:gd name="connsiteY0" fmla="*/ 418172 h 608720"/>
                  <a:gd name="connsiteX1" fmla="*/ 122214 w 759139"/>
                  <a:gd name="connsiteY1" fmla="*/ 418172 h 608720"/>
                  <a:gd name="connsiteX2" fmla="*/ 691760 w 759139"/>
                  <a:gd name="connsiteY2" fmla="*/ 0 h 608720"/>
                  <a:gd name="connsiteX3" fmla="*/ 683406 w 759139"/>
                  <a:gd name="connsiteY3" fmla="*/ 574991 h 608720"/>
                  <a:gd name="connsiteX4" fmla="*/ 605142 w 759139"/>
                  <a:gd name="connsiteY4" fmla="*/ 600761 h 608720"/>
                  <a:gd name="connsiteX5" fmla="*/ 587269 w 759139"/>
                  <a:gd name="connsiteY5" fmla="*/ 579439 h 608720"/>
                  <a:gd name="connsiteX6" fmla="*/ 600570 w 759139"/>
                  <a:gd name="connsiteY6" fmla="*/ 259648 h 608720"/>
                  <a:gd name="connsiteX7" fmla="*/ 256174 w 759139"/>
                  <a:gd name="connsiteY7" fmla="*/ 565764 h 608720"/>
                  <a:gd name="connsiteX8" fmla="*/ 10158 w 759139"/>
                  <a:gd name="connsiteY8" fmla="*/ 418172 h 60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139" h="608720">
                    <a:moveTo>
                      <a:pt x="10158" y="418172"/>
                    </a:moveTo>
                    <a:lnTo>
                      <a:pt x="122214" y="418172"/>
                    </a:lnTo>
                    <a:cubicBezTo>
                      <a:pt x="122214" y="418172"/>
                      <a:pt x="466153" y="38322"/>
                      <a:pt x="691760" y="0"/>
                    </a:cubicBezTo>
                    <a:cubicBezTo>
                      <a:pt x="691760" y="0"/>
                      <a:pt x="848788" y="200461"/>
                      <a:pt x="683406" y="574991"/>
                    </a:cubicBezTo>
                    <a:cubicBezTo>
                      <a:pt x="670106" y="605125"/>
                      <a:pt x="632906" y="618508"/>
                      <a:pt x="605142" y="600761"/>
                    </a:cubicBezTo>
                    <a:cubicBezTo>
                      <a:pt x="596829" y="595441"/>
                      <a:pt x="590885" y="588333"/>
                      <a:pt x="587269" y="579439"/>
                    </a:cubicBezTo>
                    <a:lnTo>
                      <a:pt x="600570" y="259648"/>
                    </a:lnTo>
                    <a:cubicBezTo>
                      <a:pt x="600570" y="259648"/>
                      <a:pt x="307172" y="516262"/>
                      <a:pt x="256174" y="565764"/>
                    </a:cubicBezTo>
                    <a:cubicBezTo>
                      <a:pt x="205175" y="615266"/>
                      <a:pt x="-54057" y="585091"/>
                      <a:pt x="10158" y="418172"/>
                    </a:cubicBezTo>
                    <a:close/>
                  </a:path>
                </a:pathLst>
              </a:custGeom>
              <a:solidFill>
                <a:srgbClr val="FE706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0E391DC7-1F05-404E-84A9-FC5E91B8D337}"/>
                  </a:ext>
                </a:extLst>
              </p:cNvPr>
              <p:cNvSpPr/>
              <p:nvPr/>
            </p:nvSpPr>
            <p:spPr>
              <a:xfrm>
                <a:off x="7144234" y="4172157"/>
                <a:ext cx="267666" cy="154079"/>
              </a:xfrm>
              <a:custGeom>
                <a:avLst/>
                <a:gdLst>
                  <a:gd name="connsiteX0" fmla="*/ 266340 w 267666"/>
                  <a:gd name="connsiteY0" fmla="*/ 100584 h 154079"/>
                  <a:gd name="connsiteX1" fmla="*/ 36535 w 267666"/>
                  <a:gd name="connsiteY1" fmla="*/ 0 h 154079"/>
                  <a:gd name="connsiteX2" fmla="*/ 0 w 267666"/>
                  <a:gd name="connsiteY2" fmla="*/ 22361 h 154079"/>
                  <a:gd name="connsiteX3" fmla="*/ 65837 w 267666"/>
                  <a:gd name="connsiteY3" fmla="*/ 93020 h 154079"/>
                  <a:gd name="connsiteX4" fmla="*/ 215425 w 267666"/>
                  <a:gd name="connsiteY4" fmla="*/ 153162 h 154079"/>
                  <a:gd name="connsiteX5" fmla="*/ 266340 w 267666"/>
                  <a:gd name="connsiteY5" fmla="*/ 100584 h 15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666" h="154079">
                    <a:moveTo>
                      <a:pt x="266340" y="100584"/>
                    </a:moveTo>
                    <a:cubicBezTo>
                      <a:pt x="219373" y="59436"/>
                      <a:pt x="144558" y="13259"/>
                      <a:pt x="36535" y="0"/>
                    </a:cubicBezTo>
                    <a:lnTo>
                      <a:pt x="0" y="22361"/>
                    </a:lnTo>
                    <a:cubicBezTo>
                      <a:pt x="0" y="22361"/>
                      <a:pt x="23276" y="56734"/>
                      <a:pt x="65837" y="93020"/>
                    </a:cubicBezTo>
                    <a:cubicBezTo>
                      <a:pt x="104948" y="115755"/>
                      <a:pt x="165340" y="146512"/>
                      <a:pt x="215425" y="153162"/>
                    </a:cubicBezTo>
                    <a:cubicBezTo>
                      <a:pt x="264096" y="159687"/>
                      <a:pt x="271286" y="130261"/>
                      <a:pt x="266340" y="100584"/>
                    </a:cubicBezTo>
                    <a:close/>
                  </a:path>
                </a:pathLst>
              </a:custGeom>
              <a:solidFill>
                <a:srgbClr val="2B358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B1E58BE2-FD72-4BDA-95D4-8100A7A81412}"/>
                  </a:ext>
                </a:extLst>
              </p:cNvPr>
              <p:cNvSpPr/>
              <p:nvPr/>
            </p:nvSpPr>
            <p:spPr>
              <a:xfrm>
                <a:off x="6865634" y="3699038"/>
                <a:ext cx="315169" cy="166666"/>
              </a:xfrm>
              <a:custGeom>
                <a:avLst/>
                <a:gdLst>
                  <a:gd name="connsiteX0" fmla="*/ 267504 w 315169"/>
                  <a:gd name="connsiteY0" fmla="*/ 56319 h 166666"/>
                  <a:gd name="connsiteX1" fmla="*/ 152455 w 315169"/>
                  <a:gd name="connsiteY1" fmla="*/ 79553 h 166666"/>
                  <a:gd name="connsiteX2" fmla="*/ 1455 w 315169"/>
                  <a:gd name="connsiteY2" fmla="*/ 0 h 166666"/>
                  <a:gd name="connsiteX3" fmla="*/ 0 w 315169"/>
                  <a:gd name="connsiteY3" fmla="*/ 16709 h 166666"/>
                  <a:gd name="connsiteX4" fmla="*/ 296183 w 315169"/>
                  <a:gd name="connsiteY4" fmla="*/ 166463 h 166666"/>
                  <a:gd name="connsiteX5" fmla="*/ 314055 w 315169"/>
                  <a:gd name="connsiteY5" fmla="*/ 144143 h 166666"/>
                  <a:gd name="connsiteX6" fmla="*/ 267504 w 315169"/>
                  <a:gd name="connsiteY6" fmla="*/ 56319 h 16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169" h="166666">
                    <a:moveTo>
                      <a:pt x="267504" y="56319"/>
                    </a:moveTo>
                    <a:cubicBezTo>
                      <a:pt x="238575" y="65671"/>
                      <a:pt x="225857" y="106652"/>
                      <a:pt x="152455" y="79553"/>
                    </a:cubicBezTo>
                    <a:cubicBezTo>
                      <a:pt x="81423" y="53326"/>
                      <a:pt x="28637" y="19493"/>
                      <a:pt x="1455" y="0"/>
                    </a:cubicBezTo>
                    <a:cubicBezTo>
                      <a:pt x="831" y="5279"/>
                      <a:pt x="332" y="10807"/>
                      <a:pt x="0" y="16709"/>
                    </a:cubicBezTo>
                    <a:cubicBezTo>
                      <a:pt x="0" y="16709"/>
                      <a:pt x="129845" y="140194"/>
                      <a:pt x="296183" y="166463"/>
                    </a:cubicBezTo>
                    <a:cubicBezTo>
                      <a:pt x="308652" y="168416"/>
                      <a:pt x="318585" y="155988"/>
                      <a:pt x="314055" y="144143"/>
                    </a:cubicBezTo>
                    <a:cubicBezTo>
                      <a:pt x="305950" y="122987"/>
                      <a:pt x="291403" y="90817"/>
                      <a:pt x="267504" y="56319"/>
                    </a:cubicBezTo>
                    <a:close/>
                  </a:path>
                </a:pathLst>
              </a:custGeom>
              <a:solidFill>
                <a:srgbClr val="2B358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938ECB33-F698-4F36-A6E2-B7C1661578FC}"/>
                  </a:ext>
                </a:extLst>
              </p:cNvPr>
              <p:cNvSpPr/>
              <p:nvPr/>
            </p:nvSpPr>
            <p:spPr>
              <a:xfrm>
                <a:off x="7210071" y="4265218"/>
                <a:ext cx="242016" cy="83692"/>
              </a:xfrm>
              <a:custGeom>
                <a:avLst/>
                <a:gdLst>
                  <a:gd name="connsiteX0" fmla="*/ 235874 w 242016"/>
                  <a:gd name="connsiteY0" fmla="*/ 42686 h 83692"/>
                  <a:gd name="connsiteX1" fmla="*/ 200503 w 242016"/>
                  <a:gd name="connsiteY1" fmla="*/ 7565 h 83692"/>
                  <a:gd name="connsiteX2" fmla="*/ 149587 w 242016"/>
                  <a:gd name="connsiteY2" fmla="*/ 60143 h 83692"/>
                  <a:gd name="connsiteX3" fmla="*/ 0 w 242016"/>
                  <a:gd name="connsiteY3" fmla="*/ 0 h 83692"/>
                  <a:gd name="connsiteX4" fmla="*/ 217752 w 242016"/>
                  <a:gd name="connsiteY4" fmla="*/ 83585 h 83692"/>
                  <a:gd name="connsiteX5" fmla="*/ 235874 w 242016"/>
                  <a:gd name="connsiteY5" fmla="*/ 42686 h 8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016" h="83692">
                    <a:moveTo>
                      <a:pt x="235874" y="42686"/>
                    </a:moveTo>
                    <a:cubicBezTo>
                      <a:pt x="226605" y="32171"/>
                      <a:pt x="214801" y="20076"/>
                      <a:pt x="200503" y="7565"/>
                    </a:cubicBezTo>
                    <a:cubicBezTo>
                      <a:pt x="205449" y="37241"/>
                      <a:pt x="198258" y="66627"/>
                      <a:pt x="149587" y="60143"/>
                    </a:cubicBezTo>
                    <a:cubicBezTo>
                      <a:pt x="99503" y="53493"/>
                      <a:pt x="39111" y="22694"/>
                      <a:pt x="0" y="0"/>
                    </a:cubicBezTo>
                    <a:cubicBezTo>
                      <a:pt x="49003" y="41813"/>
                      <a:pt x="123610" y="86162"/>
                      <a:pt x="217752" y="83585"/>
                    </a:cubicBezTo>
                    <a:cubicBezTo>
                      <a:pt x="238658" y="82961"/>
                      <a:pt x="249714" y="58397"/>
                      <a:pt x="235874" y="42686"/>
                    </a:cubicBezTo>
                    <a:close/>
                  </a:path>
                </a:pathLst>
              </a:custGeom>
              <a:solidFill>
                <a:srgbClr val="2B358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29405C75-7F26-492C-984B-C4CA09C2547D}"/>
                  </a:ext>
                </a:extLst>
              </p:cNvPr>
              <p:cNvSpPr/>
              <p:nvPr/>
            </p:nvSpPr>
            <p:spPr>
              <a:xfrm>
                <a:off x="6105808" y="3556309"/>
                <a:ext cx="1104825" cy="664270"/>
              </a:xfrm>
              <a:custGeom>
                <a:avLst/>
                <a:gdLst>
                  <a:gd name="connsiteX0" fmla="*/ 225441 w 1104825"/>
                  <a:gd name="connsiteY0" fmla="*/ 0 h 664270"/>
                  <a:gd name="connsiteX1" fmla="*/ 750224 w 1104825"/>
                  <a:gd name="connsiteY1" fmla="*/ 5694 h 664270"/>
                  <a:gd name="connsiteX2" fmla="*/ 1104263 w 1104825"/>
                  <a:gd name="connsiteY2" fmla="*/ 631726 h 664270"/>
                  <a:gd name="connsiteX3" fmla="*/ 1059125 w 1104825"/>
                  <a:gd name="connsiteY3" fmla="*/ 664270 h 664270"/>
                  <a:gd name="connsiteX4" fmla="*/ 759784 w 1104825"/>
                  <a:gd name="connsiteY4" fmla="*/ 336707 h 664270"/>
                  <a:gd name="connsiteX5" fmla="*/ 381887 w 1104825"/>
                  <a:gd name="connsiteY5" fmla="*/ 171741 h 664270"/>
                  <a:gd name="connsiteX6" fmla="*/ 0 w 1104825"/>
                  <a:gd name="connsiteY6" fmla="*/ 91149 h 664270"/>
                  <a:gd name="connsiteX7" fmla="*/ 225441 w 1104825"/>
                  <a:gd name="connsiteY7" fmla="*/ 0 h 664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825" h="664270">
                    <a:moveTo>
                      <a:pt x="225441" y="0"/>
                    </a:moveTo>
                    <a:lnTo>
                      <a:pt x="750224" y="5694"/>
                    </a:lnTo>
                    <a:cubicBezTo>
                      <a:pt x="750224" y="5694"/>
                      <a:pt x="1049897" y="253663"/>
                      <a:pt x="1104263" y="631726"/>
                    </a:cubicBezTo>
                    <a:cubicBezTo>
                      <a:pt x="1104263" y="631726"/>
                      <a:pt x="1113282" y="659532"/>
                      <a:pt x="1059125" y="664270"/>
                    </a:cubicBezTo>
                    <a:cubicBezTo>
                      <a:pt x="1059125" y="664270"/>
                      <a:pt x="877949" y="545938"/>
                      <a:pt x="759784" y="336707"/>
                    </a:cubicBezTo>
                    <a:cubicBezTo>
                      <a:pt x="614934" y="80176"/>
                      <a:pt x="381887" y="171741"/>
                      <a:pt x="381887" y="171741"/>
                    </a:cubicBezTo>
                    <a:cubicBezTo>
                      <a:pt x="99171" y="268127"/>
                      <a:pt x="2369" y="125023"/>
                      <a:pt x="0" y="91149"/>
                    </a:cubicBezTo>
                    <a:lnTo>
                      <a:pt x="225441" y="0"/>
                    </a:lnTo>
                    <a:close/>
                  </a:path>
                </a:pathLst>
              </a:custGeom>
              <a:solidFill>
                <a:srgbClr val="FE706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D7B6116E-AB3D-4352-92EC-0F81AB09E349}"/>
                  </a:ext>
                </a:extLst>
              </p:cNvPr>
              <p:cNvSpPr/>
              <p:nvPr/>
            </p:nvSpPr>
            <p:spPr>
              <a:xfrm>
                <a:off x="6250927" y="3133565"/>
                <a:ext cx="547706" cy="427939"/>
              </a:xfrm>
              <a:custGeom>
                <a:avLst/>
                <a:gdLst>
                  <a:gd name="connsiteX0" fmla="*/ 92709 w 547706"/>
                  <a:gd name="connsiteY0" fmla="*/ 0 h 427939"/>
                  <a:gd name="connsiteX1" fmla="*/ 426008 w 547706"/>
                  <a:gd name="connsiteY1" fmla="*/ 395146 h 427939"/>
                  <a:gd name="connsiteX2" fmla="*/ 524472 w 547706"/>
                  <a:gd name="connsiteY2" fmla="*/ 383549 h 427939"/>
                  <a:gd name="connsiteX3" fmla="*/ 547706 w 547706"/>
                  <a:gd name="connsiteY3" fmla="*/ 420582 h 427939"/>
                  <a:gd name="connsiteX4" fmla="*/ 316737 w 547706"/>
                  <a:gd name="connsiteY4" fmla="*/ 427939 h 427939"/>
                  <a:gd name="connsiteX5" fmla="*/ 14694 w 547706"/>
                  <a:gd name="connsiteY5" fmla="*/ 136661 h 427939"/>
                  <a:gd name="connsiteX6" fmla="*/ 92709 w 547706"/>
                  <a:gd name="connsiteY6" fmla="*/ 0 h 427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706" h="427939">
                    <a:moveTo>
                      <a:pt x="92709" y="0"/>
                    </a:moveTo>
                    <a:cubicBezTo>
                      <a:pt x="92709" y="0"/>
                      <a:pt x="149194" y="283131"/>
                      <a:pt x="426008" y="395146"/>
                    </a:cubicBezTo>
                    <a:lnTo>
                      <a:pt x="524472" y="383549"/>
                    </a:lnTo>
                    <a:lnTo>
                      <a:pt x="547706" y="420582"/>
                    </a:lnTo>
                    <a:lnTo>
                      <a:pt x="316737" y="427939"/>
                    </a:lnTo>
                    <a:cubicBezTo>
                      <a:pt x="316737" y="427939"/>
                      <a:pt x="119309" y="349758"/>
                      <a:pt x="14694" y="136661"/>
                    </a:cubicBezTo>
                    <a:cubicBezTo>
                      <a:pt x="11286" y="129595"/>
                      <a:pt x="-46322" y="10682"/>
                      <a:pt x="927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D5A7164E-2E3A-490A-A7D3-C323FA288CBC}"/>
                  </a:ext>
                </a:extLst>
              </p:cNvPr>
              <p:cNvSpPr/>
              <p:nvPr/>
            </p:nvSpPr>
            <p:spPr>
              <a:xfrm>
                <a:off x="5772075" y="2861870"/>
                <a:ext cx="610621" cy="790195"/>
              </a:xfrm>
              <a:custGeom>
                <a:avLst/>
                <a:gdLst>
                  <a:gd name="connsiteX0" fmla="*/ 601860 w 610621"/>
                  <a:gd name="connsiteY0" fmla="*/ 689784 h 790195"/>
                  <a:gd name="connsiteX1" fmla="*/ 523804 w 610621"/>
                  <a:gd name="connsiteY1" fmla="*/ 345471 h 790195"/>
                  <a:gd name="connsiteX2" fmla="*/ 600198 w 610621"/>
                  <a:gd name="connsiteY2" fmla="*/ 287656 h 790195"/>
                  <a:gd name="connsiteX3" fmla="*/ 608510 w 610621"/>
                  <a:gd name="connsiteY3" fmla="*/ 260099 h 790195"/>
                  <a:gd name="connsiteX4" fmla="*/ 446537 w 610621"/>
                  <a:gd name="connsiteY4" fmla="*/ 37235 h 790195"/>
                  <a:gd name="connsiteX5" fmla="*/ 21673 w 610621"/>
                  <a:gd name="connsiteY5" fmla="*/ 130379 h 790195"/>
                  <a:gd name="connsiteX6" fmla="*/ 333816 w 610621"/>
                  <a:gd name="connsiteY6" fmla="*/ 785588 h 790195"/>
                  <a:gd name="connsiteX7" fmla="*/ 343750 w 610621"/>
                  <a:gd name="connsiteY7" fmla="*/ 787501 h 790195"/>
                  <a:gd name="connsiteX8" fmla="*/ 442256 w 610621"/>
                  <a:gd name="connsiteY8" fmla="*/ 773036 h 790195"/>
                  <a:gd name="connsiteX9" fmla="*/ 601860 w 610621"/>
                  <a:gd name="connsiteY9" fmla="*/ 689784 h 79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0621" h="790195">
                    <a:moveTo>
                      <a:pt x="601860" y="689784"/>
                    </a:moveTo>
                    <a:cubicBezTo>
                      <a:pt x="601860" y="689784"/>
                      <a:pt x="537603" y="515134"/>
                      <a:pt x="523804" y="345471"/>
                    </a:cubicBezTo>
                    <a:cubicBezTo>
                      <a:pt x="523804" y="345471"/>
                      <a:pt x="570812" y="305071"/>
                      <a:pt x="600198" y="287656"/>
                    </a:cubicBezTo>
                    <a:cubicBezTo>
                      <a:pt x="609716" y="282004"/>
                      <a:pt x="613290" y="270075"/>
                      <a:pt x="608510" y="260099"/>
                    </a:cubicBezTo>
                    <a:cubicBezTo>
                      <a:pt x="586897" y="215377"/>
                      <a:pt x="456304" y="39687"/>
                      <a:pt x="446537" y="37235"/>
                    </a:cubicBezTo>
                    <a:cubicBezTo>
                      <a:pt x="393335" y="23976"/>
                      <a:pt x="175251" y="-79725"/>
                      <a:pt x="21673" y="130379"/>
                    </a:cubicBezTo>
                    <a:cubicBezTo>
                      <a:pt x="-44246" y="220531"/>
                      <a:pt x="34766" y="498134"/>
                      <a:pt x="333816" y="785588"/>
                    </a:cubicBezTo>
                    <a:lnTo>
                      <a:pt x="343750" y="787501"/>
                    </a:lnTo>
                    <a:cubicBezTo>
                      <a:pt x="377292" y="793901"/>
                      <a:pt x="411997" y="788831"/>
                      <a:pt x="442256" y="773036"/>
                    </a:cubicBezTo>
                    <a:lnTo>
                      <a:pt x="601860" y="689784"/>
                    </a:lnTo>
                    <a:close/>
                  </a:path>
                </a:pathLst>
              </a:custGeom>
              <a:solidFill>
                <a:srgbClr val="58A9D3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5A739672-E01D-482F-872F-064DD0AAE699}"/>
                  </a:ext>
                </a:extLst>
              </p:cNvPr>
              <p:cNvSpPr/>
              <p:nvPr/>
            </p:nvSpPr>
            <p:spPr>
              <a:xfrm>
                <a:off x="6031368" y="3245621"/>
                <a:ext cx="708535" cy="311561"/>
              </a:xfrm>
              <a:custGeom>
                <a:avLst/>
                <a:gdLst>
                  <a:gd name="connsiteX0" fmla="*/ 95015 w 708535"/>
                  <a:gd name="connsiteY0" fmla="*/ 0 h 311561"/>
                  <a:gd name="connsiteX1" fmla="*/ 501715 w 708535"/>
                  <a:gd name="connsiteY1" fmla="*/ 242233 h 311561"/>
                  <a:gd name="connsiteX2" fmla="*/ 604543 w 708535"/>
                  <a:gd name="connsiteY2" fmla="*/ 207652 h 311561"/>
                  <a:gd name="connsiteX3" fmla="*/ 708536 w 708535"/>
                  <a:gd name="connsiteY3" fmla="*/ 311561 h 311561"/>
                  <a:gd name="connsiteX4" fmla="*/ 415512 w 708535"/>
                  <a:gd name="connsiteY4" fmla="*/ 311561 h 311561"/>
                  <a:gd name="connsiteX5" fmla="*/ 0 w 708535"/>
                  <a:gd name="connsiteY5" fmla="*/ 133793 h 311561"/>
                  <a:gd name="connsiteX6" fmla="*/ 95015 w 708535"/>
                  <a:gd name="connsiteY6" fmla="*/ 0 h 31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8535" h="311561">
                    <a:moveTo>
                      <a:pt x="95015" y="0"/>
                    </a:moveTo>
                    <a:cubicBezTo>
                      <a:pt x="95015" y="0"/>
                      <a:pt x="273489" y="211351"/>
                      <a:pt x="501715" y="242233"/>
                    </a:cubicBezTo>
                    <a:cubicBezTo>
                      <a:pt x="501715" y="242233"/>
                      <a:pt x="560694" y="188449"/>
                      <a:pt x="604543" y="207652"/>
                    </a:cubicBezTo>
                    <a:cubicBezTo>
                      <a:pt x="648393" y="226854"/>
                      <a:pt x="708536" y="311561"/>
                      <a:pt x="708536" y="311561"/>
                    </a:cubicBezTo>
                    <a:lnTo>
                      <a:pt x="415512" y="311561"/>
                    </a:lnTo>
                    <a:cubicBezTo>
                      <a:pt x="415512" y="311561"/>
                      <a:pt x="138449" y="301794"/>
                      <a:pt x="0" y="133793"/>
                    </a:cubicBezTo>
                    <a:cubicBezTo>
                      <a:pt x="11139" y="75022"/>
                      <a:pt x="44515" y="39943"/>
                      <a:pt x="95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2CE87BE-D3B6-4F4E-8452-C6D4D32A5CC3}"/>
                  </a:ext>
                </a:extLst>
              </p:cNvPr>
              <p:cNvSpPr/>
              <p:nvPr/>
            </p:nvSpPr>
            <p:spPr>
              <a:xfrm>
                <a:off x="5982542" y="2750889"/>
                <a:ext cx="164498" cy="170293"/>
              </a:xfrm>
              <a:custGeom>
                <a:avLst/>
                <a:gdLst>
                  <a:gd name="connsiteX0" fmla="*/ 39682 w 164498"/>
                  <a:gd name="connsiteY0" fmla="*/ 0 h 170293"/>
                  <a:gd name="connsiteX1" fmla="*/ 613 w 164498"/>
                  <a:gd name="connsiteY1" fmla="*/ 130261 h 170293"/>
                  <a:gd name="connsiteX2" fmla="*/ 6182 w 164498"/>
                  <a:gd name="connsiteY2" fmla="*/ 146221 h 170293"/>
                  <a:gd name="connsiteX3" fmla="*/ 141555 w 164498"/>
                  <a:gd name="connsiteY3" fmla="*/ 159812 h 170293"/>
                  <a:gd name="connsiteX4" fmla="*/ 155230 w 164498"/>
                  <a:gd name="connsiteY4" fmla="*/ 141566 h 170293"/>
                  <a:gd name="connsiteX5" fmla="*/ 164498 w 164498"/>
                  <a:gd name="connsiteY5" fmla="*/ 28097 h 170293"/>
                  <a:gd name="connsiteX6" fmla="*/ 39682 w 164498"/>
                  <a:gd name="connsiteY6" fmla="*/ 0 h 17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98" h="170293">
                    <a:moveTo>
                      <a:pt x="39682" y="0"/>
                    </a:moveTo>
                    <a:lnTo>
                      <a:pt x="613" y="130261"/>
                    </a:lnTo>
                    <a:cubicBezTo>
                      <a:pt x="-1174" y="136246"/>
                      <a:pt x="1028" y="142688"/>
                      <a:pt x="6182" y="146221"/>
                    </a:cubicBezTo>
                    <a:cubicBezTo>
                      <a:pt x="24969" y="159106"/>
                      <a:pt x="74139" y="184709"/>
                      <a:pt x="141555" y="159812"/>
                    </a:cubicBezTo>
                    <a:cubicBezTo>
                      <a:pt x="149244" y="156986"/>
                      <a:pt x="154564" y="149754"/>
                      <a:pt x="155230" y="141566"/>
                    </a:cubicBezTo>
                    <a:lnTo>
                      <a:pt x="164498" y="28097"/>
                    </a:lnTo>
                    <a:lnTo>
                      <a:pt x="39682" y="0"/>
                    </a:lnTo>
                    <a:close/>
                  </a:path>
                </a:pathLst>
              </a:custGeom>
              <a:solidFill>
                <a:srgbClr val="DAE3FE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96" name="Graphic 2">
                <a:extLst>
                  <a:ext uri="{FF2B5EF4-FFF2-40B4-BE49-F238E27FC236}">
                    <a16:creationId xmlns:a16="http://schemas.microsoft.com/office/drawing/2014/main" id="{5CBDE914-5409-46A6-9283-ECAD2F4CCEA6}"/>
                  </a:ext>
                </a:extLst>
              </p:cNvPr>
              <p:cNvGrpSpPr/>
              <p:nvPr/>
            </p:nvGrpSpPr>
            <p:grpSpPr>
              <a:xfrm>
                <a:off x="5916536" y="2442725"/>
                <a:ext cx="419647" cy="397057"/>
                <a:chOff x="5916536" y="2442725"/>
                <a:chExt cx="419647" cy="397057"/>
              </a:xfrm>
            </p:grpSpPr>
            <p:sp>
              <p:nvSpPr>
                <p:cNvPr id="1097" name="Freeform: Shape 1096">
                  <a:extLst>
                    <a:ext uri="{FF2B5EF4-FFF2-40B4-BE49-F238E27FC236}">
                      <a16:creationId xmlns:a16="http://schemas.microsoft.com/office/drawing/2014/main" id="{3F6A9ABA-2DDD-41BA-85D6-499AA24532A1}"/>
                    </a:ext>
                  </a:extLst>
                </p:cNvPr>
                <p:cNvSpPr/>
                <p:nvPr/>
              </p:nvSpPr>
              <p:spPr>
                <a:xfrm>
                  <a:off x="5992797" y="2556413"/>
                  <a:ext cx="258110" cy="283369"/>
                </a:xfrm>
                <a:custGeom>
                  <a:avLst/>
                  <a:gdLst>
                    <a:gd name="connsiteX0" fmla="*/ 258110 w 258110"/>
                    <a:gd name="connsiteY0" fmla="*/ 88988 h 283369"/>
                    <a:gd name="connsiteX1" fmla="*/ 187036 w 258110"/>
                    <a:gd name="connsiteY1" fmla="*/ 265550 h 283369"/>
                    <a:gd name="connsiteX2" fmla="*/ 0 w 258110"/>
                    <a:gd name="connsiteY2" fmla="*/ 174027 h 283369"/>
                    <a:gd name="connsiteX3" fmla="*/ 67998 w 258110"/>
                    <a:gd name="connsiteY3" fmla="*/ 0 h 283369"/>
                    <a:gd name="connsiteX4" fmla="*/ 258110 w 258110"/>
                    <a:gd name="connsiteY4" fmla="*/ 88988 h 28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110" h="283369">
                      <a:moveTo>
                        <a:pt x="258110" y="88988"/>
                      </a:moveTo>
                      <a:cubicBezTo>
                        <a:pt x="258110" y="88988"/>
                        <a:pt x="238908" y="224028"/>
                        <a:pt x="187036" y="265550"/>
                      </a:cubicBezTo>
                      <a:cubicBezTo>
                        <a:pt x="135165" y="307072"/>
                        <a:pt x="34124" y="275816"/>
                        <a:pt x="0" y="174027"/>
                      </a:cubicBezTo>
                      <a:lnTo>
                        <a:pt x="67998" y="0"/>
                      </a:lnTo>
                      <a:lnTo>
                        <a:pt x="258110" y="889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8" name="Freeform: Shape 1097">
                  <a:extLst>
                    <a:ext uri="{FF2B5EF4-FFF2-40B4-BE49-F238E27FC236}">
                      <a16:creationId xmlns:a16="http://schemas.microsoft.com/office/drawing/2014/main" id="{FDB6BECC-3206-4EEF-880E-856CC8A7F377}"/>
                    </a:ext>
                  </a:extLst>
                </p:cNvPr>
                <p:cNvSpPr/>
                <p:nvPr/>
              </p:nvSpPr>
              <p:spPr>
                <a:xfrm>
                  <a:off x="5916536" y="2442725"/>
                  <a:ext cx="419647" cy="299360"/>
                </a:xfrm>
                <a:custGeom>
                  <a:avLst/>
                  <a:gdLst>
                    <a:gd name="connsiteX0" fmla="*/ 136611 w 419647"/>
                    <a:gd name="connsiteY0" fmla="*/ 226284 h 299360"/>
                    <a:gd name="connsiteX1" fmla="*/ 145298 w 419647"/>
                    <a:gd name="connsiteY1" fmla="*/ 220922 h 299360"/>
                    <a:gd name="connsiteX2" fmla="*/ 161300 w 419647"/>
                    <a:gd name="connsiteY2" fmla="*/ 166972 h 299360"/>
                    <a:gd name="connsiteX3" fmla="*/ 206064 w 419647"/>
                    <a:gd name="connsiteY3" fmla="*/ 176033 h 299360"/>
                    <a:gd name="connsiteX4" fmla="*/ 374438 w 419647"/>
                    <a:gd name="connsiteY4" fmla="*/ 218678 h 299360"/>
                    <a:gd name="connsiteX5" fmla="*/ 347422 w 419647"/>
                    <a:gd name="connsiteY5" fmla="*/ 102258 h 299360"/>
                    <a:gd name="connsiteX6" fmla="*/ 339483 w 419647"/>
                    <a:gd name="connsiteY6" fmla="*/ 95275 h 299360"/>
                    <a:gd name="connsiteX7" fmla="*/ 295010 w 419647"/>
                    <a:gd name="connsiteY7" fmla="*/ 19047 h 299360"/>
                    <a:gd name="connsiteX8" fmla="*/ 222024 w 419647"/>
                    <a:gd name="connsiteY8" fmla="*/ 35798 h 299360"/>
                    <a:gd name="connsiteX9" fmla="*/ 211633 w 419647"/>
                    <a:gd name="connsiteY9" fmla="*/ 35631 h 299360"/>
                    <a:gd name="connsiteX10" fmla="*/ 116536 w 419647"/>
                    <a:gd name="connsiteY10" fmla="*/ 6994 h 299360"/>
                    <a:gd name="connsiteX11" fmla="*/ 70275 w 419647"/>
                    <a:gd name="connsiteY11" fmla="*/ 65474 h 299360"/>
                    <a:gd name="connsiteX12" fmla="*/ 60799 w 419647"/>
                    <a:gd name="connsiteY12" fmla="*/ 71833 h 299360"/>
                    <a:gd name="connsiteX13" fmla="*/ 9219 w 419647"/>
                    <a:gd name="connsiteY13" fmla="*/ 87129 h 299360"/>
                    <a:gd name="connsiteX14" fmla="*/ 31954 w 419647"/>
                    <a:gd name="connsiteY14" fmla="*/ 156623 h 299360"/>
                    <a:gd name="connsiteX15" fmla="*/ 34988 w 419647"/>
                    <a:gd name="connsiteY15" fmla="*/ 162151 h 299360"/>
                    <a:gd name="connsiteX16" fmla="*/ 75512 w 419647"/>
                    <a:gd name="connsiteY16" fmla="*/ 297150 h 299360"/>
                    <a:gd name="connsiteX17" fmla="*/ 86734 w 419647"/>
                    <a:gd name="connsiteY17" fmla="*/ 295196 h 299360"/>
                    <a:gd name="connsiteX18" fmla="*/ 115788 w 419647"/>
                    <a:gd name="connsiteY18" fmla="*/ 225993 h 299360"/>
                    <a:gd name="connsiteX19" fmla="*/ 124059 w 419647"/>
                    <a:gd name="connsiteY19" fmla="*/ 222210 h 299360"/>
                    <a:gd name="connsiteX20" fmla="*/ 136611 w 419647"/>
                    <a:gd name="connsiteY20" fmla="*/ 226284 h 29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9647" h="299360">
                      <a:moveTo>
                        <a:pt x="136611" y="226284"/>
                      </a:moveTo>
                      <a:cubicBezTo>
                        <a:pt x="140560" y="227572"/>
                        <a:pt x="144674" y="225037"/>
                        <a:pt x="145298" y="220922"/>
                      </a:cubicBezTo>
                      <a:cubicBezTo>
                        <a:pt x="147168" y="208453"/>
                        <a:pt x="151823" y="183806"/>
                        <a:pt x="161300" y="166972"/>
                      </a:cubicBezTo>
                      <a:cubicBezTo>
                        <a:pt x="161300" y="166972"/>
                        <a:pt x="156354" y="149266"/>
                        <a:pt x="206064" y="176033"/>
                      </a:cubicBezTo>
                      <a:cubicBezTo>
                        <a:pt x="255774" y="202800"/>
                        <a:pt x="330464" y="242120"/>
                        <a:pt x="374438" y="218678"/>
                      </a:cubicBezTo>
                      <a:cubicBezTo>
                        <a:pt x="417290" y="195859"/>
                        <a:pt x="460725" y="80977"/>
                        <a:pt x="347422" y="102258"/>
                      </a:cubicBezTo>
                      <a:cubicBezTo>
                        <a:pt x="343099" y="103047"/>
                        <a:pt x="339151" y="99639"/>
                        <a:pt x="339483" y="95275"/>
                      </a:cubicBezTo>
                      <a:cubicBezTo>
                        <a:pt x="340855" y="76405"/>
                        <a:pt x="338984" y="32971"/>
                        <a:pt x="295010" y="19047"/>
                      </a:cubicBezTo>
                      <a:cubicBezTo>
                        <a:pt x="253862" y="5997"/>
                        <a:pt x="231335" y="24575"/>
                        <a:pt x="222024" y="35798"/>
                      </a:cubicBezTo>
                      <a:cubicBezTo>
                        <a:pt x="219281" y="39081"/>
                        <a:pt x="214210" y="39039"/>
                        <a:pt x="211633" y="35631"/>
                      </a:cubicBezTo>
                      <a:cubicBezTo>
                        <a:pt x="199289" y="19546"/>
                        <a:pt x="165830" y="-14702"/>
                        <a:pt x="116536" y="6994"/>
                      </a:cubicBezTo>
                      <a:cubicBezTo>
                        <a:pt x="75928" y="24866"/>
                        <a:pt x="69610" y="49888"/>
                        <a:pt x="70275" y="65474"/>
                      </a:cubicBezTo>
                      <a:cubicBezTo>
                        <a:pt x="70483" y="70503"/>
                        <a:pt x="65371" y="73953"/>
                        <a:pt x="60799" y="71833"/>
                      </a:cubicBezTo>
                      <a:cubicBezTo>
                        <a:pt x="48371" y="66097"/>
                        <a:pt x="28379" y="63147"/>
                        <a:pt x="9219" y="87129"/>
                      </a:cubicBezTo>
                      <a:cubicBezTo>
                        <a:pt x="-17257" y="120297"/>
                        <a:pt x="20565" y="149100"/>
                        <a:pt x="31954" y="156623"/>
                      </a:cubicBezTo>
                      <a:cubicBezTo>
                        <a:pt x="33824" y="157870"/>
                        <a:pt x="34988" y="159907"/>
                        <a:pt x="34988" y="162151"/>
                      </a:cubicBezTo>
                      <a:cubicBezTo>
                        <a:pt x="35113" y="179400"/>
                        <a:pt x="37773" y="254672"/>
                        <a:pt x="75512" y="297150"/>
                      </a:cubicBezTo>
                      <a:cubicBezTo>
                        <a:pt x="78796" y="300807"/>
                        <a:pt x="84823" y="299768"/>
                        <a:pt x="86734" y="295196"/>
                      </a:cubicBezTo>
                      <a:lnTo>
                        <a:pt x="115788" y="225993"/>
                      </a:lnTo>
                      <a:cubicBezTo>
                        <a:pt x="117118" y="222792"/>
                        <a:pt x="120734" y="221130"/>
                        <a:pt x="124059" y="222210"/>
                      </a:cubicBezTo>
                      <a:lnTo>
                        <a:pt x="136611" y="226284"/>
                      </a:lnTo>
                      <a:close/>
                    </a:path>
                  </a:pathLst>
                </a:custGeom>
                <a:solidFill>
                  <a:srgbClr val="2B3582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9" name="Freeform: Shape 1098">
                  <a:extLst>
                    <a:ext uri="{FF2B5EF4-FFF2-40B4-BE49-F238E27FC236}">
                      <a16:creationId xmlns:a16="http://schemas.microsoft.com/office/drawing/2014/main" id="{F950FC04-0900-4FD0-9F77-577CED54C08C}"/>
                    </a:ext>
                  </a:extLst>
                </p:cNvPr>
                <p:cNvSpPr/>
                <p:nvPr/>
              </p:nvSpPr>
              <p:spPr>
                <a:xfrm>
                  <a:off x="5999304" y="2629581"/>
                  <a:ext cx="54467" cy="89594"/>
                </a:xfrm>
                <a:custGeom>
                  <a:avLst/>
                  <a:gdLst>
                    <a:gd name="connsiteX0" fmla="*/ 54467 w 54467"/>
                    <a:gd name="connsiteY0" fmla="*/ 53476 h 89594"/>
                    <a:gd name="connsiteX1" fmla="*/ 9786 w 54467"/>
                    <a:gd name="connsiteY1" fmla="*/ 4680 h 89594"/>
                    <a:gd name="connsiteX2" fmla="*/ 47692 w 54467"/>
                    <a:gd name="connsiteY2" fmla="*/ 89595 h 89594"/>
                    <a:gd name="connsiteX3" fmla="*/ 54467 w 54467"/>
                    <a:gd name="connsiteY3" fmla="*/ 53476 h 89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67" h="89594">
                      <a:moveTo>
                        <a:pt x="54467" y="53476"/>
                      </a:moveTo>
                      <a:cubicBezTo>
                        <a:pt x="54467" y="53476"/>
                        <a:pt x="36719" y="-18761"/>
                        <a:pt x="9786" y="4680"/>
                      </a:cubicBezTo>
                      <a:cubicBezTo>
                        <a:pt x="-17147" y="28122"/>
                        <a:pt x="16811" y="79786"/>
                        <a:pt x="47692" y="89595"/>
                      </a:cubicBezTo>
                      <a:lnTo>
                        <a:pt x="54467" y="534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C4FA18DA-94A7-4412-BB2D-CC825037A1C8}"/>
                  </a:ext>
                </a:extLst>
              </p:cNvPr>
              <p:cNvSpPr/>
              <p:nvPr/>
            </p:nvSpPr>
            <p:spPr>
              <a:xfrm>
                <a:off x="6725107" y="3090775"/>
                <a:ext cx="376015" cy="496415"/>
              </a:xfrm>
              <a:custGeom>
                <a:avLst/>
                <a:gdLst>
                  <a:gd name="connsiteX0" fmla="*/ 0 w 376015"/>
                  <a:gd name="connsiteY0" fmla="*/ 482824 h 496415"/>
                  <a:gd name="connsiteX1" fmla="*/ 131549 w 376015"/>
                  <a:gd name="connsiteY1" fmla="*/ 44078 h 496415"/>
                  <a:gd name="connsiteX2" fmla="*/ 171450 w 376015"/>
                  <a:gd name="connsiteY2" fmla="*/ 12199 h 496415"/>
                  <a:gd name="connsiteX3" fmla="*/ 349093 w 376015"/>
                  <a:gd name="connsiteY3" fmla="*/ 62 h 496415"/>
                  <a:gd name="connsiteX4" fmla="*/ 374571 w 376015"/>
                  <a:gd name="connsiteY4" fmla="*/ 33521 h 496415"/>
                  <a:gd name="connsiteX5" fmla="*/ 227519 w 376015"/>
                  <a:gd name="connsiteY5" fmla="*/ 452524 h 496415"/>
                  <a:gd name="connsiteX6" fmla="*/ 196430 w 376015"/>
                  <a:gd name="connsiteY6" fmla="*/ 477005 h 496415"/>
                  <a:gd name="connsiteX7" fmla="*/ 21530 w 376015"/>
                  <a:gd name="connsiteY7" fmla="*/ 496415 h 496415"/>
                  <a:gd name="connsiteX8" fmla="*/ 0 w 376015"/>
                  <a:gd name="connsiteY8" fmla="*/ 482824 h 49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15" h="496415">
                    <a:moveTo>
                      <a:pt x="0" y="482824"/>
                    </a:moveTo>
                    <a:lnTo>
                      <a:pt x="131549" y="44078"/>
                    </a:lnTo>
                    <a:cubicBezTo>
                      <a:pt x="136911" y="26164"/>
                      <a:pt x="152830" y="13487"/>
                      <a:pt x="171450" y="12199"/>
                    </a:cubicBezTo>
                    <a:lnTo>
                      <a:pt x="349093" y="62"/>
                    </a:lnTo>
                    <a:cubicBezTo>
                      <a:pt x="367131" y="-1184"/>
                      <a:pt x="380557" y="16480"/>
                      <a:pt x="374571" y="33521"/>
                    </a:cubicBezTo>
                    <a:lnTo>
                      <a:pt x="227519" y="452524"/>
                    </a:lnTo>
                    <a:cubicBezTo>
                      <a:pt x="222781" y="466032"/>
                      <a:pt x="210645" y="475550"/>
                      <a:pt x="196430" y="477005"/>
                    </a:cubicBezTo>
                    <a:lnTo>
                      <a:pt x="21530" y="496415"/>
                    </a:lnTo>
                    <a:lnTo>
                      <a:pt x="0" y="482824"/>
                    </a:lnTo>
                    <a:close/>
                  </a:path>
                </a:pathLst>
              </a:custGeom>
              <a:solidFill>
                <a:srgbClr val="649DBA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DBD47B34-01CF-498C-B399-58AB8A6A5E97}"/>
                  </a:ext>
                </a:extLst>
              </p:cNvPr>
              <p:cNvSpPr/>
              <p:nvPr/>
            </p:nvSpPr>
            <p:spPr>
              <a:xfrm>
                <a:off x="6357206" y="3534949"/>
                <a:ext cx="406119" cy="52283"/>
              </a:xfrm>
              <a:custGeom>
                <a:avLst/>
                <a:gdLst>
                  <a:gd name="connsiteX0" fmla="*/ 389431 w 406119"/>
                  <a:gd name="connsiteY0" fmla="*/ 52283 h 52283"/>
                  <a:gd name="connsiteX1" fmla="*/ 388558 w 406119"/>
                  <a:gd name="connsiteY1" fmla="*/ 52241 h 52283"/>
                  <a:gd name="connsiteX2" fmla="*/ 15857 w 406119"/>
                  <a:gd name="connsiteY2" fmla="*/ 33413 h 52283"/>
                  <a:gd name="connsiteX3" fmla="*/ 21 w 406119"/>
                  <a:gd name="connsiteY3" fmla="*/ 15873 h 52283"/>
                  <a:gd name="connsiteX4" fmla="*/ 17561 w 406119"/>
                  <a:gd name="connsiteY4" fmla="*/ 37 h 52283"/>
                  <a:gd name="connsiteX5" fmla="*/ 390262 w 406119"/>
                  <a:gd name="connsiteY5" fmla="*/ 18866 h 52283"/>
                  <a:gd name="connsiteX6" fmla="*/ 406098 w 406119"/>
                  <a:gd name="connsiteY6" fmla="*/ 36406 h 52283"/>
                  <a:gd name="connsiteX7" fmla="*/ 389431 w 406119"/>
                  <a:gd name="connsiteY7" fmla="*/ 52283 h 5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6119" h="52283">
                    <a:moveTo>
                      <a:pt x="389431" y="52283"/>
                    </a:moveTo>
                    <a:cubicBezTo>
                      <a:pt x="389140" y="52283"/>
                      <a:pt x="388849" y="52283"/>
                      <a:pt x="388558" y="52241"/>
                    </a:cubicBezTo>
                    <a:lnTo>
                      <a:pt x="15857" y="33413"/>
                    </a:lnTo>
                    <a:cubicBezTo>
                      <a:pt x="6629" y="32956"/>
                      <a:pt x="-436" y="25100"/>
                      <a:pt x="21" y="15873"/>
                    </a:cubicBezTo>
                    <a:cubicBezTo>
                      <a:pt x="478" y="6646"/>
                      <a:pt x="8375" y="-586"/>
                      <a:pt x="17561" y="37"/>
                    </a:cubicBezTo>
                    <a:lnTo>
                      <a:pt x="390262" y="18866"/>
                    </a:lnTo>
                    <a:cubicBezTo>
                      <a:pt x="399489" y="19323"/>
                      <a:pt x="406555" y="27179"/>
                      <a:pt x="406098" y="36406"/>
                    </a:cubicBezTo>
                    <a:cubicBezTo>
                      <a:pt x="405640" y="45342"/>
                      <a:pt x="398242" y="52283"/>
                      <a:pt x="389431" y="52283"/>
                    </a:cubicBezTo>
                    <a:close/>
                  </a:path>
                </a:pathLst>
              </a:custGeom>
              <a:solidFill>
                <a:srgbClr val="649DBA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433F8F2F-211F-4F68-8F9F-FE41C0AC814A}"/>
                  </a:ext>
                </a:extLst>
              </p:cNvPr>
              <p:cNvSpPr/>
              <p:nvPr/>
            </p:nvSpPr>
            <p:spPr>
              <a:xfrm>
                <a:off x="6262319" y="3020868"/>
                <a:ext cx="36887" cy="189839"/>
              </a:xfrm>
              <a:custGeom>
                <a:avLst/>
                <a:gdLst>
                  <a:gd name="connsiteX0" fmla="*/ 33560 w 36887"/>
                  <a:gd name="connsiteY0" fmla="*/ 189840 h 189839"/>
                  <a:gd name="connsiteX1" fmla="*/ 33560 w 36887"/>
                  <a:gd name="connsiteY1" fmla="*/ 189840 h 189839"/>
                  <a:gd name="connsiteX2" fmla="*/ 30235 w 36887"/>
                  <a:gd name="connsiteY2" fmla="*/ 186473 h 189839"/>
                  <a:gd name="connsiteX3" fmla="*/ 143 w 36887"/>
                  <a:gd name="connsiteY3" fmla="*/ 4300 h 189839"/>
                  <a:gd name="connsiteX4" fmla="*/ 2387 w 36887"/>
                  <a:gd name="connsiteY4" fmla="*/ 143 h 189839"/>
                  <a:gd name="connsiteX5" fmla="*/ 6544 w 36887"/>
                  <a:gd name="connsiteY5" fmla="*/ 2388 h 189839"/>
                  <a:gd name="connsiteX6" fmla="*/ 36885 w 36887"/>
                  <a:gd name="connsiteY6" fmla="*/ 186431 h 189839"/>
                  <a:gd name="connsiteX7" fmla="*/ 33560 w 36887"/>
                  <a:gd name="connsiteY7" fmla="*/ 189840 h 18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87" h="189839">
                    <a:moveTo>
                      <a:pt x="33560" y="189840"/>
                    </a:moveTo>
                    <a:cubicBezTo>
                      <a:pt x="33560" y="189840"/>
                      <a:pt x="33560" y="189840"/>
                      <a:pt x="33560" y="189840"/>
                    </a:cubicBezTo>
                    <a:cubicBezTo>
                      <a:pt x="31690" y="189840"/>
                      <a:pt x="30194" y="188343"/>
                      <a:pt x="30235" y="186473"/>
                    </a:cubicBezTo>
                    <a:cubicBezTo>
                      <a:pt x="30485" y="108666"/>
                      <a:pt x="434" y="5339"/>
                      <a:pt x="143" y="4300"/>
                    </a:cubicBezTo>
                    <a:cubicBezTo>
                      <a:pt x="-397" y="2512"/>
                      <a:pt x="642" y="683"/>
                      <a:pt x="2387" y="143"/>
                    </a:cubicBezTo>
                    <a:cubicBezTo>
                      <a:pt x="4175" y="-397"/>
                      <a:pt x="6003" y="642"/>
                      <a:pt x="6544" y="2388"/>
                    </a:cubicBezTo>
                    <a:cubicBezTo>
                      <a:pt x="6835" y="3427"/>
                      <a:pt x="37176" y="107668"/>
                      <a:pt x="36885" y="186431"/>
                    </a:cubicBezTo>
                    <a:cubicBezTo>
                      <a:pt x="36885" y="188343"/>
                      <a:pt x="35389" y="189840"/>
                      <a:pt x="33560" y="189840"/>
                    </a:cubicBezTo>
                    <a:close/>
                  </a:path>
                </a:pathLst>
              </a:custGeom>
              <a:solidFill>
                <a:srgbClr val="4042E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2C841065-68F3-4AB3-8383-F81D901808D4}"/>
                  </a:ext>
                </a:extLst>
              </p:cNvPr>
              <p:cNvSpPr/>
              <p:nvPr/>
            </p:nvSpPr>
            <p:spPr>
              <a:xfrm>
                <a:off x="6013142" y="3067316"/>
                <a:ext cx="116562" cy="181629"/>
              </a:xfrm>
              <a:custGeom>
                <a:avLst/>
                <a:gdLst>
                  <a:gd name="connsiteX0" fmla="*/ 113241 w 116562"/>
                  <a:gd name="connsiteY0" fmla="*/ 181630 h 181629"/>
                  <a:gd name="connsiteX1" fmla="*/ 110622 w 116562"/>
                  <a:gd name="connsiteY1" fmla="*/ 180341 h 181629"/>
                  <a:gd name="connsiteX2" fmla="*/ 229 w 116562"/>
                  <a:gd name="connsiteY2" fmla="*/ 4569 h 181629"/>
                  <a:gd name="connsiteX3" fmla="*/ 2099 w 116562"/>
                  <a:gd name="connsiteY3" fmla="*/ 246 h 181629"/>
                  <a:gd name="connsiteX4" fmla="*/ 6422 w 116562"/>
                  <a:gd name="connsiteY4" fmla="*/ 2117 h 181629"/>
                  <a:gd name="connsiteX5" fmla="*/ 115859 w 116562"/>
                  <a:gd name="connsiteY5" fmla="*/ 176227 h 181629"/>
                  <a:gd name="connsiteX6" fmla="*/ 115319 w 116562"/>
                  <a:gd name="connsiteY6" fmla="*/ 180923 h 181629"/>
                  <a:gd name="connsiteX7" fmla="*/ 113241 w 116562"/>
                  <a:gd name="connsiteY7" fmla="*/ 181630 h 18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562" h="181629">
                    <a:moveTo>
                      <a:pt x="113241" y="181630"/>
                    </a:moveTo>
                    <a:cubicBezTo>
                      <a:pt x="112243" y="181630"/>
                      <a:pt x="111287" y="181214"/>
                      <a:pt x="110622" y="180341"/>
                    </a:cubicBezTo>
                    <a:cubicBezTo>
                      <a:pt x="109791" y="179302"/>
                      <a:pt x="28243" y="75643"/>
                      <a:pt x="229" y="4569"/>
                    </a:cubicBezTo>
                    <a:cubicBezTo>
                      <a:pt x="-436" y="2865"/>
                      <a:pt x="395" y="911"/>
                      <a:pt x="2099" y="246"/>
                    </a:cubicBezTo>
                    <a:cubicBezTo>
                      <a:pt x="3803" y="-460"/>
                      <a:pt x="5757" y="413"/>
                      <a:pt x="6422" y="2117"/>
                    </a:cubicBezTo>
                    <a:cubicBezTo>
                      <a:pt x="34104" y="72276"/>
                      <a:pt x="115069" y="175188"/>
                      <a:pt x="115859" y="176227"/>
                    </a:cubicBezTo>
                    <a:cubicBezTo>
                      <a:pt x="116981" y="177681"/>
                      <a:pt x="116732" y="179760"/>
                      <a:pt x="115319" y="180923"/>
                    </a:cubicBezTo>
                    <a:cubicBezTo>
                      <a:pt x="114696" y="181422"/>
                      <a:pt x="113947" y="181630"/>
                      <a:pt x="113241" y="181630"/>
                    </a:cubicBezTo>
                    <a:close/>
                  </a:path>
                </a:pathLst>
              </a:custGeom>
              <a:solidFill>
                <a:srgbClr val="4042E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FB0D87A7-E8BC-4B62-824A-5F277B482961}"/>
                  </a:ext>
                </a:extLst>
              </p:cNvPr>
              <p:cNvSpPr/>
              <p:nvPr/>
            </p:nvSpPr>
            <p:spPr>
              <a:xfrm>
                <a:off x="5817247" y="3208637"/>
                <a:ext cx="210210" cy="198832"/>
              </a:xfrm>
              <a:custGeom>
                <a:avLst/>
                <a:gdLst>
                  <a:gd name="connsiteX0" fmla="*/ 194544 w 210210"/>
                  <a:gd name="connsiteY0" fmla="*/ 198833 h 198832"/>
                  <a:gd name="connsiteX1" fmla="*/ 192051 w 210210"/>
                  <a:gd name="connsiteY1" fmla="*/ 197752 h 198832"/>
                  <a:gd name="connsiteX2" fmla="*/ 359 w 210210"/>
                  <a:gd name="connsiteY2" fmla="*/ 4856 h 198832"/>
                  <a:gd name="connsiteX3" fmla="*/ 1814 w 210210"/>
                  <a:gd name="connsiteY3" fmla="*/ 367 h 198832"/>
                  <a:gd name="connsiteX4" fmla="*/ 6302 w 210210"/>
                  <a:gd name="connsiteY4" fmla="*/ 1821 h 198832"/>
                  <a:gd name="connsiteX5" fmla="*/ 192175 w 210210"/>
                  <a:gd name="connsiteY5" fmla="*/ 190520 h 198832"/>
                  <a:gd name="connsiteX6" fmla="*/ 204146 w 210210"/>
                  <a:gd name="connsiteY6" fmla="*/ 173604 h 198832"/>
                  <a:gd name="connsiteX7" fmla="*/ 208801 w 210210"/>
                  <a:gd name="connsiteY7" fmla="*/ 172814 h 198832"/>
                  <a:gd name="connsiteX8" fmla="*/ 209590 w 210210"/>
                  <a:gd name="connsiteY8" fmla="*/ 177469 h 198832"/>
                  <a:gd name="connsiteX9" fmla="*/ 194544 w 210210"/>
                  <a:gd name="connsiteY9" fmla="*/ 198833 h 19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210" h="198832">
                    <a:moveTo>
                      <a:pt x="194544" y="198833"/>
                    </a:moveTo>
                    <a:lnTo>
                      <a:pt x="192051" y="197752"/>
                    </a:lnTo>
                    <a:cubicBezTo>
                      <a:pt x="74010" y="147211"/>
                      <a:pt x="1107" y="6269"/>
                      <a:pt x="359" y="4856"/>
                    </a:cubicBezTo>
                    <a:cubicBezTo>
                      <a:pt x="-472" y="3193"/>
                      <a:pt x="193" y="1198"/>
                      <a:pt x="1814" y="367"/>
                    </a:cubicBezTo>
                    <a:cubicBezTo>
                      <a:pt x="3476" y="-465"/>
                      <a:pt x="5471" y="159"/>
                      <a:pt x="6302" y="1821"/>
                    </a:cubicBezTo>
                    <a:cubicBezTo>
                      <a:pt x="7009" y="3193"/>
                      <a:pt x="77834" y="140062"/>
                      <a:pt x="192175" y="190520"/>
                    </a:cubicBezTo>
                    <a:lnTo>
                      <a:pt x="204146" y="173604"/>
                    </a:lnTo>
                    <a:cubicBezTo>
                      <a:pt x="205226" y="172108"/>
                      <a:pt x="207305" y="171733"/>
                      <a:pt x="208801" y="172814"/>
                    </a:cubicBezTo>
                    <a:cubicBezTo>
                      <a:pt x="210297" y="173895"/>
                      <a:pt x="210671" y="175973"/>
                      <a:pt x="209590" y="177469"/>
                    </a:cubicBezTo>
                    <a:lnTo>
                      <a:pt x="194544" y="198833"/>
                    </a:lnTo>
                    <a:close/>
                  </a:path>
                </a:pathLst>
              </a:custGeom>
              <a:solidFill>
                <a:srgbClr val="4042E2"/>
              </a:solidFill>
              <a:ln w="41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5" name="Graphic 2">
              <a:extLst>
                <a:ext uri="{FF2B5EF4-FFF2-40B4-BE49-F238E27FC236}">
                  <a16:creationId xmlns:a16="http://schemas.microsoft.com/office/drawing/2014/main" id="{56D661E3-709E-4FF2-9A42-E5F697A4EB5D}"/>
                </a:ext>
              </a:extLst>
            </p:cNvPr>
            <p:cNvGrpSpPr/>
            <p:nvPr/>
          </p:nvGrpSpPr>
          <p:grpSpPr>
            <a:xfrm>
              <a:off x="4943930" y="2748301"/>
              <a:ext cx="1114960" cy="1054395"/>
              <a:chOff x="7506631" y="4019525"/>
              <a:chExt cx="2131463" cy="2015680"/>
            </a:xfrm>
          </p:grpSpPr>
          <p:grpSp>
            <p:nvGrpSpPr>
              <p:cNvPr id="1106" name="Graphic 2">
                <a:extLst>
                  <a:ext uri="{FF2B5EF4-FFF2-40B4-BE49-F238E27FC236}">
                    <a16:creationId xmlns:a16="http://schemas.microsoft.com/office/drawing/2014/main" id="{CA33B2E5-D910-4981-8F96-73C746AE96C3}"/>
                  </a:ext>
                </a:extLst>
              </p:cNvPr>
              <p:cNvGrpSpPr/>
              <p:nvPr/>
            </p:nvGrpSpPr>
            <p:grpSpPr>
              <a:xfrm>
                <a:off x="8682879" y="5331866"/>
                <a:ext cx="500135" cy="610694"/>
                <a:chOff x="8682879" y="5331866"/>
                <a:chExt cx="500135" cy="610694"/>
              </a:xfrm>
            </p:grpSpPr>
            <p:sp>
              <p:nvSpPr>
                <p:cNvPr id="1107" name="Freeform: Shape 1106">
                  <a:extLst>
                    <a:ext uri="{FF2B5EF4-FFF2-40B4-BE49-F238E27FC236}">
                      <a16:creationId xmlns:a16="http://schemas.microsoft.com/office/drawing/2014/main" id="{3641E920-42C1-4038-AFF8-8775F8EA4BE9}"/>
                    </a:ext>
                  </a:extLst>
                </p:cNvPr>
                <p:cNvSpPr/>
                <p:nvPr/>
              </p:nvSpPr>
              <p:spPr>
                <a:xfrm>
                  <a:off x="8902418" y="5441926"/>
                  <a:ext cx="45429" cy="491157"/>
                </a:xfrm>
                <a:custGeom>
                  <a:avLst/>
                  <a:gdLst>
                    <a:gd name="connsiteX0" fmla="*/ 0 w 45429"/>
                    <a:gd name="connsiteY0" fmla="*/ 0 h 491157"/>
                    <a:gd name="connsiteX1" fmla="*/ 45429 w 45429"/>
                    <a:gd name="connsiteY1" fmla="*/ 0 h 491157"/>
                    <a:gd name="connsiteX2" fmla="*/ 45429 w 45429"/>
                    <a:gd name="connsiteY2" fmla="*/ 491158 h 491157"/>
                    <a:gd name="connsiteX3" fmla="*/ 0 w 45429"/>
                    <a:gd name="connsiteY3" fmla="*/ 491158 h 49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29" h="491157">
                      <a:moveTo>
                        <a:pt x="0" y="0"/>
                      </a:moveTo>
                      <a:lnTo>
                        <a:pt x="45429" y="0"/>
                      </a:lnTo>
                      <a:lnTo>
                        <a:pt x="45429" y="491158"/>
                      </a:lnTo>
                      <a:lnTo>
                        <a:pt x="0" y="491158"/>
                      </a:lnTo>
                      <a:close/>
                    </a:path>
                  </a:pathLst>
                </a:custGeom>
                <a:solidFill>
                  <a:srgbClr val="4042E2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8" name="Freeform: Shape 1107">
                  <a:extLst>
                    <a:ext uri="{FF2B5EF4-FFF2-40B4-BE49-F238E27FC236}">
                      <a16:creationId xmlns:a16="http://schemas.microsoft.com/office/drawing/2014/main" id="{A35E5D61-3DA7-44E7-B2FA-98DD08D28804}"/>
                    </a:ext>
                  </a:extLst>
                </p:cNvPr>
                <p:cNvSpPr/>
                <p:nvPr/>
              </p:nvSpPr>
              <p:spPr>
                <a:xfrm>
                  <a:off x="8726229" y="5913009"/>
                  <a:ext cx="397764" cy="29551"/>
                </a:xfrm>
                <a:custGeom>
                  <a:avLst/>
                  <a:gdLst>
                    <a:gd name="connsiteX0" fmla="*/ 397764 w 397764"/>
                    <a:gd name="connsiteY0" fmla="*/ 29552 h 29551"/>
                    <a:gd name="connsiteX1" fmla="*/ 0 w 397764"/>
                    <a:gd name="connsiteY1" fmla="*/ 29552 h 29551"/>
                    <a:gd name="connsiteX2" fmla="*/ 0 w 397764"/>
                    <a:gd name="connsiteY2" fmla="*/ 13051 h 29551"/>
                    <a:gd name="connsiteX3" fmla="*/ 13051 w 397764"/>
                    <a:gd name="connsiteY3" fmla="*/ 0 h 29551"/>
                    <a:gd name="connsiteX4" fmla="*/ 384713 w 397764"/>
                    <a:gd name="connsiteY4" fmla="*/ 0 h 29551"/>
                    <a:gd name="connsiteX5" fmla="*/ 397764 w 397764"/>
                    <a:gd name="connsiteY5" fmla="*/ 13051 h 29551"/>
                    <a:gd name="connsiteX6" fmla="*/ 397764 w 397764"/>
                    <a:gd name="connsiteY6" fmla="*/ 29552 h 29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764" h="29551">
                      <a:moveTo>
                        <a:pt x="397764" y="29552"/>
                      </a:moveTo>
                      <a:lnTo>
                        <a:pt x="0" y="29552"/>
                      </a:lnTo>
                      <a:lnTo>
                        <a:pt x="0" y="13051"/>
                      </a:lnTo>
                      <a:cubicBezTo>
                        <a:pt x="0" y="5819"/>
                        <a:pt x="5861" y="0"/>
                        <a:pt x="13051" y="0"/>
                      </a:cubicBezTo>
                      <a:lnTo>
                        <a:pt x="384713" y="0"/>
                      </a:lnTo>
                      <a:cubicBezTo>
                        <a:pt x="391945" y="0"/>
                        <a:pt x="397764" y="5861"/>
                        <a:pt x="397764" y="13051"/>
                      </a:cubicBezTo>
                      <a:lnTo>
                        <a:pt x="397764" y="29552"/>
                      </a:lnTo>
                      <a:close/>
                    </a:path>
                  </a:pathLst>
                </a:custGeom>
                <a:solidFill>
                  <a:srgbClr val="4042E2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id="{99FDF1EF-600B-40EE-9377-C72BB4F5B359}"/>
                    </a:ext>
                  </a:extLst>
                </p:cNvPr>
                <p:cNvSpPr/>
                <p:nvPr/>
              </p:nvSpPr>
              <p:spPr>
                <a:xfrm>
                  <a:off x="8682879" y="5331866"/>
                  <a:ext cx="500135" cy="141856"/>
                </a:xfrm>
                <a:custGeom>
                  <a:avLst/>
                  <a:gdLst>
                    <a:gd name="connsiteX0" fmla="*/ 500135 w 500135"/>
                    <a:gd name="connsiteY0" fmla="*/ 93019 h 141856"/>
                    <a:gd name="connsiteX1" fmla="*/ 451298 w 500135"/>
                    <a:gd name="connsiteY1" fmla="*/ 141857 h 141856"/>
                    <a:gd name="connsiteX2" fmla="*/ 48837 w 500135"/>
                    <a:gd name="connsiteY2" fmla="*/ 141857 h 141856"/>
                    <a:gd name="connsiteX3" fmla="*/ 0 w 500135"/>
                    <a:gd name="connsiteY3" fmla="*/ 93019 h 141856"/>
                    <a:gd name="connsiteX4" fmla="*/ 0 w 500135"/>
                    <a:gd name="connsiteY4" fmla="*/ 48837 h 141856"/>
                    <a:gd name="connsiteX5" fmla="*/ 48837 w 500135"/>
                    <a:gd name="connsiteY5" fmla="*/ 0 h 141856"/>
                    <a:gd name="connsiteX6" fmla="*/ 451298 w 500135"/>
                    <a:gd name="connsiteY6" fmla="*/ 0 h 141856"/>
                    <a:gd name="connsiteX7" fmla="*/ 500135 w 500135"/>
                    <a:gd name="connsiteY7" fmla="*/ 48837 h 141856"/>
                    <a:gd name="connsiteX8" fmla="*/ 500135 w 500135"/>
                    <a:gd name="connsiteY8" fmla="*/ 93019 h 141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0135" h="141856">
                      <a:moveTo>
                        <a:pt x="500135" y="93019"/>
                      </a:moveTo>
                      <a:cubicBezTo>
                        <a:pt x="500135" y="119870"/>
                        <a:pt x="478148" y="141857"/>
                        <a:pt x="451298" y="141857"/>
                      </a:cubicBezTo>
                      <a:lnTo>
                        <a:pt x="48837" y="141857"/>
                      </a:lnTo>
                      <a:cubicBezTo>
                        <a:pt x="21987" y="141857"/>
                        <a:pt x="0" y="119870"/>
                        <a:pt x="0" y="93019"/>
                      </a:cubicBezTo>
                      <a:lnTo>
                        <a:pt x="0" y="48837"/>
                      </a:lnTo>
                      <a:cubicBezTo>
                        <a:pt x="0" y="21987"/>
                        <a:pt x="21987" y="0"/>
                        <a:pt x="48837" y="0"/>
                      </a:cubicBezTo>
                      <a:lnTo>
                        <a:pt x="451298" y="0"/>
                      </a:lnTo>
                      <a:cubicBezTo>
                        <a:pt x="478148" y="0"/>
                        <a:pt x="500135" y="21987"/>
                        <a:pt x="500135" y="48837"/>
                      </a:cubicBezTo>
                      <a:lnTo>
                        <a:pt x="500135" y="9301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10" name="Graphic 2">
                <a:extLst>
                  <a:ext uri="{FF2B5EF4-FFF2-40B4-BE49-F238E27FC236}">
                    <a16:creationId xmlns:a16="http://schemas.microsoft.com/office/drawing/2014/main" id="{6A3810F7-5799-4948-A7E5-EA8E05093089}"/>
                  </a:ext>
                </a:extLst>
              </p:cNvPr>
              <p:cNvGrpSpPr/>
              <p:nvPr/>
            </p:nvGrpSpPr>
            <p:grpSpPr>
              <a:xfrm>
                <a:off x="8003272" y="5022217"/>
                <a:ext cx="1230885" cy="948379"/>
                <a:chOff x="8003272" y="5022217"/>
                <a:chExt cx="1230885" cy="948379"/>
              </a:xfrm>
            </p:grpSpPr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id="{81D2B2D6-C94E-40A3-B578-DAD855B79492}"/>
                    </a:ext>
                  </a:extLst>
                </p:cNvPr>
                <p:cNvSpPr/>
                <p:nvPr/>
              </p:nvSpPr>
              <p:spPr>
                <a:xfrm>
                  <a:off x="8429466" y="5114447"/>
                  <a:ext cx="322948" cy="805877"/>
                </a:xfrm>
                <a:custGeom>
                  <a:avLst/>
                  <a:gdLst>
                    <a:gd name="connsiteX0" fmla="*/ 160352 w 322948"/>
                    <a:gd name="connsiteY0" fmla="*/ 0 h 805877"/>
                    <a:gd name="connsiteX1" fmla="*/ 16999 w 322948"/>
                    <a:gd name="connsiteY1" fmla="*/ 61182 h 805877"/>
                    <a:gd name="connsiteX2" fmla="*/ 290 w 322948"/>
                    <a:gd name="connsiteY2" fmla="*/ 97342 h 805877"/>
                    <a:gd name="connsiteX3" fmla="*/ 169912 w 322948"/>
                    <a:gd name="connsiteY3" fmla="*/ 629772 h 805877"/>
                    <a:gd name="connsiteX4" fmla="*/ 175398 w 322948"/>
                    <a:gd name="connsiteY4" fmla="*/ 669091 h 805877"/>
                    <a:gd name="connsiteX5" fmla="*/ 153993 w 322948"/>
                    <a:gd name="connsiteY5" fmla="*/ 768678 h 805877"/>
                    <a:gd name="connsiteX6" fmla="*/ 114300 w 322948"/>
                    <a:gd name="connsiteY6" fmla="*/ 805877 h 805877"/>
                    <a:gd name="connsiteX7" fmla="*/ 216546 w 322948"/>
                    <a:gd name="connsiteY7" fmla="*/ 805877 h 805877"/>
                    <a:gd name="connsiteX8" fmla="*/ 284627 w 322948"/>
                    <a:gd name="connsiteY8" fmla="*/ 621667 h 805877"/>
                    <a:gd name="connsiteX9" fmla="*/ 255533 w 322948"/>
                    <a:gd name="connsiteY9" fmla="*/ 612482 h 805877"/>
                    <a:gd name="connsiteX10" fmla="*/ 217087 w 322948"/>
                    <a:gd name="connsiteY10" fmla="*/ 560943 h 805877"/>
                    <a:gd name="connsiteX11" fmla="*/ 213678 w 322948"/>
                    <a:gd name="connsiteY11" fmla="*/ 363350 h 805877"/>
                    <a:gd name="connsiteX12" fmla="*/ 159687 w 322948"/>
                    <a:gd name="connsiteY12" fmla="*/ 214593 h 805877"/>
                    <a:gd name="connsiteX13" fmla="*/ 322949 w 322948"/>
                    <a:gd name="connsiteY13" fmla="*/ 206654 h 805877"/>
                    <a:gd name="connsiteX14" fmla="*/ 160352 w 322948"/>
                    <a:gd name="connsiteY14" fmla="*/ 0 h 805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2948" h="805877">
                      <a:moveTo>
                        <a:pt x="160352" y="0"/>
                      </a:moveTo>
                      <a:cubicBezTo>
                        <a:pt x="160352" y="0"/>
                        <a:pt x="92853" y="10474"/>
                        <a:pt x="16999" y="61182"/>
                      </a:cubicBezTo>
                      <a:cubicBezTo>
                        <a:pt x="5070" y="69162"/>
                        <a:pt x="-1496" y="83086"/>
                        <a:pt x="290" y="97342"/>
                      </a:cubicBezTo>
                      <a:cubicBezTo>
                        <a:pt x="9393" y="169330"/>
                        <a:pt x="46717" y="402253"/>
                        <a:pt x="169912" y="629772"/>
                      </a:cubicBezTo>
                      <a:cubicBezTo>
                        <a:pt x="176396" y="641784"/>
                        <a:pt x="178266" y="655750"/>
                        <a:pt x="175398" y="669091"/>
                      </a:cubicBezTo>
                      <a:lnTo>
                        <a:pt x="153993" y="768678"/>
                      </a:lnTo>
                      <a:lnTo>
                        <a:pt x="114300" y="805877"/>
                      </a:lnTo>
                      <a:lnTo>
                        <a:pt x="216546" y="805877"/>
                      </a:lnTo>
                      <a:lnTo>
                        <a:pt x="284627" y="621667"/>
                      </a:lnTo>
                      <a:lnTo>
                        <a:pt x="255533" y="612482"/>
                      </a:lnTo>
                      <a:cubicBezTo>
                        <a:pt x="232964" y="605333"/>
                        <a:pt x="217502" y="584593"/>
                        <a:pt x="217087" y="560943"/>
                      </a:cubicBezTo>
                      <a:lnTo>
                        <a:pt x="213678" y="363350"/>
                      </a:lnTo>
                      <a:cubicBezTo>
                        <a:pt x="216588" y="275318"/>
                        <a:pt x="159687" y="214593"/>
                        <a:pt x="159687" y="214593"/>
                      </a:cubicBezTo>
                      <a:lnTo>
                        <a:pt x="322949" y="206654"/>
                      </a:lnTo>
                      <a:lnTo>
                        <a:pt x="160352" y="0"/>
                      </a:ln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id="{C6222CBD-CEB4-4583-A645-0DD6C82CCB87}"/>
                    </a:ext>
                  </a:extLst>
                </p:cNvPr>
                <p:cNvSpPr/>
                <p:nvPr/>
              </p:nvSpPr>
              <p:spPr>
                <a:xfrm>
                  <a:off x="8503306" y="5726423"/>
                  <a:ext cx="232773" cy="227924"/>
                </a:xfrm>
                <a:custGeom>
                  <a:avLst/>
                  <a:gdLst>
                    <a:gd name="connsiteX0" fmla="*/ 558 w 232773"/>
                    <a:gd name="connsiteY0" fmla="*/ 211857 h 227924"/>
                    <a:gd name="connsiteX1" fmla="*/ 156089 w 232773"/>
                    <a:gd name="connsiteY1" fmla="*/ 213478 h 227924"/>
                    <a:gd name="connsiteX2" fmla="*/ 232774 w 232773"/>
                    <a:gd name="connsiteY2" fmla="*/ 11312 h 227924"/>
                    <a:gd name="connsiteX3" fmla="*/ 181651 w 232773"/>
                    <a:gd name="connsiteY3" fmla="*/ 464 h 227924"/>
                    <a:gd name="connsiteX4" fmla="*/ 128699 w 232773"/>
                    <a:gd name="connsiteY4" fmla="*/ 176154 h 227924"/>
                    <a:gd name="connsiteX5" fmla="*/ 52637 w 232773"/>
                    <a:gd name="connsiteY5" fmla="*/ 177941 h 227924"/>
                    <a:gd name="connsiteX6" fmla="*/ 558 w 232773"/>
                    <a:gd name="connsiteY6" fmla="*/ 211857 h 227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773" h="227924">
                      <a:moveTo>
                        <a:pt x="558" y="211857"/>
                      </a:moveTo>
                      <a:cubicBezTo>
                        <a:pt x="-8752" y="224035"/>
                        <a:pt x="100768" y="240120"/>
                        <a:pt x="156089" y="213478"/>
                      </a:cubicBezTo>
                      <a:cubicBezTo>
                        <a:pt x="156089" y="213478"/>
                        <a:pt x="232774" y="80017"/>
                        <a:pt x="232774" y="11312"/>
                      </a:cubicBezTo>
                      <a:cubicBezTo>
                        <a:pt x="232774" y="11312"/>
                        <a:pt x="226706" y="-2695"/>
                        <a:pt x="181651" y="464"/>
                      </a:cubicBezTo>
                      <a:cubicBezTo>
                        <a:pt x="181651" y="464"/>
                        <a:pt x="155881" y="158489"/>
                        <a:pt x="128699" y="176154"/>
                      </a:cubicBezTo>
                      <a:cubicBezTo>
                        <a:pt x="101516" y="193860"/>
                        <a:pt x="52637" y="177941"/>
                        <a:pt x="52637" y="177941"/>
                      </a:cubicBezTo>
                      <a:cubicBezTo>
                        <a:pt x="52637" y="177941"/>
                        <a:pt x="14316" y="193860"/>
                        <a:pt x="558" y="211857"/>
                      </a:cubicBezTo>
                      <a:close/>
                    </a:path>
                  </a:pathLst>
                </a:custGeom>
                <a:solidFill>
                  <a:srgbClr val="4042E2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id="{4C2FCC57-FC52-48D7-BD25-040BF2E96382}"/>
                    </a:ext>
                  </a:extLst>
                </p:cNvPr>
                <p:cNvSpPr/>
                <p:nvPr/>
              </p:nvSpPr>
              <p:spPr>
                <a:xfrm>
                  <a:off x="8050321" y="5139883"/>
                  <a:ext cx="681436" cy="799202"/>
                </a:xfrm>
                <a:custGeom>
                  <a:avLst/>
                  <a:gdLst>
                    <a:gd name="connsiteX0" fmla="*/ 681436 w 681436"/>
                    <a:gd name="connsiteY0" fmla="*/ 191982 h 799202"/>
                    <a:gd name="connsiteX1" fmla="*/ 505663 w 681436"/>
                    <a:gd name="connsiteY1" fmla="*/ 170951 h 799202"/>
                    <a:gd name="connsiteX2" fmla="*/ 493485 w 681436"/>
                    <a:gd name="connsiteY2" fmla="*/ 297346 h 799202"/>
                    <a:gd name="connsiteX3" fmla="*/ 218791 w 681436"/>
                    <a:gd name="connsiteY3" fmla="*/ 687753 h 799202"/>
                    <a:gd name="connsiteX4" fmla="*/ 245724 w 681436"/>
                    <a:gd name="connsiteY4" fmla="*/ 773125 h 799202"/>
                    <a:gd name="connsiteX5" fmla="*/ 0 w 681436"/>
                    <a:gd name="connsiteY5" fmla="*/ 787922 h 799202"/>
                    <a:gd name="connsiteX6" fmla="*/ 166878 w 681436"/>
                    <a:gd name="connsiteY6" fmla="*/ 687795 h 799202"/>
                    <a:gd name="connsiteX7" fmla="*/ 418712 w 681436"/>
                    <a:gd name="connsiteY7" fmla="*/ 60641 h 799202"/>
                    <a:gd name="connsiteX8" fmla="*/ 594028 w 681436"/>
                    <a:gd name="connsiteY8" fmla="*/ 0 h 799202"/>
                    <a:gd name="connsiteX9" fmla="*/ 681436 w 681436"/>
                    <a:gd name="connsiteY9" fmla="*/ 191982 h 79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1436" h="799202">
                      <a:moveTo>
                        <a:pt x="681436" y="191982"/>
                      </a:moveTo>
                      <a:cubicBezTo>
                        <a:pt x="680563" y="190486"/>
                        <a:pt x="505663" y="170951"/>
                        <a:pt x="505663" y="170951"/>
                      </a:cubicBezTo>
                      <a:cubicBezTo>
                        <a:pt x="505663" y="170951"/>
                        <a:pt x="511399" y="224153"/>
                        <a:pt x="493485" y="297346"/>
                      </a:cubicBezTo>
                      <a:cubicBezTo>
                        <a:pt x="475613" y="370540"/>
                        <a:pt x="218791" y="687753"/>
                        <a:pt x="218791" y="687753"/>
                      </a:cubicBezTo>
                      <a:lnTo>
                        <a:pt x="245724" y="773125"/>
                      </a:lnTo>
                      <a:cubicBezTo>
                        <a:pt x="162473" y="802137"/>
                        <a:pt x="80592" y="806750"/>
                        <a:pt x="0" y="787922"/>
                      </a:cubicBezTo>
                      <a:lnTo>
                        <a:pt x="166878" y="687795"/>
                      </a:lnTo>
                      <a:cubicBezTo>
                        <a:pt x="166878" y="687795"/>
                        <a:pt x="323033" y="155573"/>
                        <a:pt x="418712" y="60641"/>
                      </a:cubicBezTo>
                      <a:lnTo>
                        <a:pt x="594028" y="0"/>
                      </a:lnTo>
                      <a:lnTo>
                        <a:pt x="681436" y="191982"/>
                      </a:ln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id="{FC3BC97A-2C2B-4551-AD0A-78E20CFE10D8}"/>
                    </a:ext>
                  </a:extLst>
                </p:cNvPr>
                <p:cNvSpPr/>
                <p:nvPr/>
              </p:nvSpPr>
              <p:spPr>
                <a:xfrm>
                  <a:off x="8470779" y="5022217"/>
                  <a:ext cx="763377" cy="323490"/>
                </a:xfrm>
                <a:custGeom>
                  <a:avLst/>
                  <a:gdLst>
                    <a:gd name="connsiteX0" fmla="*/ 653214 w 763377"/>
                    <a:gd name="connsiteY0" fmla="*/ 0 h 323490"/>
                    <a:gd name="connsiteX1" fmla="*/ 762236 w 763377"/>
                    <a:gd name="connsiteY1" fmla="*/ 218251 h 323490"/>
                    <a:gd name="connsiteX2" fmla="*/ 628900 w 763377"/>
                    <a:gd name="connsiteY2" fmla="*/ 319001 h 323490"/>
                    <a:gd name="connsiteX3" fmla="*/ 240903 w 763377"/>
                    <a:gd name="connsiteY3" fmla="*/ 323490 h 323490"/>
                    <a:gd name="connsiteX4" fmla="*/ 0 w 763377"/>
                    <a:gd name="connsiteY4" fmla="*/ 117584 h 323490"/>
                    <a:gd name="connsiteX5" fmla="*/ 221202 w 763377"/>
                    <a:gd name="connsiteY5" fmla="*/ 37241 h 323490"/>
                    <a:gd name="connsiteX6" fmla="*/ 653214 w 763377"/>
                    <a:gd name="connsiteY6" fmla="*/ 0 h 32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3377" h="323490">
                      <a:moveTo>
                        <a:pt x="653214" y="0"/>
                      </a:moveTo>
                      <a:cubicBezTo>
                        <a:pt x="653214" y="0"/>
                        <a:pt x="754006" y="149879"/>
                        <a:pt x="762236" y="218251"/>
                      </a:cubicBezTo>
                      <a:cubicBezTo>
                        <a:pt x="770507" y="286623"/>
                        <a:pt x="734637" y="314387"/>
                        <a:pt x="628900" y="319001"/>
                      </a:cubicBezTo>
                      <a:cubicBezTo>
                        <a:pt x="523161" y="323573"/>
                        <a:pt x="240903" y="323490"/>
                        <a:pt x="240903" y="323490"/>
                      </a:cubicBezTo>
                      <a:lnTo>
                        <a:pt x="0" y="117584"/>
                      </a:lnTo>
                      <a:cubicBezTo>
                        <a:pt x="0" y="117584"/>
                        <a:pt x="175565" y="54948"/>
                        <a:pt x="221202" y="37241"/>
                      </a:cubicBezTo>
                      <a:cubicBezTo>
                        <a:pt x="266839" y="19494"/>
                        <a:pt x="653214" y="0"/>
                        <a:pt x="65321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id="{99E46976-A6D4-4F2E-8107-DC13F42250C4}"/>
                    </a:ext>
                  </a:extLst>
                </p:cNvPr>
                <p:cNvSpPr/>
                <p:nvPr/>
              </p:nvSpPr>
              <p:spPr>
                <a:xfrm>
                  <a:off x="8003272" y="5884247"/>
                  <a:ext cx="298776" cy="86349"/>
                </a:xfrm>
                <a:custGeom>
                  <a:avLst/>
                  <a:gdLst>
                    <a:gd name="connsiteX0" fmla="*/ 282591 w 298776"/>
                    <a:gd name="connsiteY0" fmla="*/ 0 h 86349"/>
                    <a:gd name="connsiteX1" fmla="*/ 291985 w 298776"/>
                    <a:gd name="connsiteY1" fmla="*/ 59311 h 86349"/>
                    <a:gd name="connsiteX2" fmla="*/ 0 w 298776"/>
                    <a:gd name="connsiteY2" fmla="*/ 81548 h 86349"/>
                    <a:gd name="connsiteX3" fmla="*/ 83169 w 298776"/>
                    <a:gd name="connsiteY3" fmla="*/ 18371 h 86349"/>
                    <a:gd name="connsiteX4" fmla="*/ 77973 w 298776"/>
                    <a:gd name="connsiteY4" fmla="*/ 22361 h 86349"/>
                    <a:gd name="connsiteX5" fmla="*/ 83501 w 298776"/>
                    <a:gd name="connsiteY5" fmla="*/ 37407 h 86349"/>
                    <a:gd name="connsiteX6" fmla="*/ 282591 w 298776"/>
                    <a:gd name="connsiteY6" fmla="*/ 0 h 86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776" h="86349">
                      <a:moveTo>
                        <a:pt x="282591" y="0"/>
                      </a:moveTo>
                      <a:cubicBezTo>
                        <a:pt x="282591" y="0"/>
                        <a:pt x="311561" y="28097"/>
                        <a:pt x="291985" y="59311"/>
                      </a:cubicBezTo>
                      <a:cubicBezTo>
                        <a:pt x="291985" y="59311"/>
                        <a:pt x="62345" y="100002"/>
                        <a:pt x="0" y="81548"/>
                      </a:cubicBezTo>
                      <a:cubicBezTo>
                        <a:pt x="0" y="81548"/>
                        <a:pt x="12926" y="51996"/>
                        <a:pt x="83169" y="18371"/>
                      </a:cubicBezTo>
                      <a:lnTo>
                        <a:pt x="77973" y="22361"/>
                      </a:lnTo>
                      <a:cubicBezTo>
                        <a:pt x="71407" y="27391"/>
                        <a:pt x="75272" y="37864"/>
                        <a:pt x="83501" y="37407"/>
                      </a:cubicBezTo>
                      <a:cubicBezTo>
                        <a:pt x="129762" y="34747"/>
                        <a:pt x="225524" y="26269"/>
                        <a:pt x="282591" y="0"/>
                      </a:cubicBezTo>
                      <a:close/>
                    </a:path>
                  </a:pathLst>
                </a:custGeom>
                <a:solidFill>
                  <a:srgbClr val="4042E2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6" name="Graphic 2">
                <a:extLst>
                  <a:ext uri="{FF2B5EF4-FFF2-40B4-BE49-F238E27FC236}">
                    <a16:creationId xmlns:a16="http://schemas.microsoft.com/office/drawing/2014/main" id="{969C371F-C624-4069-8180-2A5E6374E1A7}"/>
                  </a:ext>
                </a:extLst>
              </p:cNvPr>
              <p:cNvGrpSpPr/>
              <p:nvPr/>
            </p:nvGrpSpPr>
            <p:grpSpPr>
              <a:xfrm>
                <a:off x="8491230" y="4019525"/>
                <a:ext cx="761249" cy="1034462"/>
                <a:chOff x="8491230" y="4019525"/>
                <a:chExt cx="761249" cy="1034462"/>
              </a:xfrm>
            </p:grpSpPr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id="{F7E208D8-0667-4E0F-89F0-42ED5B5851CA}"/>
                    </a:ext>
                  </a:extLst>
                </p:cNvPr>
                <p:cNvSpPr/>
                <p:nvPr/>
              </p:nvSpPr>
              <p:spPr>
                <a:xfrm>
                  <a:off x="8643238" y="4459066"/>
                  <a:ext cx="582794" cy="543284"/>
                </a:xfrm>
                <a:custGeom>
                  <a:avLst/>
                  <a:gdLst>
                    <a:gd name="connsiteX0" fmla="*/ 208223 w 582794"/>
                    <a:gd name="connsiteY0" fmla="*/ 543284 h 543284"/>
                    <a:gd name="connsiteX1" fmla="*/ 33115 w 582794"/>
                    <a:gd name="connsiteY1" fmla="*/ 357536 h 543284"/>
                    <a:gd name="connsiteX2" fmla="*/ 6515 w 582794"/>
                    <a:gd name="connsiteY2" fmla="*/ 216220 h 543284"/>
                    <a:gd name="connsiteX3" fmla="*/ 84031 w 582794"/>
                    <a:gd name="connsiteY3" fmla="*/ 21037 h 543284"/>
                    <a:gd name="connsiteX4" fmla="*/ 222147 w 582794"/>
                    <a:gd name="connsiteY4" fmla="*/ 5 h 543284"/>
                    <a:gd name="connsiteX5" fmla="*/ 582794 w 582794"/>
                    <a:gd name="connsiteY5" fmla="*/ 452717 h 543284"/>
                    <a:gd name="connsiteX6" fmla="*/ 468536 w 582794"/>
                    <a:gd name="connsiteY6" fmla="*/ 488295 h 543284"/>
                    <a:gd name="connsiteX7" fmla="*/ 334119 w 582794"/>
                    <a:gd name="connsiteY7" fmla="*/ 302755 h 543284"/>
                    <a:gd name="connsiteX8" fmla="*/ 453781 w 582794"/>
                    <a:gd name="connsiteY8" fmla="*/ 517971 h 543284"/>
                    <a:gd name="connsiteX9" fmla="*/ 208223 w 582794"/>
                    <a:gd name="connsiteY9" fmla="*/ 543284 h 543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2794" h="543284">
                      <a:moveTo>
                        <a:pt x="208223" y="543284"/>
                      </a:moveTo>
                      <a:cubicBezTo>
                        <a:pt x="208223" y="543284"/>
                        <a:pt x="90889" y="431561"/>
                        <a:pt x="33115" y="357536"/>
                      </a:cubicBezTo>
                      <a:cubicBezTo>
                        <a:pt x="1901" y="317510"/>
                        <a:pt x="-7908" y="264849"/>
                        <a:pt x="6515" y="216220"/>
                      </a:cubicBezTo>
                      <a:cubicBezTo>
                        <a:pt x="32908" y="127356"/>
                        <a:pt x="79750" y="35335"/>
                        <a:pt x="84031" y="21037"/>
                      </a:cubicBezTo>
                      <a:cubicBezTo>
                        <a:pt x="90598" y="-909"/>
                        <a:pt x="222147" y="5"/>
                        <a:pt x="222147" y="5"/>
                      </a:cubicBezTo>
                      <a:cubicBezTo>
                        <a:pt x="222147" y="5"/>
                        <a:pt x="481088" y="168047"/>
                        <a:pt x="582794" y="452717"/>
                      </a:cubicBezTo>
                      <a:lnTo>
                        <a:pt x="468536" y="488295"/>
                      </a:lnTo>
                      <a:cubicBezTo>
                        <a:pt x="468536" y="488295"/>
                        <a:pt x="400912" y="374868"/>
                        <a:pt x="334119" y="302755"/>
                      </a:cubicBezTo>
                      <a:cubicBezTo>
                        <a:pt x="334119" y="302755"/>
                        <a:pt x="449708" y="455460"/>
                        <a:pt x="453781" y="517971"/>
                      </a:cubicBezTo>
                      <a:lnTo>
                        <a:pt x="208223" y="543284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id="{12B952C8-5CDC-43E0-B7BF-DFC91F12936C}"/>
                    </a:ext>
                  </a:extLst>
                </p:cNvPr>
                <p:cNvSpPr/>
                <p:nvPr/>
              </p:nvSpPr>
              <p:spPr>
                <a:xfrm>
                  <a:off x="8711350" y="4297804"/>
                  <a:ext cx="147924" cy="182162"/>
                </a:xfrm>
                <a:custGeom>
                  <a:avLst/>
                  <a:gdLst>
                    <a:gd name="connsiteX0" fmla="*/ 0 w 147924"/>
                    <a:gd name="connsiteY0" fmla="*/ 59561 h 182162"/>
                    <a:gd name="connsiteX1" fmla="*/ 38405 w 147924"/>
                    <a:gd name="connsiteY1" fmla="*/ 180345 h 182162"/>
                    <a:gd name="connsiteX2" fmla="*/ 147925 w 147924"/>
                    <a:gd name="connsiteY2" fmla="*/ 163262 h 182162"/>
                    <a:gd name="connsiteX3" fmla="*/ 79345 w 147924"/>
                    <a:gd name="connsiteY3" fmla="*/ 0 h 182162"/>
                    <a:gd name="connsiteX4" fmla="*/ 0 w 147924"/>
                    <a:gd name="connsiteY4" fmla="*/ 59561 h 182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924" h="182162">
                      <a:moveTo>
                        <a:pt x="0" y="59561"/>
                      </a:moveTo>
                      <a:cubicBezTo>
                        <a:pt x="1371" y="64132"/>
                        <a:pt x="35703" y="177975"/>
                        <a:pt x="38405" y="180345"/>
                      </a:cubicBezTo>
                      <a:cubicBezTo>
                        <a:pt x="41106" y="182714"/>
                        <a:pt x="113718" y="186621"/>
                        <a:pt x="147925" y="163262"/>
                      </a:cubicBezTo>
                      <a:lnTo>
                        <a:pt x="79345" y="0"/>
                      </a:lnTo>
                      <a:lnTo>
                        <a:pt x="0" y="59561"/>
                      </a:ln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id="{0F4C75F1-7B46-4D82-AC84-FDA23E53C6F5}"/>
                    </a:ext>
                  </a:extLst>
                </p:cNvPr>
                <p:cNvSpPr/>
                <p:nvPr/>
              </p:nvSpPr>
              <p:spPr>
                <a:xfrm>
                  <a:off x="8558859" y="4222400"/>
                  <a:ext cx="213060" cy="273684"/>
                </a:xfrm>
                <a:custGeom>
                  <a:avLst/>
                  <a:gdLst>
                    <a:gd name="connsiteX0" fmla="*/ 4607 w 213060"/>
                    <a:gd name="connsiteY0" fmla="*/ 39244 h 273684"/>
                    <a:gd name="connsiteX1" fmla="*/ 26719 w 213060"/>
                    <a:gd name="connsiteY1" fmla="*/ 193404 h 273684"/>
                    <a:gd name="connsiteX2" fmla="*/ 150122 w 213060"/>
                    <a:gd name="connsiteY2" fmla="*/ 258825 h 273684"/>
                    <a:gd name="connsiteX3" fmla="*/ 212716 w 213060"/>
                    <a:gd name="connsiteY3" fmla="*/ 101049 h 273684"/>
                    <a:gd name="connsiteX4" fmla="*/ 4607 w 213060"/>
                    <a:gd name="connsiteY4" fmla="*/ 39244 h 273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060" h="273684">
                      <a:moveTo>
                        <a:pt x="4607" y="39244"/>
                      </a:moveTo>
                      <a:cubicBezTo>
                        <a:pt x="4607" y="39244"/>
                        <a:pt x="-15011" y="103626"/>
                        <a:pt x="26719" y="193404"/>
                      </a:cubicBezTo>
                      <a:cubicBezTo>
                        <a:pt x="68490" y="283181"/>
                        <a:pt x="120403" y="285508"/>
                        <a:pt x="150122" y="258825"/>
                      </a:cubicBezTo>
                      <a:cubicBezTo>
                        <a:pt x="179839" y="232099"/>
                        <a:pt x="217039" y="186172"/>
                        <a:pt x="212716" y="101049"/>
                      </a:cubicBezTo>
                      <a:cubicBezTo>
                        <a:pt x="208352" y="15885"/>
                        <a:pt x="32413" y="-42512"/>
                        <a:pt x="4607" y="39244"/>
                      </a:cubicBez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id="{EE2B40AB-5EB0-46D1-BF6A-E1791F784135}"/>
                    </a:ext>
                  </a:extLst>
                </p:cNvPr>
                <p:cNvSpPr/>
                <p:nvPr/>
              </p:nvSpPr>
              <p:spPr>
                <a:xfrm>
                  <a:off x="8491230" y="4126601"/>
                  <a:ext cx="332954" cy="220172"/>
                </a:xfrm>
                <a:custGeom>
                  <a:avLst/>
                  <a:gdLst>
                    <a:gd name="connsiteX0" fmla="*/ 216670 w 332954"/>
                    <a:gd name="connsiteY0" fmla="*/ 198427 h 220172"/>
                    <a:gd name="connsiteX1" fmla="*/ 70366 w 332954"/>
                    <a:gd name="connsiteY1" fmla="*/ 166755 h 220172"/>
                    <a:gd name="connsiteX2" fmla="*/ 67498 w 332954"/>
                    <a:gd name="connsiteY2" fmla="*/ 200006 h 220172"/>
                    <a:gd name="connsiteX3" fmla="*/ 2618 w 332954"/>
                    <a:gd name="connsiteY3" fmla="*/ 110229 h 220172"/>
                    <a:gd name="connsiteX4" fmla="*/ 202912 w 332954"/>
                    <a:gd name="connsiteY4" fmla="*/ 11474 h 220172"/>
                    <a:gd name="connsiteX5" fmla="*/ 332840 w 332954"/>
                    <a:gd name="connsiteY5" fmla="*/ 168376 h 220172"/>
                    <a:gd name="connsiteX6" fmla="*/ 283380 w 332954"/>
                    <a:gd name="connsiteY6" fmla="*/ 218211 h 220172"/>
                    <a:gd name="connsiteX7" fmla="*/ 243894 w 332954"/>
                    <a:gd name="connsiteY7" fmla="*/ 164428 h 220172"/>
                    <a:gd name="connsiteX8" fmla="*/ 224193 w 332954"/>
                    <a:gd name="connsiteY8" fmla="*/ 195310 h 220172"/>
                    <a:gd name="connsiteX9" fmla="*/ 216670 w 332954"/>
                    <a:gd name="connsiteY9" fmla="*/ 198427 h 22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2954" h="220172">
                      <a:moveTo>
                        <a:pt x="216670" y="198427"/>
                      </a:moveTo>
                      <a:cubicBezTo>
                        <a:pt x="216670" y="198427"/>
                        <a:pt x="146012" y="78516"/>
                        <a:pt x="70366" y="166755"/>
                      </a:cubicBezTo>
                      <a:lnTo>
                        <a:pt x="67498" y="200006"/>
                      </a:lnTo>
                      <a:cubicBezTo>
                        <a:pt x="67498" y="200006"/>
                        <a:pt x="-15629" y="186166"/>
                        <a:pt x="2618" y="110229"/>
                      </a:cubicBezTo>
                      <a:cubicBezTo>
                        <a:pt x="20822" y="34292"/>
                        <a:pt x="111472" y="-26100"/>
                        <a:pt x="202912" y="11474"/>
                      </a:cubicBezTo>
                      <a:cubicBezTo>
                        <a:pt x="294394" y="49047"/>
                        <a:pt x="329931" y="101418"/>
                        <a:pt x="332840" y="168376"/>
                      </a:cubicBezTo>
                      <a:cubicBezTo>
                        <a:pt x="335709" y="235335"/>
                        <a:pt x="283380" y="218211"/>
                        <a:pt x="283380" y="218211"/>
                      </a:cubicBezTo>
                      <a:cubicBezTo>
                        <a:pt x="283380" y="218211"/>
                        <a:pt x="268292" y="170455"/>
                        <a:pt x="243894" y="164428"/>
                      </a:cubicBezTo>
                      <a:cubicBezTo>
                        <a:pt x="219538" y="158401"/>
                        <a:pt x="224193" y="195310"/>
                        <a:pt x="224193" y="195310"/>
                      </a:cubicBezTo>
                      <a:lnTo>
                        <a:pt x="216670" y="19842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id="{DBCB8062-8658-4C31-AD65-CF480C1F8481}"/>
                    </a:ext>
                  </a:extLst>
                </p:cNvPr>
                <p:cNvSpPr/>
                <p:nvPr/>
              </p:nvSpPr>
              <p:spPr>
                <a:xfrm>
                  <a:off x="8712360" y="4255481"/>
                  <a:ext cx="50275" cy="84717"/>
                </a:xfrm>
                <a:custGeom>
                  <a:avLst/>
                  <a:gdLst>
                    <a:gd name="connsiteX0" fmla="*/ 15117 w 50275"/>
                    <a:gd name="connsiteY0" fmla="*/ 68924 h 84717"/>
                    <a:gd name="connsiteX1" fmla="*/ 19315 w 50275"/>
                    <a:gd name="connsiteY1" fmla="*/ 510 h 84717"/>
                    <a:gd name="connsiteX2" fmla="*/ 45250 w 50275"/>
                    <a:gd name="connsiteY2" fmla="*/ 84718 h 84717"/>
                    <a:gd name="connsiteX3" fmla="*/ 15117 w 50275"/>
                    <a:gd name="connsiteY3" fmla="*/ 68924 h 8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75" h="84717">
                      <a:moveTo>
                        <a:pt x="15117" y="68924"/>
                      </a:moveTo>
                      <a:cubicBezTo>
                        <a:pt x="15117" y="68924"/>
                        <a:pt x="-21542" y="7493"/>
                        <a:pt x="19315" y="510"/>
                      </a:cubicBezTo>
                      <a:cubicBezTo>
                        <a:pt x="60172" y="-6473"/>
                        <a:pt x="50778" y="60154"/>
                        <a:pt x="45250" y="84718"/>
                      </a:cubicBezTo>
                      <a:lnTo>
                        <a:pt x="15117" y="68924"/>
                      </a:ln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id="{EA2F9075-F36D-42F0-8C5F-E55393667F38}"/>
                    </a:ext>
                  </a:extLst>
                </p:cNvPr>
                <p:cNvSpPr/>
                <p:nvPr/>
              </p:nvSpPr>
              <p:spPr>
                <a:xfrm>
                  <a:off x="8612387" y="4911741"/>
                  <a:ext cx="640091" cy="142247"/>
                </a:xfrm>
                <a:custGeom>
                  <a:avLst/>
                  <a:gdLst>
                    <a:gd name="connsiteX0" fmla="*/ 0 w 640091"/>
                    <a:gd name="connsiteY0" fmla="*/ 98922 h 142247"/>
                    <a:gd name="connsiteX1" fmla="*/ 86203 w 640091"/>
                    <a:gd name="connsiteY1" fmla="*/ 15836 h 142247"/>
                    <a:gd name="connsiteX2" fmla="*/ 205490 w 640091"/>
                    <a:gd name="connsiteY2" fmla="*/ 66211 h 142247"/>
                    <a:gd name="connsiteX3" fmla="*/ 392153 w 640091"/>
                    <a:gd name="connsiteY3" fmla="*/ 66211 h 142247"/>
                    <a:gd name="connsiteX4" fmla="*/ 460109 w 640091"/>
                    <a:gd name="connsiteY4" fmla="*/ 47798 h 142247"/>
                    <a:gd name="connsiteX5" fmla="*/ 613645 w 640091"/>
                    <a:gd name="connsiteY5" fmla="*/ 0 h 142247"/>
                    <a:gd name="connsiteX6" fmla="*/ 637752 w 640091"/>
                    <a:gd name="connsiteY6" fmla="*/ 68164 h 142247"/>
                    <a:gd name="connsiteX7" fmla="*/ 622748 w 640091"/>
                    <a:gd name="connsiteY7" fmla="*/ 115297 h 142247"/>
                    <a:gd name="connsiteX8" fmla="*/ 583969 w 640091"/>
                    <a:gd name="connsiteY8" fmla="*/ 139446 h 142247"/>
                    <a:gd name="connsiteX9" fmla="*/ 85496 w 640091"/>
                    <a:gd name="connsiteY9" fmla="*/ 133336 h 142247"/>
                    <a:gd name="connsiteX10" fmla="*/ 0 w 640091"/>
                    <a:gd name="connsiteY10" fmla="*/ 98922 h 14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0091" h="142247">
                      <a:moveTo>
                        <a:pt x="0" y="98922"/>
                      </a:moveTo>
                      <a:lnTo>
                        <a:pt x="86203" y="15836"/>
                      </a:lnTo>
                      <a:lnTo>
                        <a:pt x="205490" y="66211"/>
                      </a:lnTo>
                      <a:cubicBezTo>
                        <a:pt x="205490" y="66211"/>
                        <a:pt x="324196" y="84624"/>
                        <a:pt x="392153" y="66211"/>
                      </a:cubicBezTo>
                      <a:cubicBezTo>
                        <a:pt x="460109" y="47798"/>
                        <a:pt x="460109" y="47798"/>
                        <a:pt x="460109" y="47798"/>
                      </a:cubicBezTo>
                      <a:lnTo>
                        <a:pt x="613645" y="0"/>
                      </a:lnTo>
                      <a:lnTo>
                        <a:pt x="637752" y="68164"/>
                      </a:lnTo>
                      <a:cubicBezTo>
                        <a:pt x="643862" y="85455"/>
                        <a:pt x="637711" y="104699"/>
                        <a:pt x="622748" y="115297"/>
                      </a:cubicBezTo>
                      <a:cubicBezTo>
                        <a:pt x="609448" y="124733"/>
                        <a:pt x="593902" y="135123"/>
                        <a:pt x="583969" y="139446"/>
                      </a:cubicBezTo>
                      <a:cubicBezTo>
                        <a:pt x="563728" y="148299"/>
                        <a:pt x="85496" y="133336"/>
                        <a:pt x="85496" y="133336"/>
                      </a:cubicBezTo>
                      <a:lnTo>
                        <a:pt x="0" y="98922"/>
                      </a:lnTo>
                      <a:close/>
                    </a:path>
                  </a:pathLst>
                </a:custGeom>
                <a:solidFill>
                  <a:srgbClr val="FF928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id="{F92B677E-C16B-4103-8AB4-2477CB0A5DBB}"/>
                    </a:ext>
                  </a:extLst>
                </p:cNvPr>
                <p:cNvSpPr/>
                <p:nvPr/>
              </p:nvSpPr>
              <p:spPr>
                <a:xfrm>
                  <a:off x="8671899" y="4019525"/>
                  <a:ext cx="567107" cy="245336"/>
                </a:xfrm>
                <a:custGeom>
                  <a:avLst/>
                  <a:gdLst>
                    <a:gd name="connsiteX0" fmla="*/ 27771 w 567107"/>
                    <a:gd name="connsiteY0" fmla="*/ 134968 h 245336"/>
                    <a:gd name="connsiteX1" fmla="*/ 3913 w 567107"/>
                    <a:gd name="connsiteY1" fmla="*/ 94360 h 245336"/>
                    <a:gd name="connsiteX2" fmla="*/ 254210 w 567107"/>
                    <a:gd name="connsiteY2" fmla="*/ 22413 h 245336"/>
                    <a:gd name="connsiteX3" fmla="*/ 527491 w 567107"/>
                    <a:gd name="connsiteY3" fmla="*/ 102049 h 245336"/>
                    <a:gd name="connsiteX4" fmla="*/ 566061 w 567107"/>
                    <a:gd name="connsiteY4" fmla="*/ 132349 h 245336"/>
                    <a:gd name="connsiteX5" fmla="*/ 522379 w 567107"/>
                    <a:gd name="connsiteY5" fmla="*/ 188585 h 245336"/>
                    <a:gd name="connsiteX6" fmla="*/ 27771 w 567107"/>
                    <a:gd name="connsiteY6" fmla="*/ 134968 h 24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7107" h="245336">
                      <a:moveTo>
                        <a:pt x="27771" y="134968"/>
                      </a:moveTo>
                      <a:cubicBezTo>
                        <a:pt x="6491" y="136672"/>
                        <a:pt x="-7101" y="112690"/>
                        <a:pt x="3913" y="94360"/>
                      </a:cubicBezTo>
                      <a:cubicBezTo>
                        <a:pt x="39409" y="35256"/>
                        <a:pt x="114307" y="-37522"/>
                        <a:pt x="254210" y="22413"/>
                      </a:cubicBezTo>
                      <a:cubicBezTo>
                        <a:pt x="411819" y="89954"/>
                        <a:pt x="495362" y="118051"/>
                        <a:pt x="527491" y="102049"/>
                      </a:cubicBezTo>
                      <a:cubicBezTo>
                        <a:pt x="548563" y="91575"/>
                        <a:pt x="572421" y="109697"/>
                        <a:pt x="566061" y="132349"/>
                      </a:cubicBezTo>
                      <a:cubicBezTo>
                        <a:pt x="561365" y="149099"/>
                        <a:pt x="548730" y="168177"/>
                        <a:pt x="522379" y="188585"/>
                      </a:cubicBezTo>
                      <a:cubicBezTo>
                        <a:pt x="319091" y="345945"/>
                        <a:pt x="152670" y="125075"/>
                        <a:pt x="27771" y="1349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4" name="Graphic 2">
                <a:extLst>
                  <a:ext uri="{FF2B5EF4-FFF2-40B4-BE49-F238E27FC236}">
                    <a16:creationId xmlns:a16="http://schemas.microsoft.com/office/drawing/2014/main" id="{5B0A5398-42E2-453B-BF3D-0352EADA778D}"/>
                  </a:ext>
                </a:extLst>
              </p:cNvPr>
              <p:cNvGrpSpPr/>
              <p:nvPr/>
            </p:nvGrpSpPr>
            <p:grpSpPr>
              <a:xfrm>
                <a:off x="7954457" y="4595732"/>
                <a:ext cx="1005484" cy="454124"/>
                <a:chOff x="7954457" y="4595732"/>
                <a:chExt cx="1005484" cy="454124"/>
              </a:xfrm>
            </p:grpSpPr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id="{C0B2464C-B9C7-440E-B420-0D91C53AB162}"/>
                    </a:ext>
                  </a:extLst>
                </p:cNvPr>
                <p:cNvSpPr/>
                <p:nvPr/>
              </p:nvSpPr>
              <p:spPr>
                <a:xfrm>
                  <a:off x="8415042" y="5004549"/>
                  <a:ext cx="544899" cy="45307"/>
                </a:xfrm>
                <a:custGeom>
                  <a:avLst/>
                  <a:gdLst>
                    <a:gd name="connsiteX0" fmla="*/ 523660 w 544899"/>
                    <a:gd name="connsiteY0" fmla="*/ 45266 h 45307"/>
                    <a:gd name="connsiteX1" fmla="*/ 522497 w 544899"/>
                    <a:gd name="connsiteY1" fmla="*/ 45308 h 45307"/>
                    <a:gd name="connsiteX2" fmla="*/ 22361 w 544899"/>
                    <a:gd name="connsiteY2" fmla="*/ 44767 h 45307"/>
                    <a:gd name="connsiteX3" fmla="*/ 0 w 544899"/>
                    <a:gd name="connsiteY3" fmla="*/ 22364 h 45307"/>
                    <a:gd name="connsiteX4" fmla="*/ 22403 w 544899"/>
                    <a:gd name="connsiteY4" fmla="*/ 3 h 45307"/>
                    <a:gd name="connsiteX5" fmla="*/ 522538 w 544899"/>
                    <a:gd name="connsiteY5" fmla="*/ 543 h 45307"/>
                    <a:gd name="connsiteX6" fmla="*/ 544900 w 544899"/>
                    <a:gd name="connsiteY6" fmla="*/ 22946 h 45307"/>
                    <a:gd name="connsiteX7" fmla="*/ 523660 w 544899"/>
                    <a:gd name="connsiteY7" fmla="*/ 45266 h 4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4899" h="45307">
                      <a:moveTo>
                        <a:pt x="523660" y="45266"/>
                      </a:moveTo>
                      <a:cubicBezTo>
                        <a:pt x="523286" y="45266"/>
                        <a:pt x="522912" y="45308"/>
                        <a:pt x="522497" y="45308"/>
                      </a:cubicBezTo>
                      <a:lnTo>
                        <a:pt x="22361" y="44767"/>
                      </a:lnTo>
                      <a:cubicBezTo>
                        <a:pt x="10017" y="44767"/>
                        <a:pt x="0" y="34709"/>
                        <a:pt x="0" y="22364"/>
                      </a:cubicBezTo>
                      <a:cubicBezTo>
                        <a:pt x="0" y="9978"/>
                        <a:pt x="10100" y="-204"/>
                        <a:pt x="22403" y="3"/>
                      </a:cubicBezTo>
                      <a:lnTo>
                        <a:pt x="522538" y="543"/>
                      </a:lnTo>
                      <a:cubicBezTo>
                        <a:pt x="534883" y="543"/>
                        <a:pt x="544900" y="10602"/>
                        <a:pt x="544900" y="22946"/>
                      </a:cubicBezTo>
                      <a:cubicBezTo>
                        <a:pt x="544900" y="34917"/>
                        <a:pt x="535465" y="44684"/>
                        <a:pt x="523660" y="4526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id="{E9B2329D-CF63-4496-B859-0C9B0D1645AC}"/>
                    </a:ext>
                  </a:extLst>
                </p:cNvPr>
                <p:cNvSpPr/>
                <p:nvPr/>
              </p:nvSpPr>
              <p:spPr>
                <a:xfrm>
                  <a:off x="7954457" y="4595732"/>
                  <a:ext cx="714206" cy="453833"/>
                </a:xfrm>
                <a:custGeom>
                  <a:avLst/>
                  <a:gdLst>
                    <a:gd name="connsiteX0" fmla="*/ 33311 w 714206"/>
                    <a:gd name="connsiteY0" fmla="*/ 0 h 453833"/>
                    <a:gd name="connsiteX1" fmla="*/ 449820 w 714206"/>
                    <a:gd name="connsiteY1" fmla="*/ 0 h 453833"/>
                    <a:gd name="connsiteX2" fmla="*/ 521642 w 714206"/>
                    <a:gd name="connsiteY2" fmla="*/ 45512 h 453833"/>
                    <a:gd name="connsiteX3" fmla="*/ 714207 w 714206"/>
                    <a:gd name="connsiteY3" fmla="*/ 453834 h 453833"/>
                    <a:gd name="connsiteX4" fmla="*/ 196573 w 714206"/>
                    <a:gd name="connsiteY4" fmla="*/ 453834 h 453833"/>
                    <a:gd name="connsiteX5" fmla="*/ 151684 w 714206"/>
                    <a:gd name="connsiteY5" fmla="*/ 423326 h 453833"/>
                    <a:gd name="connsiteX6" fmla="*/ 2346 w 714206"/>
                    <a:gd name="connsiteY6" fmla="*/ 45512 h 453833"/>
                    <a:gd name="connsiteX7" fmla="*/ 33311 w 714206"/>
                    <a:gd name="connsiteY7" fmla="*/ 0 h 453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4206" h="453833">
                      <a:moveTo>
                        <a:pt x="33311" y="0"/>
                      </a:moveTo>
                      <a:lnTo>
                        <a:pt x="449820" y="0"/>
                      </a:lnTo>
                      <a:cubicBezTo>
                        <a:pt x="480536" y="0"/>
                        <a:pt x="508508" y="17748"/>
                        <a:pt x="521642" y="45512"/>
                      </a:cubicBezTo>
                      <a:lnTo>
                        <a:pt x="714207" y="453834"/>
                      </a:lnTo>
                      <a:lnTo>
                        <a:pt x="196573" y="453834"/>
                      </a:lnTo>
                      <a:cubicBezTo>
                        <a:pt x="176789" y="453834"/>
                        <a:pt x="159000" y="441738"/>
                        <a:pt x="151684" y="423326"/>
                      </a:cubicBezTo>
                      <a:lnTo>
                        <a:pt x="2346" y="45512"/>
                      </a:lnTo>
                      <a:cubicBezTo>
                        <a:pt x="-6257" y="23650"/>
                        <a:pt x="9869" y="0"/>
                        <a:pt x="33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id="{2B01C3D8-282B-4A2D-BE88-7EF9553CF651}"/>
                    </a:ext>
                  </a:extLst>
                </p:cNvPr>
                <p:cNvSpPr/>
                <p:nvPr/>
              </p:nvSpPr>
              <p:spPr>
                <a:xfrm rot="-1070548">
                  <a:off x="8217168" y="4761702"/>
                  <a:ext cx="65670" cy="106652"/>
                </a:xfrm>
                <a:custGeom>
                  <a:avLst/>
                  <a:gdLst>
                    <a:gd name="connsiteX0" fmla="*/ 65670 w 65670"/>
                    <a:gd name="connsiteY0" fmla="*/ 53326 h 106652"/>
                    <a:gd name="connsiteX1" fmla="*/ 32835 w 65670"/>
                    <a:gd name="connsiteY1" fmla="*/ 106652 h 106652"/>
                    <a:gd name="connsiteX2" fmla="*/ 0 w 65670"/>
                    <a:gd name="connsiteY2" fmla="*/ 53326 h 106652"/>
                    <a:gd name="connsiteX3" fmla="*/ 32835 w 65670"/>
                    <a:gd name="connsiteY3" fmla="*/ 0 h 106652"/>
                    <a:gd name="connsiteX4" fmla="*/ 65670 w 65670"/>
                    <a:gd name="connsiteY4" fmla="*/ 53326 h 106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670" h="106652">
                      <a:moveTo>
                        <a:pt x="65670" y="53326"/>
                      </a:moveTo>
                      <a:cubicBezTo>
                        <a:pt x="65670" y="82777"/>
                        <a:pt x="50969" y="106652"/>
                        <a:pt x="32835" y="106652"/>
                      </a:cubicBezTo>
                      <a:cubicBezTo>
                        <a:pt x="14701" y="106652"/>
                        <a:pt x="0" y="82777"/>
                        <a:pt x="0" y="53326"/>
                      </a:cubicBezTo>
                      <a:cubicBezTo>
                        <a:pt x="0" y="23875"/>
                        <a:pt x="14701" y="0"/>
                        <a:pt x="32835" y="0"/>
                      </a:cubicBezTo>
                      <a:cubicBezTo>
                        <a:pt x="50969" y="0"/>
                        <a:pt x="65670" y="23875"/>
                        <a:pt x="65670" y="53326"/>
                      </a:cubicBez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" name="Graphic 2">
                <a:extLst>
                  <a:ext uri="{FF2B5EF4-FFF2-40B4-BE49-F238E27FC236}">
                    <a16:creationId xmlns:a16="http://schemas.microsoft.com/office/drawing/2014/main" id="{5069E987-5E0A-4200-A1A9-99196E0EEDB6}"/>
                  </a:ext>
                </a:extLst>
              </p:cNvPr>
              <p:cNvGrpSpPr/>
              <p:nvPr/>
            </p:nvGrpSpPr>
            <p:grpSpPr>
              <a:xfrm>
                <a:off x="7506631" y="5045077"/>
                <a:ext cx="2131463" cy="990129"/>
                <a:chOff x="7506631" y="5045077"/>
                <a:chExt cx="2131463" cy="990129"/>
              </a:xfrm>
              <a:solidFill>
                <a:srgbClr val="7D97F4"/>
              </a:solidFill>
            </p:grpSpPr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id="{EEB2E571-E87E-4D97-83F1-9AFF0AA5BD6B}"/>
                    </a:ext>
                  </a:extLst>
                </p:cNvPr>
                <p:cNvSpPr/>
                <p:nvPr/>
              </p:nvSpPr>
              <p:spPr>
                <a:xfrm>
                  <a:off x="7506631" y="5045077"/>
                  <a:ext cx="2131463" cy="94723"/>
                </a:xfrm>
                <a:custGeom>
                  <a:avLst/>
                  <a:gdLst>
                    <a:gd name="connsiteX0" fmla="*/ 2131090 w 2131463"/>
                    <a:gd name="connsiteY0" fmla="*/ 23026 h 94723"/>
                    <a:gd name="connsiteX1" fmla="*/ 2126726 w 2131463"/>
                    <a:gd name="connsiteY1" fmla="*/ 7025 h 94723"/>
                    <a:gd name="connsiteX2" fmla="*/ 2110806 w 2131463"/>
                    <a:gd name="connsiteY2" fmla="*/ 0 h 94723"/>
                    <a:gd name="connsiteX3" fmla="*/ 23730 w 2131463"/>
                    <a:gd name="connsiteY3" fmla="*/ 0 h 94723"/>
                    <a:gd name="connsiteX4" fmla="*/ 3738 w 2131463"/>
                    <a:gd name="connsiteY4" fmla="*/ 10267 h 94723"/>
                    <a:gd name="connsiteX5" fmla="*/ 2200 w 2131463"/>
                    <a:gd name="connsiteY5" fmla="*/ 31589 h 94723"/>
                    <a:gd name="connsiteX6" fmla="*/ 24810 w 2131463"/>
                    <a:gd name="connsiteY6" fmla="*/ 77475 h 94723"/>
                    <a:gd name="connsiteX7" fmla="*/ 53573 w 2131463"/>
                    <a:gd name="connsiteY7" fmla="*/ 94724 h 94723"/>
                    <a:gd name="connsiteX8" fmla="*/ 2096509 w 2131463"/>
                    <a:gd name="connsiteY8" fmla="*/ 94724 h 94723"/>
                    <a:gd name="connsiteX9" fmla="*/ 2120033 w 2131463"/>
                    <a:gd name="connsiteY9" fmla="*/ 76519 h 94723"/>
                    <a:gd name="connsiteX10" fmla="*/ 2131090 w 2131463"/>
                    <a:gd name="connsiteY10" fmla="*/ 23026 h 94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31463" h="94723">
                      <a:moveTo>
                        <a:pt x="2131090" y="23026"/>
                      </a:moveTo>
                      <a:cubicBezTo>
                        <a:pt x="2132253" y="17374"/>
                        <a:pt x="2130674" y="11472"/>
                        <a:pt x="2126726" y="7025"/>
                      </a:cubicBezTo>
                      <a:cubicBezTo>
                        <a:pt x="2122818" y="2577"/>
                        <a:pt x="2116958" y="0"/>
                        <a:pt x="2110806" y="0"/>
                      </a:cubicBezTo>
                      <a:lnTo>
                        <a:pt x="23730" y="0"/>
                      </a:lnTo>
                      <a:cubicBezTo>
                        <a:pt x="15625" y="0"/>
                        <a:pt x="8102" y="3866"/>
                        <a:pt x="3738" y="10267"/>
                      </a:cubicBezTo>
                      <a:cubicBezTo>
                        <a:pt x="-627" y="16667"/>
                        <a:pt x="-1208" y="24689"/>
                        <a:pt x="2200" y="31589"/>
                      </a:cubicBezTo>
                      <a:lnTo>
                        <a:pt x="24810" y="77475"/>
                      </a:lnTo>
                      <a:cubicBezTo>
                        <a:pt x="30006" y="87990"/>
                        <a:pt x="41228" y="94724"/>
                        <a:pt x="53573" y="94724"/>
                      </a:cubicBezTo>
                      <a:lnTo>
                        <a:pt x="2096509" y="94724"/>
                      </a:lnTo>
                      <a:cubicBezTo>
                        <a:pt x="2107980" y="94724"/>
                        <a:pt x="2117872" y="87076"/>
                        <a:pt x="2120033" y="76519"/>
                      </a:cubicBezTo>
                      <a:lnTo>
                        <a:pt x="2131090" y="2302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130" name="Graphic 2">
                  <a:extLst>
                    <a:ext uri="{FF2B5EF4-FFF2-40B4-BE49-F238E27FC236}">
                      <a16:creationId xmlns:a16="http://schemas.microsoft.com/office/drawing/2014/main" id="{85F8B324-3954-423F-A133-6BAF1A2850F4}"/>
                    </a:ext>
                  </a:extLst>
                </p:cNvPr>
                <p:cNvGrpSpPr/>
                <p:nvPr/>
              </p:nvGrpSpPr>
              <p:grpSpPr>
                <a:xfrm>
                  <a:off x="7629036" y="5084077"/>
                  <a:ext cx="1981996" cy="951129"/>
                  <a:chOff x="7629036" y="5084077"/>
                  <a:chExt cx="1981996" cy="951129"/>
                </a:xfrm>
                <a:solidFill>
                  <a:srgbClr val="7D97F4"/>
                </a:solidFill>
              </p:grpSpPr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101D30C7-359E-4453-986E-C53C5570BE0E}"/>
                      </a:ext>
                    </a:extLst>
                  </p:cNvPr>
                  <p:cNvSpPr/>
                  <p:nvPr/>
                </p:nvSpPr>
                <p:spPr>
                  <a:xfrm>
                    <a:off x="7629036" y="5084077"/>
                    <a:ext cx="420783" cy="951129"/>
                  </a:xfrm>
                  <a:custGeom>
                    <a:avLst/>
                    <a:gdLst>
                      <a:gd name="connsiteX0" fmla="*/ 18326 w 420783"/>
                      <a:gd name="connsiteY0" fmla="*/ 951129 h 951129"/>
                      <a:gd name="connsiteX1" fmla="*/ 11094 w 420783"/>
                      <a:gd name="connsiteY1" fmla="*/ 949591 h 951129"/>
                      <a:gd name="connsiteX2" fmla="*/ 1493 w 420783"/>
                      <a:gd name="connsiteY2" fmla="*/ 924986 h 951129"/>
                      <a:gd name="connsiteX3" fmla="*/ 385624 w 420783"/>
                      <a:gd name="connsiteY3" fmla="*/ 11334 h 951129"/>
                      <a:gd name="connsiteX4" fmla="*/ 409689 w 420783"/>
                      <a:gd name="connsiteY4" fmla="*/ 1524 h 951129"/>
                      <a:gd name="connsiteX5" fmla="*/ 419290 w 420783"/>
                      <a:gd name="connsiteY5" fmla="*/ 26130 h 951129"/>
                      <a:gd name="connsiteX6" fmla="*/ 35160 w 420783"/>
                      <a:gd name="connsiteY6" fmla="*/ 939783 h 951129"/>
                      <a:gd name="connsiteX7" fmla="*/ 18326 w 420783"/>
                      <a:gd name="connsiteY7" fmla="*/ 951129 h 951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0783" h="951129">
                        <a:moveTo>
                          <a:pt x="18326" y="951129"/>
                        </a:moveTo>
                        <a:cubicBezTo>
                          <a:pt x="15916" y="951129"/>
                          <a:pt x="13463" y="950631"/>
                          <a:pt x="11094" y="949591"/>
                        </a:cubicBezTo>
                        <a:cubicBezTo>
                          <a:pt x="1784" y="945518"/>
                          <a:pt x="-2497" y="934462"/>
                          <a:pt x="1493" y="924986"/>
                        </a:cubicBezTo>
                        <a:lnTo>
                          <a:pt x="385624" y="11334"/>
                        </a:lnTo>
                        <a:cubicBezTo>
                          <a:pt x="389614" y="1816"/>
                          <a:pt x="400379" y="-2549"/>
                          <a:pt x="409689" y="1524"/>
                        </a:cubicBezTo>
                        <a:cubicBezTo>
                          <a:pt x="419000" y="5598"/>
                          <a:pt x="423281" y="16654"/>
                          <a:pt x="419290" y="26130"/>
                        </a:cubicBezTo>
                        <a:lnTo>
                          <a:pt x="35160" y="939783"/>
                        </a:lnTo>
                        <a:cubicBezTo>
                          <a:pt x="32167" y="946848"/>
                          <a:pt x="25433" y="951129"/>
                          <a:pt x="18326" y="9511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BFA9BA3E-F1D4-4C3D-9B8E-83F3A5886BD5}"/>
                      </a:ext>
                    </a:extLst>
                  </p:cNvPr>
                  <p:cNvSpPr/>
                  <p:nvPr/>
                </p:nvSpPr>
                <p:spPr>
                  <a:xfrm>
                    <a:off x="7677624" y="5084077"/>
                    <a:ext cx="420783" cy="951129"/>
                  </a:xfrm>
                  <a:custGeom>
                    <a:avLst/>
                    <a:gdLst>
                      <a:gd name="connsiteX0" fmla="*/ 402457 w 420783"/>
                      <a:gd name="connsiteY0" fmla="*/ 951129 h 951129"/>
                      <a:gd name="connsiteX1" fmla="*/ 385624 w 420783"/>
                      <a:gd name="connsiteY1" fmla="*/ 939783 h 951129"/>
                      <a:gd name="connsiteX2" fmla="*/ 1493 w 420783"/>
                      <a:gd name="connsiteY2" fmla="*/ 26130 h 951129"/>
                      <a:gd name="connsiteX3" fmla="*/ 11094 w 420783"/>
                      <a:gd name="connsiteY3" fmla="*/ 1524 h 951129"/>
                      <a:gd name="connsiteX4" fmla="*/ 35159 w 420783"/>
                      <a:gd name="connsiteY4" fmla="*/ 11334 h 951129"/>
                      <a:gd name="connsiteX5" fmla="*/ 419290 w 420783"/>
                      <a:gd name="connsiteY5" fmla="*/ 924986 h 951129"/>
                      <a:gd name="connsiteX6" fmla="*/ 409689 w 420783"/>
                      <a:gd name="connsiteY6" fmla="*/ 949591 h 951129"/>
                      <a:gd name="connsiteX7" fmla="*/ 402457 w 420783"/>
                      <a:gd name="connsiteY7" fmla="*/ 951129 h 951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0783" h="951129">
                        <a:moveTo>
                          <a:pt x="402457" y="951129"/>
                        </a:moveTo>
                        <a:cubicBezTo>
                          <a:pt x="395350" y="951129"/>
                          <a:pt x="388616" y="946890"/>
                          <a:pt x="385624" y="939783"/>
                        </a:cubicBezTo>
                        <a:lnTo>
                          <a:pt x="1493" y="26130"/>
                        </a:lnTo>
                        <a:cubicBezTo>
                          <a:pt x="-2497" y="16612"/>
                          <a:pt x="1783" y="5598"/>
                          <a:pt x="11094" y="1524"/>
                        </a:cubicBezTo>
                        <a:cubicBezTo>
                          <a:pt x="20363" y="-2549"/>
                          <a:pt x="31169" y="1816"/>
                          <a:pt x="35159" y="11334"/>
                        </a:cubicBezTo>
                        <a:lnTo>
                          <a:pt x="419290" y="924986"/>
                        </a:lnTo>
                        <a:cubicBezTo>
                          <a:pt x="423280" y="934504"/>
                          <a:pt x="418999" y="945518"/>
                          <a:pt x="409689" y="949591"/>
                        </a:cubicBezTo>
                        <a:cubicBezTo>
                          <a:pt x="407320" y="950631"/>
                          <a:pt x="404867" y="951129"/>
                          <a:pt x="402457" y="9511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E1239A3C-C8D3-4719-8663-5A329ED45335}"/>
                      </a:ext>
                    </a:extLst>
                  </p:cNvPr>
                  <p:cNvSpPr/>
                  <p:nvPr/>
                </p:nvSpPr>
                <p:spPr>
                  <a:xfrm>
                    <a:off x="9141662" y="5084077"/>
                    <a:ext cx="420783" cy="951129"/>
                  </a:xfrm>
                  <a:custGeom>
                    <a:avLst/>
                    <a:gdLst>
                      <a:gd name="connsiteX0" fmla="*/ 18326 w 420783"/>
                      <a:gd name="connsiteY0" fmla="*/ 951129 h 951129"/>
                      <a:gd name="connsiteX1" fmla="*/ 11094 w 420783"/>
                      <a:gd name="connsiteY1" fmla="*/ 949591 h 951129"/>
                      <a:gd name="connsiteX2" fmla="*/ 1493 w 420783"/>
                      <a:gd name="connsiteY2" fmla="*/ 924986 h 951129"/>
                      <a:gd name="connsiteX3" fmla="*/ 385624 w 420783"/>
                      <a:gd name="connsiteY3" fmla="*/ 11334 h 951129"/>
                      <a:gd name="connsiteX4" fmla="*/ 409690 w 420783"/>
                      <a:gd name="connsiteY4" fmla="*/ 1524 h 951129"/>
                      <a:gd name="connsiteX5" fmla="*/ 419290 w 420783"/>
                      <a:gd name="connsiteY5" fmla="*/ 26130 h 951129"/>
                      <a:gd name="connsiteX6" fmla="*/ 35159 w 420783"/>
                      <a:gd name="connsiteY6" fmla="*/ 939783 h 951129"/>
                      <a:gd name="connsiteX7" fmla="*/ 18326 w 420783"/>
                      <a:gd name="connsiteY7" fmla="*/ 951129 h 951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0783" h="951129">
                        <a:moveTo>
                          <a:pt x="18326" y="951129"/>
                        </a:moveTo>
                        <a:cubicBezTo>
                          <a:pt x="15915" y="951129"/>
                          <a:pt x="13463" y="950631"/>
                          <a:pt x="11094" y="949591"/>
                        </a:cubicBezTo>
                        <a:cubicBezTo>
                          <a:pt x="1783" y="945518"/>
                          <a:pt x="-2497" y="934462"/>
                          <a:pt x="1493" y="924986"/>
                        </a:cubicBezTo>
                        <a:lnTo>
                          <a:pt x="385624" y="11334"/>
                        </a:lnTo>
                        <a:cubicBezTo>
                          <a:pt x="389614" y="1816"/>
                          <a:pt x="400379" y="-2549"/>
                          <a:pt x="409690" y="1524"/>
                        </a:cubicBezTo>
                        <a:cubicBezTo>
                          <a:pt x="419000" y="5598"/>
                          <a:pt x="423281" y="16654"/>
                          <a:pt x="419290" y="26130"/>
                        </a:cubicBezTo>
                        <a:lnTo>
                          <a:pt x="35159" y="939783"/>
                        </a:lnTo>
                        <a:cubicBezTo>
                          <a:pt x="32208" y="946848"/>
                          <a:pt x="25433" y="951129"/>
                          <a:pt x="18326" y="9511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BE065FD3-D19F-43D6-9E29-108A1CE14189}"/>
                      </a:ext>
                    </a:extLst>
                  </p:cNvPr>
                  <p:cNvSpPr/>
                  <p:nvPr/>
                </p:nvSpPr>
                <p:spPr>
                  <a:xfrm>
                    <a:off x="9190249" y="5084077"/>
                    <a:ext cx="420783" cy="951129"/>
                  </a:xfrm>
                  <a:custGeom>
                    <a:avLst/>
                    <a:gdLst>
                      <a:gd name="connsiteX0" fmla="*/ 402457 w 420783"/>
                      <a:gd name="connsiteY0" fmla="*/ 951129 h 951129"/>
                      <a:gd name="connsiteX1" fmla="*/ 385624 w 420783"/>
                      <a:gd name="connsiteY1" fmla="*/ 939783 h 951129"/>
                      <a:gd name="connsiteX2" fmla="*/ 1493 w 420783"/>
                      <a:gd name="connsiteY2" fmla="*/ 26130 h 951129"/>
                      <a:gd name="connsiteX3" fmla="*/ 11094 w 420783"/>
                      <a:gd name="connsiteY3" fmla="*/ 1524 h 951129"/>
                      <a:gd name="connsiteX4" fmla="*/ 35160 w 420783"/>
                      <a:gd name="connsiteY4" fmla="*/ 11334 h 951129"/>
                      <a:gd name="connsiteX5" fmla="*/ 419291 w 420783"/>
                      <a:gd name="connsiteY5" fmla="*/ 924986 h 951129"/>
                      <a:gd name="connsiteX6" fmla="*/ 409689 w 420783"/>
                      <a:gd name="connsiteY6" fmla="*/ 949591 h 951129"/>
                      <a:gd name="connsiteX7" fmla="*/ 402457 w 420783"/>
                      <a:gd name="connsiteY7" fmla="*/ 951129 h 951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0783" h="951129">
                        <a:moveTo>
                          <a:pt x="402457" y="951129"/>
                        </a:moveTo>
                        <a:cubicBezTo>
                          <a:pt x="395350" y="951129"/>
                          <a:pt x="388616" y="946890"/>
                          <a:pt x="385624" y="939783"/>
                        </a:cubicBezTo>
                        <a:lnTo>
                          <a:pt x="1493" y="26130"/>
                        </a:lnTo>
                        <a:cubicBezTo>
                          <a:pt x="-2497" y="16612"/>
                          <a:pt x="1784" y="5598"/>
                          <a:pt x="11094" y="1524"/>
                        </a:cubicBezTo>
                        <a:cubicBezTo>
                          <a:pt x="20363" y="-2549"/>
                          <a:pt x="31169" y="1816"/>
                          <a:pt x="35160" y="11334"/>
                        </a:cubicBezTo>
                        <a:lnTo>
                          <a:pt x="419291" y="924986"/>
                        </a:lnTo>
                        <a:cubicBezTo>
                          <a:pt x="423281" y="934504"/>
                          <a:pt x="419000" y="945518"/>
                          <a:pt x="409689" y="949591"/>
                        </a:cubicBezTo>
                        <a:cubicBezTo>
                          <a:pt x="407362" y="950631"/>
                          <a:pt x="404909" y="951129"/>
                          <a:pt x="402457" y="9511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41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35" name="Graphic 2">
              <a:extLst>
                <a:ext uri="{FF2B5EF4-FFF2-40B4-BE49-F238E27FC236}">
                  <a16:creationId xmlns:a16="http://schemas.microsoft.com/office/drawing/2014/main" id="{680721B1-5E2F-4456-88C0-77DA7E8C3643}"/>
                </a:ext>
              </a:extLst>
            </p:cNvPr>
            <p:cNvGrpSpPr/>
            <p:nvPr/>
          </p:nvGrpSpPr>
          <p:grpSpPr>
            <a:xfrm>
              <a:off x="4116501" y="1055926"/>
              <a:ext cx="1767370" cy="1261742"/>
              <a:chOff x="5924840" y="784222"/>
              <a:chExt cx="3378671" cy="2412064"/>
            </a:xfrm>
          </p:grpSpPr>
          <p:grpSp>
            <p:nvGrpSpPr>
              <p:cNvPr id="1136" name="Graphic 2">
                <a:extLst>
                  <a:ext uri="{FF2B5EF4-FFF2-40B4-BE49-F238E27FC236}">
                    <a16:creationId xmlns:a16="http://schemas.microsoft.com/office/drawing/2014/main" id="{9907E848-6FCE-4C8F-A346-B4D5EB464CA6}"/>
                  </a:ext>
                </a:extLst>
              </p:cNvPr>
              <p:cNvGrpSpPr/>
              <p:nvPr/>
            </p:nvGrpSpPr>
            <p:grpSpPr>
              <a:xfrm>
                <a:off x="6734237" y="1027221"/>
                <a:ext cx="2569274" cy="2169065"/>
                <a:chOff x="6734237" y="1027221"/>
                <a:chExt cx="2569274" cy="2169065"/>
              </a:xfrm>
              <a:solidFill>
                <a:srgbClr val="91B3FA"/>
              </a:solidFill>
            </p:grpSpPr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id="{D15AFDAF-0723-440E-AF8C-A94E0A225995}"/>
                    </a:ext>
                  </a:extLst>
                </p:cNvPr>
                <p:cNvSpPr/>
                <p:nvPr/>
              </p:nvSpPr>
              <p:spPr>
                <a:xfrm>
                  <a:off x="6734237" y="1149123"/>
                  <a:ext cx="52969" cy="44755"/>
                </a:xfrm>
                <a:custGeom>
                  <a:avLst/>
                  <a:gdLst>
                    <a:gd name="connsiteX0" fmla="*/ 10737 w 52969"/>
                    <a:gd name="connsiteY0" fmla="*/ 1815 h 44755"/>
                    <a:gd name="connsiteX1" fmla="*/ 18384 w 52969"/>
                    <a:gd name="connsiteY1" fmla="*/ 5514 h 44755"/>
                    <a:gd name="connsiteX2" fmla="*/ 31227 w 52969"/>
                    <a:gd name="connsiteY2" fmla="*/ 17568 h 44755"/>
                    <a:gd name="connsiteX3" fmla="*/ 49058 w 52969"/>
                    <a:gd name="connsiteY3" fmla="*/ 33279 h 44755"/>
                    <a:gd name="connsiteX4" fmla="*/ 49183 w 52969"/>
                    <a:gd name="connsiteY4" fmla="*/ 33362 h 44755"/>
                    <a:gd name="connsiteX5" fmla="*/ 51760 w 52969"/>
                    <a:gd name="connsiteY5" fmla="*/ 42090 h 44755"/>
                    <a:gd name="connsiteX6" fmla="*/ 41951 w 52969"/>
                    <a:gd name="connsiteY6" fmla="*/ 43005 h 44755"/>
                    <a:gd name="connsiteX7" fmla="*/ 23123 w 52969"/>
                    <a:gd name="connsiteY7" fmla="*/ 28042 h 44755"/>
                    <a:gd name="connsiteX8" fmla="*/ 16348 w 52969"/>
                    <a:gd name="connsiteY8" fmla="*/ 22389 h 44755"/>
                    <a:gd name="connsiteX9" fmla="*/ 11402 w 52969"/>
                    <a:gd name="connsiteY9" fmla="*/ 18233 h 44755"/>
                    <a:gd name="connsiteX10" fmla="*/ 7869 w 52969"/>
                    <a:gd name="connsiteY10" fmla="*/ 15240 h 44755"/>
                    <a:gd name="connsiteX11" fmla="*/ 6206 w 52969"/>
                    <a:gd name="connsiteY11" fmla="*/ 14035 h 44755"/>
                    <a:gd name="connsiteX12" fmla="*/ 3505 w 52969"/>
                    <a:gd name="connsiteY12" fmla="*/ 12123 h 44755"/>
                    <a:gd name="connsiteX13" fmla="*/ 1219 w 52969"/>
                    <a:gd name="connsiteY13" fmla="*/ 2854 h 44755"/>
                    <a:gd name="connsiteX14" fmla="*/ 10654 w 52969"/>
                    <a:gd name="connsiteY14" fmla="*/ 1690 h 44755"/>
                    <a:gd name="connsiteX15" fmla="*/ 10737 w 52969"/>
                    <a:gd name="connsiteY15" fmla="*/ 1815 h 44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969" h="44755">
                      <a:moveTo>
                        <a:pt x="10737" y="1815"/>
                      </a:moveTo>
                      <a:cubicBezTo>
                        <a:pt x="10737" y="1815"/>
                        <a:pt x="14311" y="2646"/>
                        <a:pt x="18384" y="5514"/>
                      </a:cubicBezTo>
                      <a:cubicBezTo>
                        <a:pt x="22208" y="8424"/>
                        <a:pt x="26157" y="13702"/>
                        <a:pt x="31227" y="17568"/>
                      </a:cubicBezTo>
                      <a:cubicBezTo>
                        <a:pt x="40704" y="24717"/>
                        <a:pt x="49058" y="33279"/>
                        <a:pt x="49058" y="33279"/>
                      </a:cubicBezTo>
                      <a:lnTo>
                        <a:pt x="49183" y="33362"/>
                      </a:lnTo>
                      <a:cubicBezTo>
                        <a:pt x="52300" y="35897"/>
                        <a:pt x="54420" y="38640"/>
                        <a:pt x="51760" y="42090"/>
                      </a:cubicBezTo>
                      <a:cubicBezTo>
                        <a:pt x="49100" y="45540"/>
                        <a:pt x="45152" y="45415"/>
                        <a:pt x="41951" y="43005"/>
                      </a:cubicBezTo>
                      <a:cubicBezTo>
                        <a:pt x="41951" y="43005"/>
                        <a:pt x="32724" y="35274"/>
                        <a:pt x="23123" y="28042"/>
                      </a:cubicBezTo>
                      <a:cubicBezTo>
                        <a:pt x="20754" y="26213"/>
                        <a:pt x="18551" y="24135"/>
                        <a:pt x="16348" y="22389"/>
                      </a:cubicBezTo>
                      <a:cubicBezTo>
                        <a:pt x="13896" y="20519"/>
                        <a:pt x="12898" y="19480"/>
                        <a:pt x="11402" y="18233"/>
                      </a:cubicBezTo>
                      <a:cubicBezTo>
                        <a:pt x="10072" y="17069"/>
                        <a:pt x="9116" y="16030"/>
                        <a:pt x="7869" y="15240"/>
                      </a:cubicBezTo>
                      <a:cubicBezTo>
                        <a:pt x="6788" y="14492"/>
                        <a:pt x="6206" y="14035"/>
                        <a:pt x="6206" y="14035"/>
                      </a:cubicBezTo>
                      <a:lnTo>
                        <a:pt x="3505" y="12123"/>
                      </a:lnTo>
                      <a:cubicBezTo>
                        <a:pt x="263" y="9878"/>
                        <a:pt x="-1234" y="6304"/>
                        <a:pt x="1219" y="2854"/>
                      </a:cubicBezTo>
                      <a:cubicBezTo>
                        <a:pt x="3671" y="-637"/>
                        <a:pt x="7620" y="-803"/>
                        <a:pt x="10654" y="1690"/>
                      </a:cubicBezTo>
                      <a:lnTo>
                        <a:pt x="10737" y="1815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8" name="Freeform: Shape 1137">
                  <a:extLst>
                    <a:ext uri="{FF2B5EF4-FFF2-40B4-BE49-F238E27FC236}">
                      <a16:creationId xmlns:a16="http://schemas.microsoft.com/office/drawing/2014/main" id="{AABB927C-7D42-41F2-97F4-0B7DCAB4AE4C}"/>
                    </a:ext>
                  </a:extLst>
                </p:cNvPr>
                <p:cNvSpPr/>
                <p:nvPr/>
              </p:nvSpPr>
              <p:spPr>
                <a:xfrm>
                  <a:off x="6813321" y="1204811"/>
                  <a:ext cx="55229" cy="41157"/>
                </a:xfrm>
                <a:custGeom>
                  <a:avLst/>
                  <a:gdLst>
                    <a:gd name="connsiteX0" fmla="*/ 11871 w 55229"/>
                    <a:gd name="connsiteY0" fmla="*/ 1115 h 41157"/>
                    <a:gd name="connsiteX1" fmla="*/ 52105 w 55229"/>
                    <a:gd name="connsiteY1" fmla="*/ 27051 h 41157"/>
                    <a:gd name="connsiteX2" fmla="*/ 53851 w 55229"/>
                    <a:gd name="connsiteY2" fmla="*/ 37484 h 41157"/>
                    <a:gd name="connsiteX3" fmla="*/ 43418 w 55229"/>
                    <a:gd name="connsiteY3" fmla="*/ 40061 h 41157"/>
                    <a:gd name="connsiteX4" fmla="*/ 3143 w 55229"/>
                    <a:gd name="connsiteY4" fmla="*/ 14166 h 41157"/>
                    <a:gd name="connsiteX5" fmla="*/ 1397 w 55229"/>
                    <a:gd name="connsiteY5" fmla="*/ 3692 h 41157"/>
                    <a:gd name="connsiteX6" fmla="*/ 11871 w 55229"/>
                    <a:gd name="connsiteY6" fmla="*/ 1115 h 41157"/>
                    <a:gd name="connsiteX7" fmla="*/ 11871 w 55229"/>
                    <a:gd name="connsiteY7" fmla="*/ 1115 h 4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229" h="41157">
                      <a:moveTo>
                        <a:pt x="11871" y="1115"/>
                      </a:moveTo>
                      <a:lnTo>
                        <a:pt x="52105" y="27051"/>
                      </a:lnTo>
                      <a:cubicBezTo>
                        <a:pt x="55472" y="29212"/>
                        <a:pt x="56220" y="33868"/>
                        <a:pt x="53851" y="37484"/>
                      </a:cubicBezTo>
                      <a:cubicBezTo>
                        <a:pt x="51481" y="41100"/>
                        <a:pt x="46785" y="42222"/>
                        <a:pt x="43418" y="40061"/>
                      </a:cubicBezTo>
                      <a:lnTo>
                        <a:pt x="3143" y="14166"/>
                      </a:lnTo>
                      <a:cubicBezTo>
                        <a:pt x="-224" y="12005"/>
                        <a:pt x="-1014" y="7308"/>
                        <a:pt x="1397" y="3692"/>
                      </a:cubicBezTo>
                      <a:cubicBezTo>
                        <a:pt x="3766" y="76"/>
                        <a:pt x="8463" y="-1088"/>
                        <a:pt x="11871" y="1115"/>
                      </a:cubicBezTo>
                      <a:lnTo>
                        <a:pt x="11871" y="1115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9" name="Freeform: Shape 1138">
                  <a:extLst>
                    <a:ext uri="{FF2B5EF4-FFF2-40B4-BE49-F238E27FC236}">
                      <a16:creationId xmlns:a16="http://schemas.microsoft.com/office/drawing/2014/main" id="{2258F523-5731-41BF-B54C-E8B26FE4CCF1}"/>
                    </a:ext>
                  </a:extLst>
                </p:cNvPr>
                <p:cNvSpPr/>
                <p:nvPr/>
              </p:nvSpPr>
              <p:spPr>
                <a:xfrm>
                  <a:off x="6894324" y="1259808"/>
                  <a:ext cx="57399" cy="33522"/>
                </a:xfrm>
                <a:custGeom>
                  <a:avLst/>
                  <a:gdLst>
                    <a:gd name="connsiteX0" fmla="*/ 10421 w 57399"/>
                    <a:gd name="connsiteY0" fmla="*/ 899 h 33522"/>
                    <a:gd name="connsiteX1" fmla="*/ 53522 w 57399"/>
                    <a:gd name="connsiteY1" fmla="*/ 20933 h 33522"/>
                    <a:gd name="connsiteX2" fmla="*/ 56432 w 57399"/>
                    <a:gd name="connsiteY2" fmla="*/ 29828 h 33522"/>
                    <a:gd name="connsiteX3" fmla="*/ 46456 w 57399"/>
                    <a:gd name="connsiteY3" fmla="*/ 32571 h 33522"/>
                    <a:gd name="connsiteX4" fmla="*/ 4144 w 57399"/>
                    <a:gd name="connsiteY4" fmla="*/ 9836 h 33522"/>
                    <a:gd name="connsiteX5" fmla="*/ 903 w 57399"/>
                    <a:gd name="connsiteY5" fmla="*/ 1980 h 33522"/>
                    <a:gd name="connsiteX6" fmla="*/ 10421 w 57399"/>
                    <a:gd name="connsiteY6" fmla="*/ 899 h 33522"/>
                    <a:gd name="connsiteX7" fmla="*/ 10421 w 57399"/>
                    <a:gd name="connsiteY7" fmla="*/ 899 h 3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99" h="33522">
                      <a:moveTo>
                        <a:pt x="10421" y="899"/>
                      </a:moveTo>
                      <a:lnTo>
                        <a:pt x="53522" y="20933"/>
                      </a:lnTo>
                      <a:cubicBezTo>
                        <a:pt x="57014" y="22803"/>
                        <a:pt x="58552" y="26087"/>
                        <a:pt x="56432" y="29828"/>
                      </a:cubicBezTo>
                      <a:cubicBezTo>
                        <a:pt x="54312" y="33568"/>
                        <a:pt x="49948" y="34441"/>
                        <a:pt x="46456" y="32571"/>
                      </a:cubicBezTo>
                      <a:lnTo>
                        <a:pt x="4144" y="9836"/>
                      </a:lnTo>
                      <a:cubicBezTo>
                        <a:pt x="612" y="7965"/>
                        <a:pt x="-1217" y="5721"/>
                        <a:pt x="903" y="1980"/>
                      </a:cubicBezTo>
                      <a:cubicBezTo>
                        <a:pt x="3023" y="-1719"/>
                        <a:pt x="6680" y="899"/>
                        <a:pt x="10421" y="899"/>
                      </a:cubicBezTo>
                      <a:lnTo>
                        <a:pt x="10421" y="899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0" name="Freeform: Shape 1139">
                  <a:extLst>
                    <a:ext uri="{FF2B5EF4-FFF2-40B4-BE49-F238E27FC236}">
                      <a16:creationId xmlns:a16="http://schemas.microsoft.com/office/drawing/2014/main" id="{ACD88A55-C3B2-4A14-BDF8-9D4A3E010369}"/>
                    </a:ext>
                  </a:extLst>
                </p:cNvPr>
                <p:cNvSpPr/>
                <p:nvPr/>
              </p:nvSpPr>
              <p:spPr>
                <a:xfrm>
                  <a:off x="6979632" y="1306954"/>
                  <a:ext cx="59557" cy="26282"/>
                </a:xfrm>
                <a:custGeom>
                  <a:avLst/>
                  <a:gdLst>
                    <a:gd name="connsiteX0" fmla="*/ 9404 w 59557"/>
                    <a:gd name="connsiteY0" fmla="*/ 2259 h 26282"/>
                    <a:gd name="connsiteX1" fmla="*/ 54957 w 59557"/>
                    <a:gd name="connsiteY1" fmla="*/ 15559 h 26282"/>
                    <a:gd name="connsiteX2" fmla="*/ 58906 w 59557"/>
                    <a:gd name="connsiteY2" fmla="*/ 22625 h 26282"/>
                    <a:gd name="connsiteX3" fmla="*/ 49346 w 59557"/>
                    <a:gd name="connsiteY3" fmla="*/ 25493 h 26282"/>
                    <a:gd name="connsiteX4" fmla="*/ 5081 w 59557"/>
                    <a:gd name="connsiteY4" fmla="*/ 6332 h 26282"/>
                    <a:gd name="connsiteX5" fmla="*/ 592 w 59557"/>
                    <a:gd name="connsiteY5" fmla="*/ 1552 h 26282"/>
                    <a:gd name="connsiteX6" fmla="*/ 9404 w 59557"/>
                    <a:gd name="connsiteY6" fmla="*/ 2259 h 26282"/>
                    <a:gd name="connsiteX7" fmla="*/ 9404 w 59557"/>
                    <a:gd name="connsiteY7" fmla="*/ 2259 h 2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557" h="26282">
                      <a:moveTo>
                        <a:pt x="9404" y="2259"/>
                      </a:moveTo>
                      <a:lnTo>
                        <a:pt x="54957" y="15559"/>
                      </a:lnTo>
                      <a:cubicBezTo>
                        <a:pt x="58615" y="17097"/>
                        <a:pt x="60693" y="18801"/>
                        <a:pt x="58906" y="22625"/>
                      </a:cubicBezTo>
                      <a:cubicBezTo>
                        <a:pt x="57119" y="26449"/>
                        <a:pt x="53004" y="27031"/>
                        <a:pt x="49346" y="25493"/>
                      </a:cubicBezTo>
                      <a:lnTo>
                        <a:pt x="5081" y="6332"/>
                      </a:lnTo>
                      <a:cubicBezTo>
                        <a:pt x="1424" y="4794"/>
                        <a:pt x="-1236" y="5376"/>
                        <a:pt x="592" y="1552"/>
                      </a:cubicBezTo>
                      <a:cubicBezTo>
                        <a:pt x="2421" y="-2313"/>
                        <a:pt x="5788" y="2259"/>
                        <a:pt x="9404" y="2259"/>
                      </a:cubicBezTo>
                      <a:lnTo>
                        <a:pt x="9404" y="2259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1" name="Freeform: Shape 1140">
                  <a:extLst>
                    <a:ext uri="{FF2B5EF4-FFF2-40B4-BE49-F238E27FC236}">
                      <a16:creationId xmlns:a16="http://schemas.microsoft.com/office/drawing/2014/main" id="{209BDF29-DCA4-4718-8D91-F802EBFA9187}"/>
                    </a:ext>
                  </a:extLst>
                </p:cNvPr>
                <p:cNvSpPr/>
                <p:nvPr/>
              </p:nvSpPr>
              <p:spPr>
                <a:xfrm>
                  <a:off x="7071719" y="1318564"/>
                  <a:ext cx="60528" cy="41390"/>
                </a:xfrm>
                <a:custGeom>
                  <a:avLst/>
                  <a:gdLst>
                    <a:gd name="connsiteX0" fmla="*/ 11333 w 60528"/>
                    <a:gd name="connsiteY0" fmla="*/ 0 h 41390"/>
                    <a:gd name="connsiteX1" fmla="*/ 56347 w 60528"/>
                    <a:gd name="connsiteY1" fmla="*/ 21405 h 41390"/>
                    <a:gd name="connsiteX2" fmla="*/ 59963 w 60528"/>
                    <a:gd name="connsiteY2" fmla="*/ 34290 h 41390"/>
                    <a:gd name="connsiteX3" fmla="*/ 50237 w 60528"/>
                    <a:gd name="connsiteY3" fmla="*/ 41190 h 41390"/>
                    <a:gd name="connsiteX4" fmla="*/ 3769 w 60528"/>
                    <a:gd name="connsiteY4" fmla="*/ 28180 h 41390"/>
                    <a:gd name="connsiteX5" fmla="*/ 693 w 60528"/>
                    <a:gd name="connsiteY5" fmla="*/ 12012 h 41390"/>
                    <a:gd name="connsiteX6" fmla="*/ 11333 w 60528"/>
                    <a:gd name="connsiteY6" fmla="*/ 0 h 41390"/>
                    <a:gd name="connsiteX7" fmla="*/ 11333 w 60528"/>
                    <a:gd name="connsiteY7" fmla="*/ 0 h 41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528" h="41390">
                      <a:moveTo>
                        <a:pt x="11333" y="0"/>
                      </a:moveTo>
                      <a:lnTo>
                        <a:pt x="56347" y="21405"/>
                      </a:lnTo>
                      <a:cubicBezTo>
                        <a:pt x="60129" y="22528"/>
                        <a:pt x="61376" y="30383"/>
                        <a:pt x="59963" y="34290"/>
                      </a:cubicBezTo>
                      <a:cubicBezTo>
                        <a:pt x="58550" y="38239"/>
                        <a:pt x="54019" y="42353"/>
                        <a:pt x="50237" y="41190"/>
                      </a:cubicBezTo>
                      <a:lnTo>
                        <a:pt x="3769" y="28180"/>
                      </a:lnTo>
                      <a:cubicBezTo>
                        <a:pt x="-13" y="27058"/>
                        <a:pt x="-762" y="15960"/>
                        <a:pt x="693" y="12012"/>
                      </a:cubicBezTo>
                      <a:cubicBezTo>
                        <a:pt x="2148" y="8105"/>
                        <a:pt x="7884" y="0"/>
                        <a:pt x="11333" y="0"/>
                      </a:cubicBezTo>
                      <a:lnTo>
                        <a:pt x="11333" y="0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2" name="Freeform: Shape 1141">
                  <a:extLst>
                    <a:ext uri="{FF2B5EF4-FFF2-40B4-BE49-F238E27FC236}">
                      <a16:creationId xmlns:a16="http://schemas.microsoft.com/office/drawing/2014/main" id="{5CAB4B65-F582-4102-81A2-050498811A0F}"/>
                    </a:ext>
                  </a:extLst>
                </p:cNvPr>
                <p:cNvSpPr/>
                <p:nvPr/>
              </p:nvSpPr>
              <p:spPr>
                <a:xfrm>
                  <a:off x="7164607" y="1365180"/>
                  <a:ext cx="62193" cy="17497"/>
                </a:xfrm>
                <a:custGeom>
                  <a:avLst/>
                  <a:gdLst>
                    <a:gd name="connsiteX0" fmla="*/ 9470 w 62193"/>
                    <a:gd name="connsiteY0" fmla="*/ 144 h 17497"/>
                    <a:gd name="connsiteX1" fmla="*/ 56936 w 62193"/>
                    <a:gd name="connsiteY1" fmla="*/ 5381 h 17497"/>
                    <a:gd name="connsiteX2" fmla="*/ 61965 w 62193"/>
                    <a:gd name="connsiteY2" fmla="*/ 12197 h 17497"/>
                    <a:gd name="connsiteX3" fmla="*/ 53070 w 62193"/>
                    <a:gd name="connsiteY3" fmla="*/ 17351 h 17497"/>
                    <a:gd name="connsiteX4" fmla="*/ 5106 w 62193"/>
                    <a:gd name="connsiteY4" fmla="*/ 8415 h 17497"/>
                    <a:gd name="connsiteX5" fmla="*/ 243 w 62193"/>
                    <a:gd name="connsiteY5" fmla="*/ 3053 h 17497"/>
                    <a:gd name="connsiteX6" fmla="*/ 9470 w 62193"/>
                    <a:gd name="connsiteY6" fmla="*/ 144 h 17497"/>
                    <a:gd name="connsiteX7" fmla="*/ 9470 w 62193"/>
                    <a:gd name="connsiteY7" fmla="*/ 144 h 17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93" h="17497">
                      <a:moveTo>
                        <a:pt x="9470" y="144"/>
                      </a:moveTo>
                      <a:lnTo>
                        <a:pt x="56936" y="5381"/>
                      </a:lnTo>
                      <a:cubicBezTo>
                        <a:pt x="60801" y="6087"/>
                        <a:pt x="62921" y="8207"/>
                        <a:pt x="61965" y="12197"/>
                      </a:cubicBezTo>
                      <a:cubicBezTo>
                        <a:pt x="60968" y="16187"/>
                        <a:pt x="56936" y="18057"/>
                        <a:pt x="53070" y="17351"/>
                      </a:cubicBezTo>
                      <a:lnTo>
                        <a:pt x="5106" y="8415"/>
                      </a:lnTo>
                      <a:cubicBezTo>
                        <a:pt x="1199" y="7708"/>
                        <a:pt x="-713" y="7043"/>
                        <a:pt x="243" y="3053"/>
                      </a:cubicBezTo>
                      <a:cubicBezTo>
                        <a:pt x="1199" y="-979"/>
                        <a:pt x="6186" y="144"/>
                        <a:pt x="9470" y="144"/>
                      </a:cubicBezTo>
                      <a:lnTo>
                        <a:pt x="9470" y="144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3" name="Freeform: Shape 1142">
                  <a:extLst>
                    <a:ext uri="{FF2B5EF4-FFF2-40B4-BE49-F238E27FC236}">
                      <a16:creationId xmlns:a16="http://schemas.microsoft.com/office/drawing/2014/main" id="{F6D0EDEC-ACBF-4E2F-9E56-BDFBEE571ECA}"/>
                    </a:ext>
                  </a:extLst>
                </p:cNvPr>
                <p:cNvSpPr/>
                <p:nvPr/>
              </p:nvSpPr>
              <p:spPr>
                <a:xfrm>
                  <a:off x="7263353" y="1365323"/>
                  <a:ext cx="62178" cy="23280"/>
                </a:xfrm>
                <a:custGeom>
                  <a:avLst/>
                  <a:gdLst>
                    <a:gd name="connsiteX0" fmla="*/ 10602 w 62178"/>
                    <a:gd name="connsiteY0" fmla="*/ 0 h 23280"/>
                    <a:gd name="connsiteX1" fmla="*/ 57111 w 62178"/>
                    <a:gd name="connsiteY1" fmla="*/ 5944 h 23280"/>
                    <a:gd name="connsiteX2" fmla="*/ 62099 w 62178"/>
                    <a:gd name="connsiteY2" fmla="*/ 15379 h 23280"/>
                    <a:gd name="connsiteX3" fmla="*/ 53453 w 62178"/>
                    <a:gd name="connsiteY3" fmla="*/ 23276 h 23280"/>
                    <a:gd name="connsiteX4" fmla="*/ 4034 w 62178"/>
                    <a:gd name="connsiteY4" fmla="*/ 21530 h 23280"/>
                    <a:gd name="connsiteX5" fmla="*/ 169 w 62178"/>
                    <a:gd name="connsiteY5" fmla="*/ 10474 h 23280"/>
                    <a:gd name="connsiteX6" fmla="*/ 10602 w 62178"/>
                    <a:gd name="connsiteY6" fmla="*/ 0 h 23280"/>
                    <a:gd name="connsiteX7" fmla="*/ 10602 w 62178"/>
                    <a:gd name="connsiteY7" fmla="*/ 0 h 2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78" h="23280">
                      <a:moveTo>
                        <a:pt x="10602" y="0"/>
                      </a:moveTo>
                      <a:lnTo>
                        <a:pt x="57111" y="5944"/>
                      </a:lnTo>
                      <a:cubicBezTo>
                        <a:pt x="61060" y="6110"/>
                        <a:pt x="62556" y="11347"/>
                        <a:pt x="62099" y="15379"/>
                      </a:cubicBezTo>
                      <a:cubicBezTo>
                        <a:pt x="61600" y="19410"/>
                        <a:pt x="57402" y="23442"/>
                        <a:pt x="53453" y="23276"/>
                      </a:cubicBezTo>
                      <a:lnTo>
                        <a:pt x="4034" y="21530"/>
                      </a:lnTo>
                      <a:cubicBezTo>
                        <a:pt x="86" y="21364"/>
                        <a:pt x="-330" y="14506"/>
                        <a:pt x="169" y="10474"/>
                      </a:cubicBezTo>
                      <a:cubicBezTo>
                        <a:pt x="626" y="6401"/>
                        <a:pt x="585" y="9393"/>
                        <a:pt x="10602" y="0"/>
                      </a:cubicBezTo>
                      <a:lnTo>
                        <a:pt x="10602" y="0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4" name="Freeform: Shape 1143">
                  <a:extLst>
                    <a:ext uri="{FF2B5EF4-FFF2-40B4-BE49-F238E27FC236}">
                      <a16:creationId xmlns:a16="http://schemas.microsoft.com/office/drawing/2014/main" id="{AD2777CE-5095-4A05-9D2F-99EAEAB1913A}"/>
                    </a:ext>
                  </a:extLst>
                </p:cNvPr>
                <p:cNvSpPr/>
                <p:nvPr/>
              </p:nvSpPr>
              <p:spPr>
                <a:xfrm>
                  <a:off x="7358910" y="1369485"/>
                  <a:ext cx="63925" cy="18323"/>
                </a:xfrm>
                <a:custGeom>
                  <a:avLst/>
                  <a:gdLst>
                    <a:gd name="connsiteX0" fmla="*/ 6817 w 63925"/>
                    <a:gd name="connsiteY0" fmla="*/ 5231 h 18323"/>
                    <a:gd name="connsiteX1" fmla="*/ 56568 w 63925"/>
                    <a:gd name="connsiteY1" fmla="*/ 36 h 18323"/>
                    <a:gd name="connsiteX2" fmla="*/ 63925 w 63925"/>
                    <a:gd name="connsiteY2" fmla="*/ 6187 h 18323"/>
                    <a:gd name="connsiteX3" fmla="*/ 56943 w 63925"/>
                    <a:gd name="connsiteY3" fmla="*/ 13877 h 18323"/>
                    <a:gd name="connsiteX4" fmla="*/ 7524 w 63925"/>
                    <a:gd name="connsiteY4" fmla="*/ 18282 h 18323"/>
                    <a:gd name="connsiteX5" fmla="*/ 0 w 63925"/>
                    <a:gd name="connsiteY5" fmla="*/ 12422 h 18323"/>
                    <a:gd name="connsiteX6" fmla="*/ 6817 w 63925"/>
                    <a:gd name="connsiteY6" fmla="*/ 5231 h 18323"/>
                    <a:gd name="connsiteX7" fmla="*/ 6817 w 63925"/>
                    <a:gd name="connsiteY7" fmla="*/ 5231 h 18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925" h="18323">
                      <a:moveTo>
                        <a:pt x="6817" y="5231"/>
                      </a:moveTo>
                      <a:lnTo>
                        <a:pt x="56568" y="36"/>
                      </a:lnTo>
                      <a:cubicBezTo>
                        <a:pt x="60517" y="-338"/>
                        <a:pt x="63884" y="2239"/>
                        <a:pt x="63925" y="6187"/>
                      </a:cubicBezTo>
                      <a:cubicBezTo>
                        <a:pt x="63967" y="10178"/>
                        <a:pt x="60891" y="13503"/>
                        <a:pt x="56943" y="13877"/>
                      </a:cubicBezTo>
                      <a:lnTo>
                        <a:pt x="7524" y="18282"/>
                      </a:lnTo>
                      <a:cubicBezTo>
                        <a:pt x="3575" y="18657"/>
                        <a:pt x="42" y="16454"/>
                        <a:pt x="0" y="12422"/>
                      </a:cubicBezTo>
                      <a:cubicBezTo>
                        <a:pt x="-41" y="8390"/>
                        <a:pt x="2993" y="5231"/>
                        <a:pt x="6817" y="5231"/>
                      </a:cubicBezTo>
                      <a:lnTo>
                        <a:pt x="6817" y="5231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5" name="Freeform: Shape 1144">
                  <a:extLst>
                    <a:ext uri="{FF2B5EF4-FFF2-40B4-BE49-F238E27FC236}">
                      <a16:creationId xmlns:a16="http://schemas.microsoft.com/office/drawing/2014/main" id="{E8DDDC30-CC7B-40BC-8C98-5A018823C095}"/>
                    </a:ext>
                  </a:extLst>
                </p:cNvPr>
                <p:cNvSpPr/>
                <p:nvPr/>
              </p:nvSpPr>
              <p:spPr>
                <a:xfrm>
                  <a:off x="7457409" y="1357940"/>
                  <a:ext cx="64025" cy="20054"/>
                </a:xfrm>
                <a:custGeom>
                  <a:avLst/>
                  <a:gdLst>
                    <a:gd name="connsiteX0" fmla="*/ 6034 w 64025"/>
                    <a:gd name="connsiteY0" fmla="*/ 7383 h 20054"/>
                    <a:gd name="connsiteX1" fmla="*/ 56201 w 64025"/>
                    <a:gd name="connsiteY1" fmla="*/ 68 h 20054"/>
                    <a:gd name="connsiteX2" fmla="*/ 64015 w 64025"/>
                    <a:gd name="connsiteY2" fmla="*/ 5804 h 20054"/>
                    <a:gd name="connsiteX3" fmla="*/ 57490 w 64025"/>
                    <a:gd name="connsiteY3" fmla="*/ 13618 h 20054"/>
                    <a:gd name="connsiteX4" fmla="*/ 8154 w 64025"/>
                    <a:gd name="connsiteY4" fmla="*/ 19977 h 20054"/>
                    <a:gd name="connsiteX5" fmla="*/ 8 w 64025"/>
                    <a:gd name="connsiteY5" fmla="*/ 14615 h 20054"/>
                    <a:gd name="connsiteX6" fmla="*/ 6034 w 64025"/>
                    <a:gd name="connsiteY6" fmla="*/ 7383 h 20054"/>
                    <a:gd name="connsiteX7" fmla="*/ 6034 w 64025"/>
                    <a:gd name="connsiteY7" fmla="*/ 7383 h 20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025" h="20054">
                      <a:moveTo>
                        <a:pt x="6034" y="7383"/>
                      </a:moveTo>
                      <a:lnTo>
                        <a:pt x="56201" y="68"/>
                      </a:lnTo>
                      <a:cubicBezTo>
                        <a:pt x="60108" y="-431"/>
                        <a:pt x="63808" y="1855"/>
                        <a:pt x="64015" y="5804"/>
                      </a:cubicBezTo>
                      <a:cubicBezTo>
                        <a:pt x="64223" y="9752"/>
                        <a:pt x="61397" y="13119"/>
                        <a:pt x="57490" y="13618"/>
                      </a:cubicBezTo>
                      <a:lnTo>
                        <a:pt x="8154" y="19977"/>
                      </a:lnTo>
                      <a:cubicBezTo>
                        <a:pt x="4247" y="20476"/>
                        <a:pt x="174" y="18564"/>
                        <a:pt x="8" y="14615"/>
                      </a:cubicBezTo>
                      <a:cubicBezTo>
                        <a:pt x="-200" y="10625"/>
                        <a:pt x="3914" y="5637"/>
                        <a:pt x="6034" y="7383"/>
                      </a:cubicBezTo>
                      <a:lnTo>
                        <a:pt x="6034" y="7383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6" name="Freeform: Shape 1145">
                  <a:extLst>
                    <a:ext uri="{FF2B5EF4-FFF2-40B4-BE49-F238E27FC236}">
                      <a16:creationId xmlns:a16="http://schemas.microsoft.com/office/drawing/2014/main" id="{C154DF00-3414-4E84-A92A-732C99D0EAAC}"/>
                    </a:ext>
                  </a:extLst>
                </p:cNvPr>
                <p:cNvSpPr/>
                <p:nvPr/>
              </p:nvSpPr>
              <p:spPr>
                <a:xfrm>
                  <a:off x="7556458" y="1342967"/>
                  <a:ext cx="63474" cy="21405"/>
                </a:xfrm>
                <a:custGeom>
                  <a:avLst/>
                  <a:gdLst>
                    <a:gd name="connsiteX0" fmla="*/ 5741 w 63474"/>
                    <a:gd name="connsiteY0" fmla="*/ 13004 h 21405"/>
                    <a:gd name="connsiteX1" fmla="*/ 55409 w 63474"/>
                    <a:gd name="connsiteY1" fmla="*/ 244 h 21405"/>
                    <a:gd name="connsiteX2" fmla="*/ 63431 w 63474"/>
                    <a:gd name="connsiteY2" fmla="*/ 4234 h 21405"/>
                    <a:gd name="connsiteX3" fmla="*/ 57363 w 63474"/>
                    <a:gd name="connsiteY3" fmla="*/ 11757 h 21405"/>
                    <a:gd name="connsiteX4" fmla="*/ 8318 w 63474"/>
                    <a:gd name="connsiteY4" fmla="*/ 20860 h 21405"/>
                    <a:gd name="connsiteX5" fmla="*/ 46 w 63474"/>
                    <a:gd name="connsiteY5" fmla="*/ 18324 h 21405"/>
                    <a:gd name="connsiteX6" fmla="*/ 5741 w 63474"/>
                    <a:gd name="connsiteY6" fmla="*/ 13004 h 21405"/>
                    <a:gd name="connsiteX7" fmla="*/ 5741 w 63474"/>
                    <a:gd name="connsiteY7" fmla="*/ 13004 h 2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474" h="21405">
                      <a:moveTo>
                        <a:pt x="5741" y="13004"/>
                      </a:moveTo>
                      <a:lnTo>
                        <a:pt x="55409" y="244"/>
                      </a:lnTo>
                      <a:cubicBezTo>
                        <a:pt x="59275" y="-504"/>
                        <a:pt x="62974" y="369"/>
                        <a:pt x="63431" y="4234"/>
                      </a:cubicBezTo>
                      <a:cubicBezTo>
                        <a:pt x="63847" y="8100"/>
                        <a:pt x="61228" y="11009"/>
                        <a:pt x="57363" y="11757"/>
                      </a:cubicBezTo>
                      <a:lnTo>
                        <a:pt x="8318" y="20860"/>
                      </a:lnTo>
                      <a:cubicBezTo>
                        <a:pt x="4452" y="21608"/>
                        <a:pt x="462" y="22190"/>
                        <a:pt x="46" y="18324"/>
                      </a:cubicBezTo>
                      <a:cubicBezTo>
                        <a:pt x="-411" y="14417"/>
                        <a:pt x="2582" y="13004"/>
                        <a:pt x="5741" y="13004"/>
                      </a:cubicBezTo>
                      <a:lnTo>
                        <a:pt x="5741" y="13004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7" name="Freeform: Shape 1146">
                  <a:extLst>
                    <a:ext uri="{FF2B5EF4-FFF2-40B4-BE49-F238E27FC236}">
                      <a16:creationId xmlns:a16="http://schemas.microsoft.com/office/drawing/2014/main" id="{A735488D-493C-461B-8D25-878DE476B08D}"/>
                    </a:ext>
                  </a:extLst>
                </p:cNvPr>
                <p:cNvSpPr/>
                <p:nvPr/>
              </p:nvSpPr>
              <p:spPr>
                <a:xfrm>
                  <a:off x="7654983" y="1313834"/>
                  <a:ext cx="62399" cy="28529"/>
                </a:xfrm>
                <a:custGeom>
                  <a:avLst/>
                  <a:gdLst>
                    <a:gd name="connsiteX0" fmla="*/ 5513 w 62399"/>
                    <a:gd name="connsiteY0" fmla="*/ 14083 h 28529"/>
                    <a:gd name="connsiteX1" fmla="*/ 53976 w 62399"/>
                    <a:gd name="connsiteY1" fmla="*/ 284 h 28529"/>
                    <a:gd name="connsiteX2" fmla="*/ 62248 w 62399"/>
                    <a:gd name="connsiteY2" fmla="*/ 5188 h 28529"/>
                    <a:gd name="connsiteX3" fmla="*/ 56886 w 62399"/>
                    <a:gd name="connsiteY3" fmla="*/ 14041 h 28529"/>
                    <a:gd name="connsiteX4" fmla="*/ 8506 w 62399"/>
                    <a:gd name="connsiteY4" fmla="*/ 28256 h 28529"/>
                    <a:gd name="connsiteX5" fmla="*/ 152 w 62399"/>
                    <a:gd name="connsiteY5" fmla="*/ 23185 h 28529"/>
                    <a:gd name="connsiteX6" fmla="*/ 5513 w 62399"/>
                    <a:gd name="connsiteY6" fmla="*/ 14083 h 28529"/>
                    <a:gd name="connsiteX7" fmla="*/ 5513 w 62399"/>
                    <a:gd name="connsiteY7" fmla="*/ 14083 h 28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399" h="28529">
                      <a:moveTo>
                        <a:pt x="5513" y="14083"/>
                      </a:moveTo>
                      <a:lnTo>
                        <a:pt x="53976" y="284"/>
                      </a:lnTo>
                      <a:cubicBezTo>
                        <a:pt x="57717" y="-839"/>
                        <a:pt x="61458" y="1489"/>
                        <a:pt x="62248" y="5188"/>
                      </a:cubicBezTo>
                      <a:cubicBezTo>
                        <a:pt x="63037" y="8929"/>
                        <a:pt x="60668" y="12960"/>
                        <a:pt x="56886" y="14041"/>
                      </a:cubicBezTo>
                      <a:lnTo>
                        <a:pt x="8506" y="28256"/>
                      </a:lnTo>
                      <a:cubicBezTo>
                        <a:pt x="4723" y="29378"/>
                        <a:pt x="983" y="26926"/>
                        <a:pt x="152" y="23185"/>
                      </a:cubicBezTo>
                      <a:cubicBezTo>
                        <a:pt x="-638" y="19444"/>
                        <a:pt x="1731" y="14083"/>
                        <a:pt x="5513" y="14083"/>
                      </a:cubicBezTo>
                      <a:lnTo>
                        <a:pt x="5513" y="14083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8" name="Freeform: Shape 1147">
                  <a:extLst>
                    <a:ext uri="{FF2B5EF4-FFF2-40B4-BE49-F238E27FC236}">
                      <a16:creationId xmlns:a16="http://schemas.microsoft.com/office/drawing/2014/main" id="{1D286472-90AE-43BE-BE8D-E3E742E7BF20}"/>
                    </a:ext>
                  </a:extLst>
                </p:cNvPr>
                <p:cNvSpPr/>
                <p:nvPr/>
              </p:nvSpPr>
              <p:spPr>
                <a:xfrm>
                  <a:off x="7751035" y="1274519"/>
                  <a:ext cx="59963" cy="36485"/>
                </a:xfrm>
                <a:custGeom>
                  <a:avLst/>
                  <a:gdLst>
                    <a:gd name="connsiteX0" fmla="*/ 4560 w 59963"/>
                    <a:gd name="connsiteY0" fmla="*/ 25342 h 36485"/>
                    <a:gd name="connsiteX1" fmla="*/ 27793 w 59963"/>
                    <a:gd name="connsiteY1" fmla="*/ 13579 h 36485"/>
                    <a:gd name="connsiteX2" fmla="*/ 49863 w 59963"/>
                    <a:gd name="connsiteY2" fmla="*/ 1443 h 36485"/>
                    <a:gd name="connsiteX3" fmla="*/ 50321 w 59963"/>
                    <a:gd name="connsiteY3" fmla="*/ 861 h 36485"/>
                    <a:gd name="connsiteX4" fmla="*/ 59382 w 59963"/>
                    <a:gd name="connsiteY4" fmla="*/ 3604 h 36485"/>
                    <a:gd name="connsiteX5" fmla="*/ 55807 w 59963"/>
                    <a:gd name="connsiteY5" fmla="*/ 12997 h 36485"/>
                    <a:gd name="connsiteX6" fmla="*/ 32532 w 59963"/>
                    <a:gd name="connsiteY6" fmla="*/ 25092 h 36485"/>
                    <a:gd name="connsiteX7" fmla="*/ 9298 w 59963"/>
                    <a:gd name="connsiteY7" fmla="*/ 35525 h 36485"/>
                    <a:gd name="connsiteX8" fmla="*/ 403 w 59963"/>
                    <a:gd name="connsiteY8" fmla="*/ 33364 h 36485"/>
                    <a:gd name="connsiteX9" fmla="*/ 4560 w 59963"/>
                    <a:gd name="connsiteY9" fmla="*/ 25342 h 36485"/>
                    <a:gd name="connsiteX10" fmla="*/ 4560 w 59963"/>
                    <a:gd name="connsiteY10" fmla="*/ 25342 h 3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63" h="36485">
                      <a:moveTo>
                        <a:pt x="4560" y="25342"/>
                      </a:moveTo>
                      <a:cubicBezTo>
                        <a:pt x="4560" y="25342"/>
                        <a:pt x="16197" y="18816"/>
                        <a:pt x="27793" y="13579"/>
                      </a:cubicBezTo>
                      <a:cubicBezTo>
                        <a:pt x="38850" y="7844"/>
                        <a:pt x="49863" y="1443"/>
                        <a:pt x="49863" y="1443"/>
                      </a:cubicBezTo>
                      <a:lnTo>
                        <a:pt x="50321" y="861"/>
                      </a:lnTo>
                      <a:cubicBezTo>
                        <a:pt x="53812" y="-968"/>
                        <a:pt x="57885" y="196"/>
                        <a:pt x="59382" y="3604"/>
                      </a:cubicBezTo>
                      <a:cubicBezTo>
                        <a:pt x="60920" y="7012"/>
                        <a:pt x="59298" y="11169"/>
                        <a:pt x="55807" y="12997"/>
                      </a:cubicBezTo>
                      <a:cubicBezTo>
                        <a:pt x="55807" y="12997"/>
                        <a:pt x="44169" y="19024"/>
                        <a:pt x="32532" y="25092"/>
                      </a:cubicBezTo>
                      <a:cubicBezTo>
                        <a:pt x="20935" y="30329"/>
                        <a:pt x="9298" y="35525"/>
                        <a:pt x="9298" y="35525"/>
                      </a:cubicBezTo>
                      <a:cubicBezTo>
                        <a:pt x="5723" y="37146"/>
                        <a:pt x="1733" y="36896"/>
                        <a:pt x="403" y="33364"/>
                      </a:cubicBezTo>
                      <a:cubicBezTo>
                        <a:pt x="-886" y="29831"/>
                        <a:pt x="1026" y="25342"/>
                        <a:pt x="4560" y="25342"/>
                      </a:cubicBezTo>
                      <a:lnTo>
                        <a:pt x="4560" y="25342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9" name="Freeform: Shape 1148">
                  <a:extLst>
                    <a:ext uri="{FF2B5EF4-FFF2-40B4-BE49-F238E27FC236}">
                      <a16:creationId xmlns:a16="http://schemas.microsoft.com/office/drawing/2014/main" id="{06F4D97F-3B28-4CB9-AA55-541F4B654BD0}"/>
                    </a:ext>
                  </a:extLst>
                </p:cNvPr>
                <p:cNvSpPr/>
                <p:nvPr/>
              </p:nvSpPr>
              <p:spPr>
                <a:xfrm>
                  <a:off x="7842191" y="1207438"/>
                  <a:ext cx="46292" cy="52236"/>
                </a:xfrm>
                <a:custGeom>
                  <a:avLst/>
                  <a:gdLst>
                    <a:gd name="connsiteX0" fmla="*/ 3430 w 46292"/>
                    <a:gd name="connsiteY0" fmla="*/ 40427 h 52236"/>
                    <a:gd name="connsiteX1" fmla="*/ 7753 w 46292"/>
                    <a:gd name="connsiteY1" fmla="*/ 34816 h 52236"/>
                    <a:gd name="connsiteX2" fmla="*/ 12823 w 46292"/>
                    <a:gd name="connsiteY2" fmla="*/ 29205 h 52236"/>
                    <a:gd name="connsiteX3" fmla="*/ 18725 w 46292"/>
                    <a:gd name="connsiteY3" fmla="*/ 22804 h 52236"/>
                    <a:gd name="connsiteX4" fmla="*/ 29365 w 46292"/>
                    <a:gd name="connsiteY4" fmla="*/ 9753 h 52236"/>
                    <a:gd name="connsiteX5" fmla="*/ 33813 w 46292"/>
                    <a:gd name="connsiteY5" fmla="*/ 3560 h 52236"/>
                    <a:gd name="connsiteX6" fmla="*/ 34145 w 46292"/>
                    <a:gd name="connsiteY6" fmla="*/ 3061 h 52236"/>
                    <a:gd name="connsiteX7" fmla="*/ 43705 w 46292"/>
                    <a:gd name="connsiteY7" fmla="*/ 1191 h 52236"/>
                    <a:gd name="connsiteX8" fmla="*/ 44828 w 46292"/>
                    <a:gd name="connsiteY8" fmla="*/ 10792 h 52236"/>
                    <a:gd name="connsiteX9" fmla="*/ 39798 w 46292"/>
                    <a:gd name="connsiteY9" fmla="*/ 17650 h 52236"/>
                    <a:gd name="connsiteX10" fmla="*/ 27869 w 46292"/>
                    <a:gd name="connsiteY10" fmla="*/ 31990 h 52236"/>
                    <a:gd name="connsiteX11" fmla="*/ 20762 w 46292"/>
                    <a:gd name="connsiteY11" fmla="*/ 39139 h 52236"/>
                    <a:gd name="connsiteX12" fmla="*/ 14569 w 46292"/>
                    <a:gd name="connsiteY12" fmla="*/ 44874 h 52236"/>
                    <a:gd name="connsiteX13" fmla="*/ 8501 w 46292"/>
                    <a:gd name="connsiteY13" fmla="*/ 50236 h 52236"/>
                    <a:gd name="connsiteX14" fmla="*/ 604 w 46292"/>
                    <a:gd name="connsiteY14" fmla="*/ 50153 h 52236"/>
                    <a:gd name="connsiteX15" fmla="*/ 3430 w 46292"/>
                    <a:gd name="connsiteY15" fmla="*/ 40427 h 52236"/>
                    <a:gd name="connsiteX16" fmla="*/ 3430 w 46292"/>
                    <a:gd name="connsiteY16" fmla="*/ 40427 h 52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292" h="52236">
                      <a:moveTo>
                        <a:pt x="3430" y="40427"/>
                      </a:moveTo>
                      <a:cubicBezTo>
                        <a:pt x="3430" y="40427"/>
                        <a:pt x="4137" y="38058"/>
                        <a:pt x="7753" y="34816"/>
                      </a:cubicBezTo>
                      <a:cubicBezTo>
                        <a:pt x="9540" y="33195"/>
                        <a:pt x="10953" y="31241"/>
                        <a:pt x="12823" y="29205"/>
                      </a:cubicBezTo>
                      <a:cubicBezTo>
                        <a:pt x="14860" y="27168"/>
                        <a:pt x="16564" y="24965"/>
                        <a:pt x="18725" y="22804"/>
                      </a:cubicBezTo>
                      <a:cubicBezTo>
                        <a:pt x="22715" y="18107"/>
                        <a:pt x="26830" y="13577"/>
                        <a:pt x="29365" y="9753"/>
                      </a:cubicBezTo>
                      <a:cubicBezTo>
                        <a:pt x="32109" y="6054"/>
                        <a:pt x="33813" y="3560"/>
                        <a:pt x="33813" y="3560"/>
                      </a:cubicBezTo>
                      <a:lnTo>
                        <a:pt x="34145" y="3061"/>
                      </a:lnTo>
                      <a:cubicBezTo>
                        <a:pt x="36473" y="-98"/>
                        <a:pt x="40754" y="-970"/>
                        <a:pt x="43705" y="1191"/>
                      </a:cubicBezTo>
                      <a:cubicBezTo>
                        <a:pt x="46656" y="3352"/>
                        <a:pt x="47155" y="7633"/>
                        <a:pt x="44828" y="10792"/>
                      </a:cubicBezTo>
                      <a:cubicBezTo>
                        <a:pt x="44828" y="10792"/>
                        <a:pt x="42791" y="13535"/>
                        <a:pt x="39798" y="17650"/>
                      </a:cubicBezTo>
                      <a:cubicBezTo>
                        <a:pt x="36930" y="21890"/>
                        <a:pt x="32275" y="26836"/>
                        <a:pt x="27869" y="31990"/>
                      </a:cubicBezTo>
                      <a:cubicBezTo>
                        <a:pt x="25459" y="34400"/>
                        <a:pt x="23048" y="36853"/>
                        <a:pt x="20762" y="39139"/>
                      </a:cubicBezTo>
                      <a:cubicBezTo>
                        <a:pt x="18476" y="41508"/>
                        <a:pt x="16357" y="43253"/>
                        <a:pt x="14569" y="44874"/>
                      </a:cubicBezTo>
                      <a:cubicBezTo>
                        <a:pt x="10953" y="48075"/>
                        <a:pt x="8501" y="50236"/>
                        <a:pt x="8501" y="50236"/>
                      </a:cubicBezTo>
                      <a:cubicBezTo>
                        <a:pt x="5550" y="52855"/>
                        <a:pt x="2931" y="52979"/>
                        <a:pt x="604" y="50153"/>
                      </a:cubicBezTo>
                      <a:cubicBezTo>
                        <a:pt x="-1724" y="47327"/>
                        <a:pt x="3430" y="43960"/>
                        <a:pt x="3430" y="40427"/>
                      </a:cubicBezTo>
                      <a:lnTo>
                        <a:pt x="3430" y="40427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id="{2708085D-E421-40C8-9E3E-F348EC8EAEE3}"/>
                    </a:ext>
                  </a:extLst>
                </p:cNvPr>
                <p:cNvSpPr/>
                <p:nvPr/>
              </p:nvSpPr>
              <p:spPr>
                <a:xfrm>
                  <a:off x="7891544" y="1111750"/>
                  <a:ext cx="19581" cy="64020"/>
                </a:xfrm>
                <a:custGeom>
                  <a:avLst/>
                  <a:gdLst>
                    <a:gd name="connsiteX0" fmla="*/ 10188 w 19581"/>
                    <a:gd name="connsiteY0" fmla="*/ 57850 h 64020"/>
                    <a:gd name="connsiteX1" fmla="*/ 8027 w 19581"/>
                    <a:gd name="connsiteY1" fmla="*/ 48706 h 64020"/>
                    <a:gd name="connsiteX2" fmla="*/ 7154 w 19581"/>
                    <a:gd name="connsiteY2" fmla="*/ 40393 h 64020"/>
                    <a:gd name="connsiteX3" fmla="*/ 6613 w 19581"/>
                    <a:gd name="connsiteY3" fmla="*/ 35904 h 64020"/>
                    <a:gd name="connsiteX4" fmla="*/ 6364 w 19581"/>
                    <a:gd name="connsiteY4" fmla="*/ 34117 h 64020"/>
                    <a:gd name="connsiteX5" fmla="*/ 6032 w 19581"/>
                    <a:gd name="connsiteY5" fmla="*/ 31706 h 64020"/>
                    <a:gd name="connsiteX6" fmla="*/ 5658 w 19581"/>
                    <a:gd name="connsiteY6" fmla="*/ 27135 h 64020"/>
                    <a:gd name="connsiteX7" fmla="*/ 4951 w 19581"/>
                    <a:gd name="connsiteY7" fmla="*/ 23519 h 64020"/>
                    <a:gd name="connsiteX8" fmla="*/ 3164 w 19581"/>
                    <a:gd name="connsiteY8" fmla="*/ 16827 h 64020"/>
                    <a:gd name="connsiteX9" fmla="*/ 629 w 19581"/>
                    <a:gd name="connsiteY9" fmla="*/ 10343 h 64020"/>
                    <a:gd name="connsiteX10" fmla="*/ 504 w 19581"/>
                    <a:gd name="connsiteY10" fmla="*/ 10010 h 64020"/>
                    <a:gd name="connsiteX11" fmla="*/ 4203 w 19581"/>
                    <a:gd name="connsiteY11" fmla="*/ 742 h 64020"/>
                    <a:gd name="connsiteX12" fmla="*/ 13014 w 19581"/>
                    <a:gd name="connsiteY12" fmla="*/ 3734 h 64020"/>
                    <a:gd name="connsiteX13" fmla="*/ 16049 w 19581"/>
                    <a:gd name="connsiteY13" fmla="*/ 11423 h 64020"/>
                    <a:gd name="connsiteX14" fmla="*/ 18293 w 19581"/>
                    <a:gd name="connsiteY14" fmla="*/ 19944 h 64020"/>
                    <a:gd name="connsiteX15" fmla="*/ 19166 w 19581"/>
                    <a:gd name="connsiteY15" fmla="*/ 25139 h 64020"/>
                    <a:gd name="connsiteX16" fmla="*/ 19457 w 19581"/>
                    <a:gd name="connsiteY16" fmla="*/ 29878 h 64020"/>
                    <a:gd name="connsiteX17" fmla="*/ 19581 w 19581"/>
                    <a:gd name="connsiteY17" fmla="*/ 32205 h 64020"/>
                    <a:gd name="connsiteX18" fmla="*/ 19415 w 19581"/>
                    <a:gd name="connsiteY18" fmla="*/ 35239 h 64020"/>
                    <a:gd name="connsiteX19" fmla="*/ 19041 w 19581"/>
                    <a:gd name="connsiteY19" fmla="*/ 40144 h 64020"/>
                    <a:gd name="connsiteX20" fmla="*/ 18085 w 19581"/>
                    <a:gd name="connsiteY20" fmla="*/ 48581 h 64020"/>
                    <a:gd name="connsiteX21" fmla="*/ 16797 w 19581"/>
                    <a:gd name="connsiteY21" fmla="*/ 56395 h 64020"/>
                    <a:gd name="connsiteX22" fmla="*/ 12391 w 19581"/>
                    <a:gd name="connsiteY22" fmla="*/ 64001 h 64020"/>
                    <a:gd name="connsiteX23" fmla="*/ 10188 w 19581"/>
                    <a:gd name="connsiteY23" fmla="*/ 57850 h 64020"/>
                    <a:gd name="connsiteX24" fmla="*/ 10188 w 19581"/>
                    <a:gd name="connsiteY24" fmla="*/ 57850 h 6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581" h="64020">
                      <a:moveTo>
                        <a:pt x="10188" y="57850"/>
                      </a:moveTo>
                      <a:cubicBezTo>
                        <a:pt x="10188" y="57850"/>
                        <a:pt x="7279" y="53403"/>
                        <a:pt x="8027" y="48706"/>
                      </a:cubicBezTo>
                      <a:cubicBezTo>
                        <a:pt x="8526" y="46295"/>
                        <a:pt x="7029" y="43053"/>
                        <a:pt x="7154" y="40393"/>
                      </a:cubicBezTo>
                      <a:cubicBezTo>
                        <a:pt x="7237" y="39022"/>
                        <a:pt x="6489" y="37318"/>
                        <a:pt x="6613" y="35904"/>
                      </a:cubicBezTo>
                      <a:cubicBezTo>
                        <a:pt x="6655" y="35447"/>
                        <a:pt x="6323" y="33785"/>
                        <a:pt x="6364" y="34117"/>
                      </a:cubicBezTo>
                      <a:lnTo>
                        <a:pt x="6032" y="31706"/>
                      </a:lnTo>
                      <a:cubicBezTo>
                        <a:pt x="5949" y="30210"/>
                        <a:pt x="5824" y="28464"/>
                        <a:pt x="5658" y="27135"/>
                      </a:cubicBezTo>
                      <a:cubicBezTo>
                        <a:pt x="5450" y="25929"/>
                        <a:pt x="5159" y="24682"/>
                        <a:pt x="4951" y="23519"/>
                      </a:cubicBezTo>
                      <a:cubicBezTo>
                        <a:pt x="4619" y="21191"/>
                        <a:pt x="3621" y="18780"/>
                        <a:pt x="3164" y="16827"/>
                      </a:cubicBezTo>
                      <a:cubicBezTo>
                        <a:pt x="1709" y="12920"/>
                        <a:pt x="629" y="10343"/>
                        <a:pt x="629" y="10343"/>
                      </a:cubicBezTo>
                      <a:lnTo>
                        <a:pt x="504" y="10010"/>
                      </a:lnTo>
                      <a:cubicBezTo>
                        <a:pt x="-909" y="6602"/>
                        <a:pt x="753" y="2487"/>
                        <a:pt x="4203" y="742"/>
                      </a:cubicBezTo>
                      <a:cubicBezTo>
                        <a:pt x="7653" y="-963"/>
                        <a:pt x="11560" y="368"/>
                        <a:pt x="13014" y="3734"/>
                      </a:cubicBezTo>
                      <a:cubicBezTo>
                        <a:pt x="13014" y="3734"/>
                        <a:pt x="14303" y="6768"/>
                        <a:pt x="16049" y="11423"/>
                      </a:cubicBezTo>
                      <a:cubicBezTo>
                        <a:pt x="16672" y="13917"/>
                        <a:pt x="17753" y="16494"/>
                        <a:pt x="18293" y="19944"/>
                      </a:cubicBezTo>
                      <a:cubicBezTo>
                        <a:pt x="18584" y="21648"/>
                        <a:pt x="18875" y="23394"/>
                        <a:pt x="19166" y="25139"/>
                      </a:cubicBezTo>
                      <a:cubicBezTo>
                        <a:pt x="19374" y="26844"/>
                        <a:pt x="19374" y="28257"/>
                        <a:pt x="19457" y="29878"/>
                      </a:cubicBezTo>
                      <a:lnTo>
                        <a:pt x="19581" y="32205"/>
                      </a:lnTo>
                      <a:cubicBezTo>
                        <a:pt x="19540" y="34117"/>
                        <a:pt x="19457" y="34200"/>
                        <a:pt x="19415" y="35239"/>
                      </a:cubicBezTo>
                      <a:cubicBezTo>
                        <a:pt x="19291" y="36902"/>
                        <a:pt x="19166" y="38565"/>
                        <a:pt x="19041" y="40144"/>
                      </a:cubicBezTo>
                      <a:cubicBezTo>
                        <a:pt x="18833" y="43386"/>
                        <a:pt x="18542" y="46295"/>
                        <a:pt x="18085" y="48581"/>
                      </a:cubicBezTo>
                      <a:cubicBezTo>
                        <a:pt x="17337" y="53278"/>
                        <a:pt x="16797" y="56395"/>
                        <a:pt x="16797" y="56395"/>
                      </a:cubicBezTo>
                      <a:cubicBezTo>
                        <a:pt x="16173" y="60219"/>
                        <a:pt x="16090" y="64334"/>
                        <a:pt x="12391" y="64001"/>
                      </a:cubicBezTo>
                      <a:cubicBezTo>
                        <a:pt x="8650" y="63710"/>
                        <a:pt x="10188" y="60843"/>
                        <a:pt x="10188" y="57850"/>
                      </a:cubicBezTo>
                      <a:lnTo>
                        <a:pt x="10188" y="57850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id="{ED5BE50D-3E18-47B7-B4FE-A8F02B64FCF7}"/>
                    </a:ext>
                  </a:extLst>
                </p:cNvPr>
                <p:cNvSpPr/>
                <p:nvPr/>
              </p:nvSpPr>
              <p:spPr>
                <a:xfrm>
                  <a:off x="7822724" y="1046166"/>
                  <a:ext cx="52660" cy="44386"/>
                </a:xfrm>
                <a:custGeom>
                  <a:avLst/>
                  <a:gdLst>
                    <a:gd name="connsiteX0" fmla="*/ 39480 w 52660"/>
                    <a:gd name="connsiteY0" fmla="*/ 43424 h 44386"/>
                    <a:gd name="connsiteX1" fmla="*/ 21857 w 52660"/>
                    <a:gd name="connsiteY1" fmla="*/ 27256 h 44386"/>
                    <a:gd name="connsiteX2" fmla="*/ 2863 w 52660"/>
                    <a:gd name="connsiteY2" fmla="*/ 14745 h 44386"/>
                    <a:gd name="connsiteX3" fmla="*/ 2572 w 52660"/>
                    <a:gd name="connsiteY3" fmla="*/ 13997 h 44386"/>
                    <a:gd name="connsiteX4" fmla="*/ 1367 w 52660"/>
                    <a:gd name="connsiteY4" fmla="*/ 4936 h 44386"/>
                    <a:gd name="connsiteX5" fmla="*/ 11259 w 52660"/>
                    <a:gd name="connsiteY5" fmla="*/ 2650 h 44386"/>
                    <a:gd name="connsiteX6" fmla="*/ 11300 w 52660"/>
                    <a:gd name="connsiteY6" fmla="*/ 2608 h 44386"/>
                    <a:gd name="connsiteX7" fmla="*/ 32290 w 52660"/>
                    <a:gd name="connsiteY7" fmla="*/ 15119 h 44386"/>
                    <a:gd name="connsiteX8" fmla="*/ 50910 w 52660"/>
                    <a:gd name="connsiteY8" fmla="*/ 29625 h 44386"/>
                    <a:gd name="connsiteX9" fmla="*/ 50370 w 52660"/>
                    <a:gd name="connsiteY9" fmla="*/ 40556 h 44386"/>
                    <a:gd name="connsiteX10" fmla="*/ 39480 w 52660"/>
                    <a:gd name="connsiteY10" fmla="*/ 43424 h 44386"/>
                    <a:gd name="connsiteX11" fmla="*/ 39480 w 52660"/>
                    <a:gd name="connsiteY11" fmla="*/ 43424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660" h="44386">
                      <a:moveTo>
                        <a:pt x="39480" y="43424"/>
                      </a:moveTo>
                      <a:cubicBezTo>
                        <a:pt x="39480" y="43424"/>
                        <a:pt x="31251" y="34612"/>
                        <a:pt x="21857" y="27256"/>
                      </a:cubicBezTo>
                      <a:cubicBezTo>
                        <a:pt x="12048" y="21354"/>
                        <a:pt x="2863" y="14745"/>
                        <a:pt x="2863" y="14745"/>
                      </a:cubicBezTo>
                      <a:lnTo>
                        <a:pt x="2572" y="13997"/>
                      </a:lnTo>
                      <a:cubicBezTo>
                        <a:pt x="-504" y="12127"/>
                        <a:pt x="-712" y="8220"/>
                        <a:pt x="1367" y="4936"/>
                      </a:cubicBezTo>
                      <a:cubicBezTo>
                        <a:pt x="3445" y="1653"/>
                        <a:pt x="3528" y="-3003"/>
                        <a:pt x="11259" y="2650"/>
                      </a:cubicBezTo>
                      <a:lnTo>
                        <a:pt x="11300" y="2608"/>
                      </a:lnTo>
                      <a:cubicBezTo>
                        <a:pt x="11300" y="2608"/>
                        <a:pt x="21567" y="8635"/>
                        <a:pt x="32290" y="15119"/>
                      </a:cubicBezTo>
                      <a:cubicBezTo>
                        <a:pt x="41725" y="22476"/>
                        <a:pt x="50910" y="29625"/>
                        <a:pt x="50910" y="29625"/>
                      </a:cubicBezTo>
                      <a:cubicBezTo>
                        <a:pt x="53778" y="31828"/>
                        <a:pt x="52781" y="37480"/>
                        <a:pt x="50370" y="40556"/>
                      </a:cubicBezTo>
                      <a:cubicBezTo>
                        <a:pt x="47959" y="43590"/>
                        <a:pt x="42307" y="45710"/>
                        <a:pt x="39480" y="43424"/>
                      </a:cubicBezTo>
                      <a:lnTo>
                        <a:pt x="39480" y="43424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id="{C26D0E97-B7E8-4EC8-A095-AED1058A5F85}"/>
                    </a:ext>
                  </a:extLst>
                </p:cNvPr>
                <p:cNvSpPr/>
                <p:nvPr/>
              </p:nvSpPr>
              <p:spPr>
                <a:xfrm>
                  <a:off x="7728556" y="1027221"/>
                  <a:ext cx="62977" cy="16763"/>
                </a:xfrm>
                <a:custGeom>
                  <a:avLst/>
                  <a:gdLst>
                    <a:gd name="connsiteX0" fmla="*/ 54802 w 62977"/>
                    <a:gd name="connsiteY0" fmla="*/ 10664 h 16763"/>
                    <a:gd name="connsiteX1" fmla="*/ 47113 w 62977"/>
                    <a:gd name="connsiteY1" fmla="*/ 12285 h 16763"/>
                    <a:gd name="connsiteX2" fmla="*/ 39466 w 62977"/>
                    <a:gd name="connsiteY2" fmla="*/ 12659 h 16763"/>
                    <a:gd name="connsiteX3" fmla="*/ 31195 w 62977"/>
                    <a:gd name="connsiteY3" fmla="*/ 12867 h 16763"/>
                    <a:gd name="connsiteX4" fmla="*/ 22840 w 62977"/>
                    <a:gd name="connsiteY4" fmla="*/ 13573 h 16763"/>
                    <a:gd name="connsiteX5" fmla="*/ 15650 w 62977"/>
                    <a:gd name="connsiteY5" fmla="*/ 14696 h 16763"/>
                    <a:gd name="connsiteX6" fmla="*/ 8792 w 62977"/>
                    <a:gd name="connsiteY6" fmla="*/ 16275 h 16763"/>
                    <a:gd name="connsiteX7" fmla="*/ 7545 w 62977"/>
                    <a:gd name="connsiteY7" fmla="*/ 16608 h 16763"/>
                    <a:gd name="connsiteX8" fmla="*/ 63 w 62977"/>
                    <a:gd name="connsiteY8" fmla="*/ 11495 h 16763"/>
                    <a:gd name="connsiteX9" fmla="*/ 5674 w 62977"/>
                    <a:gd name="connsiteY9" fmla="*/ 3473 h 16763"/>
                    <a:gd name="connsiteX10" fmla="*/ 14153 w 62977"/>
                    <a:gd name="connsiteY10" fmla="*/ 1562 h 16763"/>
                    <a:gd name="connsiteX11" fmla="*/ 22757 w 62977"/>
                    <a:gd name="connsiteY11" fmla="*/ 439 h 16763"/>
                    <a:gd name="connsiteX12" fmla="*/ 32566 w 62977"/>
                    <a:gd name="connsiteY12" fmla="*/ 65 h 16763"/>
                    <a:gd name="connsiteX13" fmla="*/ 42333 w 62977"/>
                    <a:gd name="connsiteY13" fmla="*/ 730 h 16763"/>
                    <a:gd name="connsiteX14" fmla="*/ 50231 w 62977"/>
                    <a:gd name="connsiteY14" fmla="*/ 1894 h 16763"/>
                    <a:gd name="connsiteX15" fmla="*/ 57712 w 62977"/>
                    <a:gd name="connsiteY15" fmla="*/ 3224 h 16763"/>
                    <a:gd name="connsiteX16" fmla="*/ 62783 w 62977"/>
                    <a:gd name="connsiteY16" fmla="*/ 8087 h 16763"/>
                    <a:gd name="connsiteX17" fmla="*/ 54802 w 62977"/>
                    <a:gd name="connsiteY17" fmla="*/ 10664 h 16763"/>
                    <a:gd name="connsiteX18" fmla="*/ 54802 w 62977"/>
                    <a:gd name="connsiteY18" fmla="*/ 10664 h 1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2977" h="16763">
                      <a:moveTo>
                        <a:pt x="54802" y="10664"/>
                      </a:moveTo>
                      <a:cubicBezTo>
                        <a:pt x="54802" y="10664"/>
                        <a:pt x="51602" y="13075"/>
                        <a:pt x="47113" y="12285"/>
                      </a:cubicBezTo>
                      <a:cubicBezTo>
                        <a:pt x="44910" y="11994"/>
                        <a:pt x="42043" y="12659"/>
                        <a:pt x="39466" y="12659"/>
                      </a:cubicBezTo>
                      <a:cubicBezTo>
                        <a:pt x="36847" y="12493"/>
                        <a:pt x="33979" y="13033"/>
                        <a:pt x="31195" y="12867"/>
                      </a:cubicBezTo>
                      <a:cubicBezTo>
                        <a:pt x="28410" y="12617"/>
                        <a:pt x="25500" y="13490"/>
                        <a:pt x="22840" y="13573"/>
                      </a:cubicBezTo>
                      <a:cubicBezTo>
                        <a:pt x="20139" y="13656"/>
                        <a:pt x="17686" y="14072"/>
                        <a:pt x="15650" y="14696"/>
                      </a:cubicBezTo>
                      <a:cubicBezTo>
                        <a:pt x="11535" y="15610"/>
                        <a:pt x="8792" y="16275"/>
                        <a:pt x="8792" y="16275"/>
                      </a:cubicBezTo>
                      <a:lnTo>
                        <a:pt x="7545" y="16608"/>
                      </a:lnTo>
                      <a:cubicBezTo>
                        <a:pt x="3929" y="17397"/>
                        <a:pt x="562" y="15111"/>
                        <a:pt x="63" y="11495"/>
                      </a:cubicBezTo>
                      <a:cubicBezTo>
                        <a:pt x="-435" y="7879"/>
                        <a:pt x="2058" y="4305"/>
                        <a:pt x="5674" y="3473"/>
                      </a:cubicBezTo>
                      <a:cubicBezTo>
                        <a:pt x="5674" y="3473"/>
                        <a:pt x="9041" y="2725"/>
                        <a:pt x="14153" y="1562"/>
                      </a:cubicBezTo>
                      <a:cubicBezTo>
                        <a:pt x="16731" y="855"/>
                        <a:pt x="19640" y="564"/>
                        <a:pt x="22757" y="439"/>
                      </a:cubicBezTo>
                      <a:cubicBezTo>
                        <a:pt x="25874" y="356"/>
                        <a:pt x="29241" y="-184"/>
                        <a:pt x="32566" y="65"/>
                      </a:cubicBezTo>
                      <a:cubicBezTo>
                        <a:pt x="35891" y="273"/>
                        <a:pt x="39216" y="522"/>
                        <a:pt x="42333" y="730"/>
                      </a:cubicBezTo>
                      <a:cubicBezTo>
                        <a:pt x="45575" y="855"/>
                        <a:pt x="47903" y="1603"/>
                        <a:pt x="50231" y="1894"/>
                      </a:cubicBezTo>
                      <a:cubicBezTo>
                        <a:pt x="54719" y="2684"/>
                        <a:pt x="57712" y="3224"/>
                        <a:pt x="57712" y="3224"/>
                      </a:cubicBezTo>
                      <a:cubicBezTo>
                        <a:pt x="61287" y="3848"/>
                        <a:pt x="63697" y="4388"/>
                        <a:pt x="62783" y="8087"/>
                      </a:cubicBezTo>
                      <a:cubicBezTo>
                        <a:pt x="61869" y="11745"/>
                        <a:pt x="58294" y="10664"/>
                        <a:pt x="54802" y="10664"/>
                      </a:cubicBezTo>
                      <a:lnTo>
                        <a:pt x="54802" y="10664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id="{1666A74B-97E7-4C8A-832E-5183F9EC7F46}"/>
                    </a:ext>
                  </a:extLst>
                </p:cNvPr>
                <p:cNvSpPr/>
                <p:nvPr/>
              </p:nvSpPr>
              <p:spPr>
                <a:xfrm>
                  <a:off x="7669223" y="1060632"/>
                  <a:ext cx="45389" cy="60605"/>
                </a:xfrm>
                <a:custGeom>
                  <a:avLst/>
                  <a:gdLst>
                    <a:gd name="connsiteX0" fmla="*/ 45389 w 45389"/>
                    <a:gd name="connsiteY0" fmla="*/ 10878 h 60605"/>
                    <a:gd name="connsiteX1" fmla="*/ 33959 w 45389"/>
                    <a:gd name="connsiteY1" fmla="*/ 17112 h 60605"/>
                    <a:gd name="connsiteX2" fmla="*/ 28306 w 45389"/>
                    <a:gd name="connsiteY2" fmla="*/ 20147 h 60605"/>
                    <a:gd name="connsiteX3" fmla="*/ 24857 w 45389"/>
                    <a:gd name="connsiteY3" fmla="*/ 23555 h 60605"/>
                    <a:gd name="connsiteX4" fmla="*/ 20576 w 45389"/>
                    <a:gd name="connsiteY4" fmla="*/ 31119 h 60605"/>
                    <a:gd name="connsiteX5" fmla="*/ 17500 w 45389"/>
                    <a:gd name="connsiteY5" fmla="*/ 39474 h 60605"/>
                    <a:gd name="connsiteX6" fmla="*/ 14466 w 45389"/>
                    <a:gd name="connsiteY6" fmla="*/ 46789 h 60605"/>
                    <a:gd name="connsiteX7" fmla="*/ 11889 w 45389"/>
                    <a:gd name="connsiteY7" fmla="*/ 54021 h 60605"/>
                    <a:gd name="connsiteX8" fmla="*/ 11681 w 45389"/>
                    <a:gd name="connsiteY8" fmla="*/ 54644 h 60605"/>
                    <a:gd name="connsiteX9" fmla="*/ 4782 w 45389"/>
                    <a:gd name="connsiteY9" fmla="*/ 60546 h 60605"/>
                    <a:gd name="connsiteX10" fmla="*/ 168 w 45389"/>
                    <a:gd name="connsiteY10" fmla="*/ 53106 h 60605"/>
                    <a:gd name="connsiteX11" fmla="*/ 2080 w 45389"/>
                    <a:gd name="connsiteY11" fmla="*/ 44960 h 60605"/>
                    <a:gd name="connsiteX12" fmla="*/ 4241 w 45389"/>
                    <a:gd name="connsiteY12" fmla="*/ 36606 h 60605"/>
                    <a:gd name="connsiteX13" fmla="*/ 7275 w 45389"/>
                    <a:gd name="connsiteY13" fmla="*/ 27088 h 60605"/>
                    <a:gd name="connsiteX14" fmla="*/ 11598 w 45389"/>
                    <a:gd name="connsiteY14" fmla="*/ 17487 h 60605"/>
                    <a:gd name="connsiteX15" fmla="*/ 15796 w 45389"/>
                    <a:gd name="connsiteY15" fmla="*/ 9880 h 60605"/>
                    <a:gd name="connsiteX16" fmla="*/ 20118 w 45389"/>
                    <a:gd name="connsiteY16" fmla="*/ 3022 h 60605"/>
                    <a:gd name="connsiteX17" fmla="*/ 36453 w 45389"/>
                    <a:gd name="connsiteY17" fmla="*/ 1027 h 60605"/>
                    <a:gd name="connsiteX18" fmla="*/ 45389 w 45389"/>
                    <a:gd name="connsiteY18" fmla="*/ 10878 h 60605"/>
                    <a:gd name="connsiteX19" fmla="*/ 45389 w 45389"/>
                    <a:gd name="connsiteY19" fmla="*/ 10878 h 6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389" h="60605">
                      <a:moveTo>
                        <a:pt x="45389" y="10878"/>
                      </a:moveTo>
                      <a:cubicBezTo>
                        <a:pt x="45389" y="10878"/>
                        <a:pt x="36536" y="13039"/>
                        <a:pt x="33959" y="17112"/>
                      </a:cubicBezTo>
                      <a:cubicBezTo>
                        <a:pt x="33294" y="18151"/>
                        <a:pt x="29055" y="18941"/>
                        <a:pt x="28306" y="20147"/>
                      </a:cubicBezTo>
                      <a:cubicBezTo>
                        <a:pt x="27558" y="21310"/>
                        <a:pt x="25439" y="22308"/>
                        <a:pt x="24857" y="23555"/>
                      </a:cubicBezTo>
                      <a:cubicBezTo>
                        <a:pt x="23776" y="26007"/>
                        <a:pt x="21739" y="28501"/>
                        <a:pt x="20576" y="31119"/>
                      </a:cubicBezTo>
                      <a:cubicBezTo>
                        <a:pt x="19661" y="33987"/>
                        <a:pt x="18331" y="36814"/>
                        <a:pt x="17500" y="39474"/>
                      </a:cubicBezTo>
                      <a:cubicBezTo>
                        <a:pt x="16544" y="42134"/>
                        <a:pt x="14923" y="44586"/>
                        <a:pt x="14466" y="46789"/>
                      </a:cubicBezTo>
                      <a:cubicBezTo>
                        <a:pt x="13552" y="51236"/>
                        <a:pt x="11889" y="54021"/>
                        <a:pt x="11889" y="54021"/>
                      </a:cubicBezTo>
                      <a:lnTo>
                        <a:pt x="11681" y="54644"/>
                      </a:lnTo>
                      <a:cubicBezTo>
                        <a:pt x="10891" y="58302"/>
                        <a:pt x="8356" y="61045"/>
                        <a:pt x="4782" y="60546"/>
                      </a:cubicBezTo>
                      <a:cubicBezTo>
                        <a:pt x="1207" y="60048"/>
                        <a:pt x="-580" y="56764"/>
                        <a:pt x="168" y="53106"/>
                      </a:cubicBezTo>
                      <a:cubicBezTo>
                        <a:pt x="168" y="53106"/>
                        <a:pt x="1082" y="49865"/>
                        <a:pt x="2080" y="44960"/>
                      </a:cubicBezTo>
                      <a:cubicBezTo>
                        <a:pt x="2620" y="42508"/>
                        <a:pt x="3161" y="39640"/>
                        <a:pt x="4241" y="36606"/>
                      </a:cubicBezTo>
                      <a:cubicBezTo>
                        <a:pt x="5197" y="33572"/>
                        <a:pt x="6278" y="30330"/>
                        <a:pt x="7275" y="27088"/>
                      </a:cubicBezTo>
                      <a:cubicBezTo>
                        <a:pt x="8647" y="23804"/>
                        <a:pt x="10226" y="20521"/>
                        <a:pt x="11598" y="17487"/>
                      </a:cubicBezTo>
                      <a:cubicBezTo>
                        <a:pt x="12928" y="14244"/>
                        <a:pt x="14466" y="11917"/>
                        <a:pt x="15796" y="9880"/>
                      </a:cubicBezTo>
                      <a:cubicBezTo>
                        <a:pt x="18373" y="5766"/>
                        <a:pt x="20118" y="3022"/>
                        <a:pt x="20118" y="3022"/>
                      </a:cubicBezTo>
                      <a:cubicBezTo>
                        <a:pt x="22155" y="-220"/>
                        <a:pt x="33419" y="-801"/>
                        <a:pt x="36453" y="1027"/>
                      </a:cubicBezTo>
                      <a:cubicBezTo>
                        <a:pt x="39487" y="2898"/>
                        <a:pt x="45389" y="7470"/>
                        <a:pt x="45389" y="10878"/>
                      </a:cubicBezTo>
                      <a:lnTo>
                        <a:pt x="45389" y="10878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id="{9C8B8B8E-5DF3-4929-B00B-7DE273EE1E4B}"/>
                    </a:ext>
                  </a:extLst>
                </p:cNvPr>
                <p:cNvSpPr/>
                <p:nvPr/>
              </p:nvSpPr>
              <p:spPr>
                <a:xfrm>
                  <a:off x="7668494" y="1157852"/>
                  <a:ext cx="21470" cy="62477"/>
                </a:xfrm>
                <a:custGeom>
                  <a:avLst/>
                  <a:gdLst>
                    <a:gd name="connsiteX0" fmla="*/ 18063 w 21470"/>
                    <a:gd name="connsiteY0" fmla="*/ 5389 h 62477"/>
                    <a:gd name="connsiteX1" fmla="*/ 18312 w 21470"/>
                    <a:gd name="connsiteY1" fmla="*/ 30078 h 62477"/>
                    <a:gd name="connsiteX2" fmla="*/ 21471 w 21470"/>
                    <a:gd name="connsiteY2" fmla="*/ 53644 h 62477"/>
                    <a:gd name="connsiteX3" fmla="*/ 20931 w 21470"/>
                    <a:gd name="connsiteY3" fmla="*/ 54102 h 62477"/>
                    <a:gd name="connsiteX4" fmla="*/ 15361 w 21470"/>
                    <a:gd name="connsiteY4" fmla="*/ 62248 h 62477"/>
                    <a:gd name="connsiteX5" fmla="*/ 7589 w 21470"/>
                    <a:gd name="connsiteY5" fmla="*/ 57551 h 62477"/>
                    <a:gd name="connsiteX6" fmla="*/ 2851 w 21470"/>
                    <a:gd name="connsiteY6" fmla="*/ 32613 h 62477"/>
                    <a:gd name="connsiteX7" fmla="*/ 24 w 21470"/>
                    <a:gd name="connsiteY7" fmla="*/ 7966 h 62477"/>
                    <a:gd name="connsiteX8" fmla="*/ 8295 w 21470"/>
                    <a:gd name="connsiteY8" fmla="*/ 152 h 62477"/>
                    <a:gd name="connsiteX9" fmla="*/ 18063 w 21470"/>
                    <a:gd name="connsiteY9" fmla="*/ 5389 h 62477"/>
                    <a:gd name="connsiteX10" fmla="*/ 18063 w 21470"/>
                    <a:gd name="connsiteY10" fmla="*/ 5389 h 62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70" h="62477">
                      <a:moveTo>
                        <a:pt x="18063" y="5389"/>
                      </a:moveTo>
                      <a:cubicBezTo>
                        <a:pt x="18063" y="5389"/>
                        <a:pt x="16941" y="17733"/>
                        <a:pt x="18312" y="30078"/>
                      </a:cubicBezTo>
                      <a:cubicBezTo>
                        <a:pt x="20515" y="41882"/>
                        <a:pt x="21471" y="53644"/>
                        <a:pt x="21471" y="53644"/>
                      </a:cubicBezTo>
                      <a:lnTo>
                        <a:pt x="20931" y="54102"/>
                      </a:lnTo>
                      <a:cubicBezTo>
                        <a:pt x="21596" y="57634"/>
                        <a:pt x="18936" y="61292"/>
                        <a:pt x="15361" y="62248"/>
                      </a:cubicBezTo>
                      <a:cubicBezTo>
                        <a:pt x="11787" y="63204"/>
                        <a:pt x="8212" y="61084"/>
                        <a:pt x="7589" y="57551"/>
                      </a:cubicBezTo>
                      <a:cubicBezTo>
                        <a:pt x="7589" y="57551"/>
                        <a:pt x="5178" y="45082"/>
                        <a:pt x="2851" y="32613"/>
                      </a:cubicBezTo>
                      <a:cubicBezTo>
                        <a:pt x="1479" y="20269"/>
                        <a:pt x="24" y="7966"/>
                        <a:pt x="24" y="7966"/>
                      </a:cubicBezTo>
                      <a:cubicBezTo>
                        <a:pt x="-392" y="4350"/>
                        <a:pt x="4679" y="817"/>
                        <a:pt x="8295" y="152"/>
                      </a:cubicBezTo>
                      <a:cubicBezTo>
                        <a:pt x="11911" y="-638"/>
                        <a:pt x="18063" y="1731"/>
                        <a:pt x="18063" y="5389"/>
                      </a:cubicBezTo>
                      <a:lnTo>
                        <a:pt x="18063" y="5389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id="{BFB9F415-918A-4D10-B72C-DEA8C7CE2BBD}"/>
                    </a:ext>
                  </a:extLst>
                </p:cNvPr>
                <p:cNvSpPr/>
                <p:nvPr/>
              </p:nvSpPr>
              <p:spPr>
                <a:xfrm>
                  <a:off x="7690002" y="1251692"/>
                  <a:ext cx="32860" cy="59607"/>
                </a:xfrm>
                <a:custGeom>
                  <a:avLst/>
                  <a:gdLst>
                    <a:gd name="connsiteX0" fmla="*/ 15923 w 32860"/>
                    <a:gd name="connsiteY0" fmla="*/ 1368 h 59607"/>
                    <a:gd name="connsiteX1" fmla="*/ 23280 w 32860"/>
                    <a:gd name="connsiteY1" fmla="*/ 26098 h 59607"/>
                    <a:gd name="connsiteX2" fmla="*/ 32590 w 32860"/>
                    <a:gd name="connsiteY2" fmla="*/ 48584 h 59607"/>
                    <a:gd name="connsiteX3" fmla="*/ 32299 w 32860"/>
                    <a:gd name="connsiteY3" fmla="*/ 49457 h 59607"/>
                    <a:gd name="connsiteX4" fmla="*/ 28932 w 32860"/>
                    <a:gd name="connsiteY4" fmla="*/ 58726 h 59607"/>
                    <a:gd name="connsiteX5" fmla="*/ 20204 w 32860"/>
                    <a:gd name="connsiteY5" fmla="*/ 56356 h 59607"/>
                    <a:gd name="connsiteX6" fmla="*/ 9481 w 32860"/>
                    <a:gd name="connsiteY6" fmla="*/ 34078 h 59607"/>
                    <a:gd name="connsiteX7" fmla="*/ 295 w 32860"/>
                    <a:gd name="connsiteY7" fmla="*/ 11592 h 59607"/>
                    <a:gd name="connsiteX8" fmla="*/ 5698 w 32860"/>
                    <a:gd name="connsiteY8" fmla="*/ 578 h 59607"/>
                    <a:gd name="connsiteX9" fmla="*/ 15923 w 32860"/>
                    <a:gd name="connsiteY9" fmla="*/ 1368 h 59607"/>
                    <a:gd name="connsiteX10" fmla="*/ 15923 w 32860"/>
                    <a:gd name="connsiteY10" fmla="*/ 1368 h 59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860" h="59607">
                      <a:moveTo>
                        <a:pt x="15923" y="1368"/>
                      </a:moveTo>
                      <a:cubicBezTo>
                        <a:pt x="15923" y="1368"/>
                        <a:pt x="18708" y="14834"/>
                        <a:pt x="23280" y="26098"/>
                      </a:cubicBezTo>
                      <a:cubicBezTo>
                        <a:pt x="28392" y="36780"/>
                        <a:pt x="32590" y="48584"/>
                        <a:pt x="32590" y="48584"/>
                      </a:cubicBezTo>
                      <a:lnTo>
                        <a:pt x="32299" y="49457"/>
                      </a:lnTo>
                      <a:cubicBezTo>
                        <a:pt x="33795" y="52616"/>
                        <a:pt x="32174" y="56938"/>
                        <a:pt x="28932" y="58726"/>
                      </a:cubicBezTo>
                      <a:cubicBezTo>
                        <a:pt x="25690" y="60513"/>
                        <a:pt x="21700" y="59515"/>
                        <a:pt x="20204" y="56356"/>
                      </a:cubicBezTo>
                      <a:cubicBezTo>
                        <a:pt x="20204" y="56356"/>
                        <a:pt x="14801" y="45259"/>
                        <a:pt x="9481" y="34078"/>
                      </a:cubicBezTo>
                      <a:cubicBezTo>
                        <a:pt x="4908" y="22815"/>
                        <a:pt x="295" y="11592"/>
                        <a:pt x="295" y="11592"/>
                      </a:cubicBezTo>
                      <a:cubicBezTo>
                        <a:pt x="-1035" y="8309"/>
                        <a:pt x="2373" y="2199"/>
                        <a:pt x="5698" y="578"/>
                      </a:cubicBezTo>
                      <a:cubicBezTo>
                        <a:pt x="8982" y="-1084"/>
                        <a:pt x="12930" y="1368"/>
                        <a:pt x="15923" y="1368"/>
                      </a:cubicBezTo>
                      <a:lnTo>
                        <a:pt x="15923" y="1368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6" name="Freeform: Shape 1155">
                  <a:extLst>
                    <a:ext uri="{FF2B5EF4-FFF2-40B4-BE49-F238E27FC236}">
                      <a16:creationId xmlns:a16="http://schemas.microsoft.com/office/drawing/2014/main" id="{D03AD26C-1258-4D96-856E-17CC86F844FB}"/>
                    </a:ext>
                  </a:extLst>
                </p:cNvPr>
                <p:cNvSpPr/>
                <p:nvPr/>
              </p:nvSpPr>
              <p:spPr>
                <a:xfrm>
                  <a:off x="7733099" y="1332967"/>
                  <a:ext cx="40429" cy="58261"/>
                </a:xfrm>
                <a:custGeom>
                  <a:avLst/>
                  <a:gdLst>
                    <a:gd name="connsiteX0" fmla="*/ 10192 w 40429"/>
                    <a:gd name="connsiteY0" fmla="*/ 4301 h 58261"/>
                    <a:gd name="connsiteX1" fmla="*/ 39121 w 40429"/>
                    <a:gd name="connsiteY1" fmla="*/ 46073 h 58261"/>
                    <a:gd name="connsiteX2" fmla="*/ 37957 w 40429"/>
                    <a:gd name="connsiteY2" fmla="*/ 56547 h 58261"/>
                    <a:gd name="connsiteX3" fmla="*/ 29270 w 40429"/>
                    <a:gd name="connsiteY3" fmla="*/ 56172 h 58261"/>
                    <a:gd name="connsiteX4" fmla="*/ 1505 w 40429"/>
                    <a:gd name="connsiteY4" fmla="*/ 17310 h 58261"/>
                    <a:gd name="connsiteX5" fmla="*/ 2212 w 40429"/>
                    <a:gd name="connsiteY5" fmla="*/ 5673 h 58261"/>
                    <a:gd name="connsiteX6" fmla="*/ 10192 w 40429"/>
                    <a:gd name="connsiteY6" fmla="*/ 4301 h 58261"/>
                    <a:gd name="connsiteX7" fmla="*/ 10192 w 40429"/>
                    <a:gd name="connsiteY7" fmla="*/ 4301 h 58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429" h="58261">
                      <a:moveTo>
                        <a:pt x="10192" y="4301"/>
                      </a:moveTo>
                      <a:lnTo>
                        <a:pt x="39121" y="46073"/>
                      </a:lnTo>
                      <a:cubicBezTo>
                        <a:pt x="41116" y="48899"/>
                        <a:pt x="40908" y="54302"/>
                        <a:pt x="37957" y="56547"/>
                      </a:cubicBezTo>
                      <a:cubicBezTo>
                        <a:pt x="35006" y="58791"/>
                        <a:pt x="31265" y="58999"/>
                        <a:pt x="29270" y="56172"/>
                      </a:cubicBezTo>
                      <a:lnTo>
                        <a:pt x="1505" y="17310"/>
                      </a:lnTo>
                      <a:cubicBezTo>
                        <a:pt x="-490" y="14484"/>
                        <a:pt x="-739" y="7959"/>
                        <a:pt x="2212" y="5673"/>
                      </a:cubicBezTo>
                      <a:cubicBezTo>
                        <a:pt x="5121" y="3428"/>
                        <a:pt x="11398" y="-5051"/>
                        <a:pt x="10192" y="4301"/>
                      </a:cubicBezTo>
                      <a:lnTo>
                        <a:pt x="10192" y="4301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4E3BA111-DE4A-4B58-B23B-7629B00AB494}"/>
                    </a:ext>
                  </a:extLst>
                </p:cNvPr>
                <p:cNvSpPr/>
                <p:nvPr/>
              </p:nvSpPr>
              <p:spPr>
                <a:xfrm>
                  <a:off x="7792468" y="1419126"/>
                  <a:ext cx="45824" cy="45349"/>
                </a:xfrm>
                <a:custGeom>
                  <a:avLst/>
                  <a:gdLst>
                    <a:gd name="connsiteX0" fmla="*/ 11755 w 45824"/>
                    <a:gd name="connsiteY0" fmla="*/ 2350 h 45349"/>
                    <a:gd name="connsiteX1" fmla="*/ 44299 w 45824"/>
                    <a:gd name="connsiteY1" fmla="*/ 35310 h 45349"/>
                    <a:gd name="connsiteX2" fmla="*/ 43593 w 45824"/>
                    <a:gd name="connsiteY2" fmla="*/ 43581 h 45349"/>
                    <a:gd name="connsiteX3" fmla="*/ 34490 w 45824"/>
                    <a:gd name="connsiteY3" fmla="*/ 43332 h 45349"/>
                    <a:gd name="connsiteX4" fmla="*/ 1489 w 45824"/>
                    <a:gd name="connsiteY4" fmla="*/ 8377 h 45349"/>
                    <a:gd name="connsiteX5" fmla="*/ 2362 w 45824"/>
                    <a:gd name="connsiteY5" fmla="*/ 895 h 45349"/>
                    <a:gd name="connsiteX6" fmla="*/ 11755 w 45824"/>
                    <a:gd name="connsiteY6" fmla="*/ 2350 h 45349"/>
                    <a:gd name="connsiteX7" fmla="*/ 11755 w 45824"/>
                    <a:gd name="connsiteY7" fmla="*/ 2350 h 45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824" h="45349">
                      <a:moveTo>
                        <a:pt x="11755" y="2350"/>
                      </a:moveTo>
                      <a:lnTo>
                        <a:pt x="44299" y="35310"/>
                      </a:lnTo>
                      <a:cubicBezTo>
                        <a:pt x="46627" y="37804"/>
                        <a:pt x="46211" y="40963"/>
                        <a:pt x="43593" y="43581"/>
                      </a:cubicBezTo>
                      <a:cubicBezTo>
                        <a:pt x="40974" y="46158"/>
                        <a:pt x="36818" y="45784"/>
                        <a:pt x="34490" y="43332"/>
                      </a:cubicBezTo>
                      <a:lnTo>
                        <a:pt x="1489" y="8377"/>
                      </a:lnTo>
                      <a:cubicBezTo>
                        <a:pt x="-881" y="5883"/>
                        <a:pt x="-299" y="3472"/>
                        <a:pt x="2362" y="895"/>
                      </a:cubicBezTo>
                      <a:cubicBezTo>
                        <a:pt x="4980" y="-1765"/>
                        <a:pt x="8471" y="2350"/>
                        <a:pt x="11755" y="2350"/>
                      </a:cubicBezTo>
                      <a:lnTo>
                        <a:pt x="11755" y="2350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id="{79BF8277-ABBA-4313-B13A-D32CFB08A7D0}"/>
                    </a:ext>
                  </a:extLst>
                </p:cNvPr>
                <p:cNvSpPr/>
                <p:nvPr/>
              </p:nvSpPr>
              <p:spPr>
                <a:xfrm>
                  <a:off x="7859892" y="1483855"/>
                  <a:ext cx="48690" cy="44394"/>
                </a:xfrm>
                <a:custGeom>
                  <a:avLst/>
                  <a:gdLst>
                    <a:gd name="connsiteX0" fmla="*/ 10833 w 48690"/>
                    <a:gd name="connsiteY0" fmla="*/ 1463 h 44394"/>
                    <a:gd name="connsiteX1" fmla="*/ 16361 w 48690"/>
                    <a:gd name="connsiteY1" fmla="*/ 6492 h 44394"/>
                    <a:gd name="connsiteX2" fmla="*/ 28664 w 48690"/>
                    <a:gd name="connsiteY2" fmla="*/ 17257 h 44394"/>
                    <a:gd name="connsiteX3" fmla="*/ 46703 w 48690"/>
                    <a:gd name="connsiteY3" fmla="*/ 32968 h 44394"/>
                    <a:gd name="connsiteX4" fmla="*/ 46993 w 48690"/>
                    <a:gd name="connsiteY4" fmla="*/ 41988 h 44394"/>
                    <a:gd name="connsiteX5" fmla="*/ 38058 w 48690"/>
                    <a:gd name="connsiteY5" fmla="*/ 42985 h 44394"/>
                    <a:gd name="connsiteX6" fmla="*/ 19977 w 48690"/>
                    <a:gd name="connsiteY6" fmla="*/ 27316 h 44394"/>
                    <a:gd name="connsiteX7" fmla="*/ 7508 w 48690"/>
                    <a:gd name="connsiteY7" fmla="*/ 16426 h 44394"/>
                    <a:gd name="connsiteX8" fmla="*/ 1939 w 48690"/>
                    <a:gd name="connsiteY8" fmla="*/ 11438 h 44394"/>
                    <a:gd name="connsiteX9" fmla="*/ 1773 w 48690"/>
                    <a:gd name="connsiteY9" fmla="*/ 2336 h 44394"/>
                    <a:gd name="connsiteX10" fmla="*/ 10833 w 48690"/>
                    <a:gd name="connsiteY10" fmla="*/ 1463 h 44394"/>
                    <a:gd name="connsiteX11" fmla="*/ 10833 w 48690"/>
                    <a:gd name="connsiteY11" fmla="*/ 1463 h 4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690" h="44394">
                      <a:moveTo>
                        <a:pt x="10833" y="1463"/>
                      </a:moveTo>
                      <a:cubicBezTo>
                        <a:pt x="10833" y="1463"/>
                        <a:pt x="13036" y="3458"/>
                        <a:pt x="16361" y="6492"/>
                      </a:cubicBezTo>
                      <a:cubicBezTo>
                        <a:pt x="19728" y="9443"/>
                        <a:pt x="24175" y="13350"/>
                        <a:pt x="28664" y="17257"/>
                      </a:cubicBezTo>
                      <a:cubicBezTo>
                        <a:pt x="37683" y="25113"/>
                        <a:pt x="46703" y="32968"/>
                        <a:pt x="46703" y="32968"/>
                      </a:cubicBezTo>
                      <a:cubicBezTo>
                        <a:pt x="49238" y="35171"/>
                        <a:pt x="49363" y="39244"/>
                        <a:pt x="46993" y="41988"/>
                      </a:cubicBezTo>
                      <a:cubicBezTo>
                        <a:pt x="44625" y="44772"/>
                        <a:pt x="40593" y="45188"/>
                        <a:pt x="38058" y="42985"/>
                      </a:cubicBezTo>
                      <a:cubicBezTo>
                        <a:pt x="38058" y="42985"/>
                        <a:pt x="29038" y="35130"/>
                        <a:pt x="19977" y="27316"/>
                      </a:cubicBezTo>
                      <a:cubicBezTo>
                        <a:pt x="15447" y="23367"/>
                        <a:pt x="10917" y="19377"/>
                        <a:pt x="7508" y="16426"/>
                      </a:cubicBezTo>
                      <a:cubicBezTo>
                        <a:pt x="4183" y="13433"/>
                        <a:pt x="1939" y="11438"/>
                        <a:pt x="1939" y="11438"/>
                      </a:cubicBezTo>
                      <a:cubicBezTo>
                        <a:pt x="-597" y="9152"/>
                        <a:pt x="-638" y="5121"/>
                        <a:pt x="1773" y="2336"/>
                      </a:cubicBezTo>
                      <a:cubicBezTo>
                        <a:pt x="4266" y="-407"/>
                        <a:pt x="8298" y="-781"/>
                        <a:pt x="10833" y="1463"/>
                      </a:cubicBezTo>
                      <a:lnTo>
                        <a:pt x="10833" y="1463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5DB65149-F732-4857-860C-1F23F0C7DD4E}"/>
                    </a:ext>
                  </a:extLst>
                </p:cNvPr>
                <p:cNvSpPr/>
                <p:nvPr/>
              </p:nvSpPr>
              <p:spPr>
                <a:xfrm>
                  <a:off x="7932872" y="1545869"/>
                  <a:ext cx="50298" cy="42140"/>
                </a:xfrm>
                <a:custGeom>
                  <a:avLst/>
                  <a:gdLst>
                    <a:gd name="connsiteX0" fmla="*/ 10341 w 50298"/>
                    <a:gd name="connsiteY0" fmla="*/ 1212 h 42140"/>
                    <a:gd name="connsiteX1" fmla="*/ 48080 w 50298"/>
                    <a:gd name="connsiteY1" fmla="*/ 30597 h 42140"/>
                    <a:gd name="connsiteX2" fmla="*/ 48828 w 50298"/>
                    <a:gd name="connsiteY2" fmla="*/ 39492 h 42140"/>
                    <a:gd name="connsiteX3" fmla="*/ 40017 w 50298"/>
                    <a:gd name="connsiteY3" fmla="*/ 40947 h 42140"/>
                    <a:gd name="connsiteX4" fmla="*/ 2235 w 50298"/>
                    <a:gd name="connsiteY4" fmla="*/ 11603 h 42140"/>
                    <a:gd name="connsiteX5" fmla="*/ 1488 w 50298"/>
                    <a:gd name="connsiteY5" fmla="*/ 2667 h 42140"/>
                    <a:gd name="connsiteX6" fmla="*/ 10341 w 50298"/>
                    <a:gd name="connsiteY6" fmla="*/ 1212 h 42140"/>
                    <a:gd name="connsiteX7" fmla="*/ 10341 w 50298"/>
                    <a:gd name="connsiteY7" fmla="*/ 1212 h 42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298" h="42140">
                      <a:moveTo>
                        <a:pt x="10341" y="1212"/>
                      </a:moveTo>
                      <a:lnTo>
                        <a:pt x="48080" y="30597"/>
                      </a:lnTo>
                      <a:cubicBezTo>
                        <a:pt x="50740" y="32634"/>
                        <a:pt x="51031" y="36624"/>
                        <a:pt x="48828" y="39492"/>
                      </a:cubicBezTo>
                      <a:cubicBezTo>
                        <a:pt x="46584" y="42360"/>
                        <a:pt x="42635" y="42983"/>
                        <a:pt x="40017" y="40947"/>
                      </a:cubicBezTo>
                      <a:lnTo>
                        <a:pt x="2235" y="11603"/>
                      </a:lnTo>
                      <a:cubicBezTo>
                        <a:pt x="-425" y="9525"/>
                        <a:pt x="-757" y="5535"/>
                        <a:pt x="1488" y="2667"/>
                      </a:cubicBezTo>
                      <a:cubicBezTo>
                        <a:pt x="3690" y="-201"/>
                        <a:pt x="7681" y="-866"/>
                        <a:pt x="10341" y="1212"/>
                      </a:cubicBezTo>
                      <a:lnTo>
                        <a:pt x="10341" y="1212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id="{1442D6A0-10B6-4B82-9D0A-7651083C8F79}"/>
                    </a:ext>
                  </a:extLst>
                </p:cNvPr>
                <p:cNvSpPr/>
                <p:nvPr/>
              </p:nvSpPr>
              <p:spPr>
                <a:xfrm>
                  <a:off x="8009338" y="1603498"/>
                  <a:ext cx="52024" cy="39540"/>
                </a:xfrm>
                <a:custGeom>
                  <a:avLst/>
                  <a:gdLst>
                    <a:gd name="connsiteX0" fmla="*/ 9977 w 52024"/>
                    <a:gd name="connsiteY0" fmla="*/ 983 h 39540"/>
                    <a:gd name="connsiteX1" fmla="*/ 49546 w 52024"/>
                    <a:gd name="connsiteY1" fmla="*/ 27916 h 39540"/>
                    <a:gd name="connsiteX2" fmla="*/ 50793 w 52024"/>
                    <a:gd name="connsiteY2" fmla="*/ 36603 h 39540"/>
                    <a:gd name="connsiteX3" fmla="*/ 42106 w 52024"/>
                    <a:gd name="connsiteY3" fmla="*/ 38556 h 39540"/>
                    <a:gd name="connsiteX4" fmla="*/ 2496 w 52024"/>
                    <a:gd name="connsiteY4" fmla="*/ 11706 h 39540"/>
                    <a:gd name="connsiteX5" fmla="*/ 1249 w 52024"/>
                    <a:gd name="connsiteY5" fmla="*/ 2978 h 39540"/>
                    <a:gd name="connsiteX6" fmla="*/ 9977 w 52024"/>
                    <a:gd name="connsiteY6" fmla="*/ 983 h 39540"/>
                    <a:gd name="connsiteX7" fmla="*/ 9977 w 52024"/>
                    <a:gd name="connsiteY7" fmla="*/ 983 h 3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024" h="39540">
                      <a:moveTo>
                        <a:pt x="9977" y="983"/>
                      </a:moveTo>
                      <a:lnTo>
                        <a:pt x="49546" y="27916"/>
                      </a:lnTo>
                      <a:cubicBezTo>
                        <a:pt x="52289" y="29786"/>
                        <a:pt x="52830" y="33693"/>
                        <a:pt x="50793" y="36603"/>
                      </a:cubicBezTo>
                      <a:cubicBezTo>
                        <a:pt x="48756" y="39554"/>
                        <a:pt x="44849" y="40427"/>
                        <a:pt x="42106" y="38556"/>
                      </a:cubicBezTo>
                      <a:lnTo>
                        <a:pt x="2496" y="11706"/>
                      </a:lnTo>
                      <a:cubicBezTo>
                        <a:pt x="-247" y="9836"/>
                        <a:pt x="-829" y="5929"/>
                        <a:pt x="1249" y="2978"/>
                      </a:cubicBezTo>
                      <a:cubicBezTo>
                        <a:pt x="3286" y="-15"/>
                        <a:pt x="7192" y="-888"/>
                        <a:pt x="9977" y="983"/>
                      </a:cubicBezTo>
                      <a:lnTo>
                        <a:pt x="9977" y="983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ED307EAB-6B07-448D-A9DA-D6C704298CD9}"/>
                    </a:ext>
                  </a:extLst>
                </p:cNvPr>
                <p:cNvSpPr/>
                <p:nvPr/>
              </p:nvSpPr>
              <p:spPr>
                <a:xfrm>
                  <a:off x="8089555" y="1655923"/>
                  <a:ext cx="53854" cy="36485"/>
                </a:xfrm>
                <a:custGeom>
                  <a:avLst/>
                  <a:gdLst>
                    <a:gd name="connsiteX0" fmla="*/ 9521 w 53854"/>
                    <a:gd name="connsiteY0" fmla="*/ 761 h 36485"/>
                    <a:gd name="connsiteX1" fmla="*/ 51043 w 53854"/>
                    <a:gd name="connsiteY1" fmla="*/ 24743 h 36485"/>
                    <a:gd name="connsiteX2" fmla="*/ 52872 w 53854"/>
                    <a:gd name="connsiteY2" fmla="*/ 33222 h 36485"/>
                    <a:gd name="connsiteX3" fmla="*/ 44352 w 53854"/>
                    <a:gd name="connsiteY3" fmla="*/ 35716 h 36485"/>
                    <a:gd name="connsiteX4" fmla="*/ 2829 w 53854"/>
                    <a:gd name="connsiteY4" fmla="*/ 11775 h 36485"/>
                    <a:gd name="connsiteX5" fmla="*/ 1001 w 53854"/>
                    <a:gd name="connsiteY5" fmla="*/ 3255 h 36485"/>
                    <a:gd name="connsiteX6" fmla="*/ 9521 w 53854"/>
                    <a:gd name="connsiteY6" fmla="*/ 761 h 36485"/>
                    <a:gd name="connsiteX7" fmla="*/ 9521 w 53854"/>
                    <a:gd name="connsiteY7" fmla="*/ 761 h 3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54" h="36485">
                      <a:moveTo>
                        <a:pt x="9521" y="761"/>
                      </a:moveTo>
                      <a:lnTo>
                        <a:pt x="51043" y="24743"/>
                      </a:lnTo>
                      <a:cubicBezTo>
                        <a:pt x="53911" y="26406"/>
                        <a:pt x="54701" y="30188"/>
                        <a:pt x="52872" y="33222"/>
                      </a:cubicBezTo>
                      <a:cubicBezTo>
                        <a:pt x="51043" y="36256"/>
                        <a:pt x="47219" y="37379"/>
                        <a:pt x="44352" y="35716"/>
                      </a:cubicBezTo>
                      <a:lnTo>
                        <a:pt x="2829" y="11775"/>
                      </a:lnTo>
                      <a:cubicBezTo>
                        <a:pt x="-39" y="10113"/>
                        <a:pt x="-870" y="6331"/>
                        <a:pt x="1001" y="3255"/>
                      </a:cubicBezTo>
                      <a:cubicBezTo>
                        <a:pt x="2829" y="262"/>
                        <a:pt x="6653" y="-901"/>
                        <a:pt x="9521" y="761"/>
                      </a:cubicBezTo>
                      <a:lnTo>
                        <a:pt x="9521" y="761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2" name="Freeform: Shape 1161">
                  <a:extLst>
                    <a:ext uri="{FF2B5EF4-FFF2-40B4-BE49-F238E27FC236}">
                      <a16:creationId xmlns:a16="http://schemas.microsoft.com/office/drawing/2014/main" id="{8BA00043-9CB2-4F8D-9A59-AACB1C873AA1}"/>
                    </a:ext>
                  </a:extLst>
                </p:cNvPr>
                <p:cNvSpPr/>
                <p:nvPr/>
              </p:nvSpPr>
              <p:spPr>
                <a:xfrm>
                  <a:off x="8173975" y="1700972"/>
                  <a:ext cx="55638" cy="33899"/>
                </a:xfrm>
                <a:custGeom>
                  <a:avLst/>
                  <a:gdLst>
                    <a:gd name="connsiteX0" fmla="*/ 9558 w 55638"/>
                    <a:gd name="connsiteY0" fmla="*/ 726 h 33899"/>
                    <a:gd name="connsiteX1" fmla="*/ 52618 w 55638"/>
                    <a:gd name="connsiteY1" fmla="*/ 21674 h 33899"/>
                    <a:gd name="connsiteX2" fmla="*/ 54863 w 55638"/>
                    <a:gd name="connsiteY2" fmla="*/ 30112 h 33899"/>
                    <a:gd name="connsiteX3" fmla="*/ 46508 w 55638"/>
                    <a:gd name="connsiteY3" fmla="*/ 33395 h 33899"/>
                    <a:gd name="connsiteX4" fmla="*/ 2908 w 55638"/>
                    <a:gd name="connsiteY4" fmla="*/ 13071 h 33899"/>
                    <a:gd name="connsiteX5" fmla="*/ 830 w 55638"/>
                    <a:gd name="connsiteY5" fmla="*/ 4384 h 33899"/>
                    <a:gd name="connsiteX6" fmla="*/ 9558 w 55638"/>
                    <a:gd name="connsiteY6" fmla="*/ 726 h 33899"/>
                    <a:gd name="connsiteX7" fmla="*/ 9558 w 55638"/>
                    <a:gd name="connsiteY7" fmla="*/ 726 h 3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638" h="33899">
                      <a:moveTo>
                        <a:pt x="9558" y="726"/>
                      </a:moveTo>
                      <a:lnTo>
                        <a:pt x="52618" y="21674"/>
                      </a:lnTo>
                      <a:cubicBezTo>
                        <a:pt x="55569" y="23046"/>
                        <a:pt x="56442" y="26994"/>
                        <a:pt x="54863" y="30112"/>
                      </a:cubicBezTo>
                      <a:cubicBezTo>
                        <a:pt x="53242" y="33229"/>
                        <a:pt x="49459" y="34767"/>
                        <a:pt x="46508" y="33395"/>
                      </a:cubicBezTo>
                      <a:lnTo>
                        <a:pt x="2908" y="13071"/>
                      </a:lnTo>
                      <a:cubicBezTo>
                        <a:pt x="-84" y="11699"/>
                        <a:pt x="-749" y="7501"/>
                        <a:pt x="830" y="4384"/>
                      </a:cubicBezTo>
                      <a:cubicBezTo>
                        <a:pt x="2409" y="1266"/>
                        <a:pt x="7106" y="-1311"/>
                        <a:pt x="9558" y="726"/>
                      </a:cubicBezTo>
                      <a:lnTo>
                        <a:pt x="9558" y="726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3" name="Freeform: Shape 1162">
                  <a:extLst>
                    <a:ext uri="{FF2B5EF4-FFF2-40B4-BE49-F238E27FC236}">
                      <a16:creationId xmlns:a16="http://schemas.microsoft.com/office/drawing/2014/main" id="{D5F1C54E-8860-450B-9DD2-9E82F37646B9}"/>
                    </a:ext>
                  </a:extLst>
                </p:cNvPr>
                <p:cNvSpPr/>
                <p:nvPr/>
              </p:nvSpPr>
              <p:spPr>
                <a:xfrm>
                  <a:off x="8260961" y="1742498"/>
                  <a:ext cx="55499" cy="32967"/>
                </a:xfrm>
                <a:custGeom>
                  <a:avLst/>
                  <a:gdLst>
                    <a:gd name="connsiteX0" fmla="*/ 9025 w 55499"/>
                    <a:gd name="connsiteY0" fmla="*/ 556 h 32967"/>
                    <a:gd name="connsiteX1" fmla="*/ 52375 w 55499"/>
                    <a:gd name="connsiteY1" fmla="*/ 21255 h 32967"/>
                    <a:gd name="connsiteX2" fmla="*/ 54745 w 55499"/>
                    <a:gd name="connsiteY2" fmla="*/ 29360 h 32967"/>
                    <a:gd name="connsiteX3" fmla="*/ 46556 w 55499"/>
                    <a:gd name="connsiteY3" fmla="*/ 32436 h 32967"/>
                    <a:gd name="connsiteX4" fmla="*/ 3164 w 55499"/>
                    <a:gd name="connsiteY4" fmla="*/ 11778 h 32967"/>
                    <a:gd name="connsiteX5" fmla="*/ 754 w 55499"/>
                    <a:gd name="connsiteY5" fmla="*/ 3632 h 32967"/>
                    <a:gd name="connsiteX6" fmla="*/ 9025 w 55499"/>
                    <a:gd name="connsiteY6" fmla="*/ 556 h 32967"/>
                    <a:gd name="connsiteX7" fmla="*/ 9025 w 55499"/>
                    <a:gd name="connsiteY7" fmla="*/ 556 h 3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499" h="32967">
                      <a:moveTo>
                        <a:pt x="9025" y="556"/>
                      </a:moveTo>
                      <a:lnTo>
                        <a:pt x="52375" y="21255"/>
                      </a:lnTo>
                      <a:cubicBezTo>
                        <a:pt x="55285" y="22668"/>
                        <a:pt x="56365" y="26284"/>
                        <a:pt x="54745" y="29360"/>
                      </a:cubicBezTo>
                      <a:cubicBezTo>
                        <a:pt x="53124" y="32436"/>
                        <a:pt x="49466" y="33807"/>
                        <a:pt x="46556" y="32436"/>
                      </a:cubicBezTo>
                      <a:lnTo>
                        <a:pt x="3164" y="11778"/>
                      </a:lnTo>
                      <a:cubicBezTo>
                        <a:pt x="213" y="10365"/>
                        <a:pt x="-867" y="6749"/>
                        <a:pt x="754" y="3632"/>
                      </a:cubicBezTo>
                      <a:cubicBezTo>
                        <a:pt x="2416" y="515"/>
                        <a:pt x="6073" y="-857"/>
                        <a:pt x="9025" y="556"/>
                      </a:cubicBezTo>
                      <a:lnTo>
                        <a:pt x="9025" y="556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4" name="Freeform: Shape 1163">
                  <a:extLst>
                    <a:ext uri="{FF2B5EF4-FFF2-40B4-BE49-F238E27FC236}">
                      <a16:creationId xmlns:a16="http://schemas.microsoft.com/office/drawing/2014/main" id="{7BFF31E5-5BCF-4199-94ED-5F38ECB7D421}"/>
                    </a:ext>
                  </a:extLst>
                </p:cNvPr>
                <p:cNvSpPr/>
                <p:nvPr/>
              </p:nvSpPr>
              <p:spPr>
                <a:xfrm>
                  <a:off x="8347320" y="1784807"/>
                  <a:ext cx="54407" cy="34617"/>
                </a:xfrm>
                <a:custGeom>
                  <a:avLst/>
                  <a:gdLst>
                    <a:gd name="connsiteX0" fmla="*/ 9118 w 54407"/>
                    <a:gd name="connsiteY0" fmla="*/ 641 h 34617"/>
                    <a:gd name="connsiteX1" fmla="*/ 51513 w 54407"/>
                    <a:gd name="connsiteY1" fmla="*/ 23127 h 34617"/>
                    <a:gd name="connsiteX2" fmla="*/ 53550 w 54407"/>
                    <a:gd name="connsiteY2" fmla="*/ 31274 h 34617"/>
                    <a:gd name="connsiteX3" fmla="*/ 45361 w 54407"/>
                    <a:gd name="connsiteY3" fmla="*/ 33975 h 34617"/>
                    <a:gd name="connsiteX4" fmla="*/ 2925 w 54407"/>
                    <a:gd name="connsiteY4" fmla="*/ 11573 h 34617"/>
                    <a:gd name="connsiteX5" fmla="*/ 847 w 54407"/>
                    <a:gd name="connsiteY5" fmla="*/ 3385 h 34617"/>
                    <a:gd name="connsiteX6" fmla="*/ 9118 w 54407"/>
                    <a:gd name="connsiteY6" fmla="*/ 641 h 34617"/>
                    <a:gd name="connsiteX7" fmla="*/ 9118 w 54407"/>
                    <a:gd name="connsiteY7" fmla="*/ 641 h 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407" h="34617">
                      <a:moveTo>
                        <a:pt x="9118" y="641"/>
                      </a:moveTo>
                      <a:lnTo>
                        <a:pt x="51513" y="23127"/>
                      </a:lnTo>
                      <a:cubicBezTo>
                        <a:pt x="54339" y="24624"/>
                        <a:pt x="55253" y="28281"/>
                        <a:pt x="53550" y="31274"/>
                      </a:cubicBezTo>
                      <a:cubicBezTo>
                        <a:pt x="51845" y="34266"/>
                        <a:pt x="48188" y="35472"/>
                        <a:pt x="45361" y="33975"/>
                      </a:cubicBezTo>
                      <a:lnTo>
                        <a:pt x="2925" y="11573"/>
                      </a:lnTo>
                      <a:cubicBezTo>
                        <a:pt x="99" y="10076"/>
                        <a:pt x="-857" y="6419"/>
                        <a:pt x="847" y="3385"/>
                      </a:cubicBezTo>
                      <a:cubicBezTo>
                        <a:pt x="2551" y="350"/>
                        <a:pt x="6250" y="-855"/>
                        <a:pt x="9118" y="641"/>
                      </a:cubicBezTo>
                      <a:lnTo>
                        <a:pt x="9118" y="641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5" name="Freeform: Shape 1164">
                  <a:extLst>
                    <a:ext uri="{FF2B5EF4-FFF2-40B4-BE49-F238E27FC236}">
                      <a16:creationId xmlns:a16="http://schemas.microsoft.com/office/drawing/2014/main" id="{043D652D-FE68-46E9-9941-FC8B19C24C3B}"/>
                    </a:ext>
                  </a:extLst>
                </p:cNvPr>
                <p:cNvSpPr/>
                <p:nvPr/>
              </p:nvSpPr>
              <p:spPr>
                <a:xfrm>
                  <a:off x="8431719" y="1830657"/>
                  <a:ext cx="53206" cy="36346"/>
                </a:xfrm>
                <a:custGeom>
                  <a:avLst/>
                  <a:gdLst>
                    <a:gd name="connsiteX0" fmla="*/ 9177 w 53206"/>
                    <a:gd name="connsiteY0" fmla="*/ 761 h 36346"/>
                    <a:gd name="connsiteX1" fmla="*/ 50532 w 53206"/>
                    <a:gd name="connsiteY1" fmla="*/ 25034 h 36346"/>
                    <a:gd name="connsiteX2" fmla="*/ 52237 w 53206"/>
                    <a:gd name="connsiteY2" fmla="*/ 33222 h 36346"/>
                    <a:gd name="connsiteX3" fmla="*/ 44049 w 53206"/>
                    <a:gd name="connsiteY3" fmla="*/ 35591 h 36346"/>
                    <a:gd name="connsiteX4" fmla="*/ 2692 w 53206"/>
                    <a:gd name="connsiteY4" fmla="*/ 11401 h 36346"/>
                    <a:gd name="connsiteX5" fmla="*/ 988 w 53206"/>
                    <a:gd name="connsiteY5" fmla="*/ 3213 h 36346"/>
                    <a:gd name="connsiteX6" fmla="*/ 9177 w 53206"/>
                    <a:gd name="connsiteY6" fmla="*/ 761 h 36346"/>
                    <a:gd name="connsiteX7" fmla="*/ 9177 w 53206"/>
                    <a:gd name="connsiteY7" fmla="*/ 761 h 3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206" h="36346">
                      <a:moveTo>
                        <a:pt x="9177" y="761"/>
                      </a:moveTo>
                      <a:lnTo>
                        <a:pt x="50532" y="25034"/>
                      </a:lnTo>
                      <a:cubicBezTo>
                        <a:pt x="53276" y="26655"/>
                        <a:pt x="54023" y="30313"/>
                        <a:pt x="52237" y="33222"/>
                      </a:cubicBezTo>
                      <a:cubicBezTo>
                        <a:pt x="50449" y="36132"/>
                        <a:pt x="46791" y="37212"/>
                        <a:pt x="44049" y="35591"/>
                      </a:cubicBezTo>
                      <a:lnTo>
                        <a:pt x="2692" y="11401"/>
                      </a:lnTo>
                      <a:cubicBezTo>
                        <a:pt x="-51" y="9780"/>
                        <a:pt x="-840" y="6123"/>
                        <a:pt x="988" y="3213"/>
                      </a:cubicBezTo>
                      <a:cubicBezTo>
                        <a:pt x="2734" y="179"/>
                        <a:pt x="6433" y="-860"/>
                        <a:pt x="9177" y="761"/>
                      </a:cubicBezTo>
                      <a:lnTo>
                        <a:pt x="9177" y="761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id="{DD5BDB7A-6ECD-4C40-BC79-0C5516CE8109}"/>
                    </a:ext>
                  </a:extLst>
                </p:cNvPr>
                <p:cNvSpPr/>
                <p:nvPr/>
              </p:nvSpPr>
              <p:spPr>
                <a:xfrm>
                  <a:off x="8513828" y="1880074"/>
                  <a:ext cx="51955" cy="38000"/>
                </a:xfrm>
                <a:custGeom>
                  <a:avLst/>
                  <a:gdLst>
                    <a:gd name="connsiteX0" fmla="*/ 9363 w 51955"/>
                    <a:gd name="connsiteY0" fmla="*/ 888 h 38000"/>
                    <a:gd name="connsiteX1" fmla="*/ 49513 w 51955"/>
                    <a:gd name="connsiteY1" fmla="*/ 26948 h 38000"/>
                    <a:gd name="connsiteX2" fmla="*/ 50843 w 51955"/>
                    <a:gd name="connsiteY2" fmla="*/ 35136 h 38000"/>
                    <a:gd name="connsiteX3" fmla="*/ 42655 w 51955"/>
                    <a:gd name="connsiteY3" fmla="*/ 37131 h 38000"/>
                    <a:gd name="connsiteX4" fmla="*/ 2463 w 51955"/>
                    <a:gd name="connsiteY4" fmla="*/ 11112 h 38000"/>
                    <a:gd name="connsiteX5" fmla="*/ 1091 w 51955"/>
                    <a:gd name="connsiteY5" fmla="*/ 2883 h 38000"/>
                    <a:gd name="connsiteX6" fmla="*/ 9363 w 51955"/>
                    <a:gd name="connsiteY6" fmla="*/ 888 h 38000"/>
                    <a:gd name="connsiteX7" fmla="*/ 9363 w 51955"/>
                    <a:gd name="connsiteY7" fmla="*/ 888 h 3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55" h="38000">
                      <a:moveTo>
                        <a:pt x="9363" y="888"/>
                      </a:moveTo>
                      <a:lnTo>
                        <a:pt x="49513" y="26948"/>
                      </a:lnTo>
                      <a:cubicBezTo>
                        <a:pt x="52132" y="28652"/>
                        <a:pt x="52755" y="32310"/>
                        <a:pt x="50843" y="35136"/>
                      </a:cubicBezTo>
                      <a:cubicBezTo>
                        <a:pt x="48973" y="37962"/>
                        <a:pt x="45315" y="38835"/>
                        <a:pt x="42655" y="37131"/>
                      </a:cubicBezTo>
                      <a:lnTo>
                        <a:pt x="2463" y="11112"/>
                      </a:lnTo>
                      <a:cubicBezTo>
                        <a:pt x="-197" y="9408"/>
                        <a:pt x="-779" y="5709"/>
                        <a:pt x="1091" y="2883"/>
                      </a:cubicBezTo>
                      <a:cubicBezTo>
                        <a:pt x="3045" y="56"/>
                        <a:pt x="6744" y="-858"/>
                        <a:pt x="9363" y="888"/>
                      </a:cubicBezTo>
                      <a:lnTo>
                        <a:pt x="9363" y="888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id="{AEB1055E-ED1B-41CD-BC28-DB08D987B953}"/>
                    </a:ext>
                  </a:extLst>
                </p:cNvPr>
                <p:cNvSpPr/>
                <p:nvPr/>
              </p:nvSpPr>
              <p:spPr>
                <a:xfrm>
                  <a:off x="8593645" y="1933137"/>
                  <a:ext cx="50551" cy="39686"/>
                </a:xfrm>
                <a:custGeom>
                  <a:avLst/>
                  <a:gdLst>
                    <a:gd name="connsiteX0" fmla="*/ 9473 w 50551"/>
                    <a:gd name="connsiteY0" fmla="*/ 985 h 39686"/>
                    <a:gd name="connsiteX1" fmla="*/ 48336 w 50551"/>
                    <a:gd name="connsiteY1" fmla="*/ 28874 h 39686"/>
                    <a:gd name="connsiteX2" fmla="*/ 49292 w 50551"/>
                    <a:gd name="connsiteY2" fmla="*/ 37062 h 39686"/>
                    <a:gd name="connsiteX3" fmla="*/ 41145 w 50551"/>
                    <a:gd name="connsiteY3" fmla="*/ 38683 h 39686"/>
                    <a:gd name="connsiteX4" fmla="*/ 2241 w 50551"/>
                    <a:gd name="connsiteY4" fmla="*/ 10835 h 39686"/>
                    <a:gd name="connsiteX5" fmla="*/ 1244 w 50551"/>
                    <a:gd name="connsiteY5" fmla="*/ 2606 h 39686"/>
                    <a:gd name="connsiteX6" fmla="*/ 9473 w 50551"/>
                    <a:gd name="connsiteY6" fmla="*/ 985 h 39686"/>
                    <a:gd name="connsiteX7" fmla="*/ 9473 w 50551"/>
                    <a:gd name="connsiteY7" fmla="*/ 985 h 3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551" h="39686">
                      <a:moveTo>
                        <a:pt x="9473" y="985"/>
                      </a:moveTo>
                      <a:lnTo>
                        <a:pt x="48336" y="28874"/>
                      </a:lnTo>
                      <a:cubicBezTo>
                        <a:pt x="50871" y="30703"/>
                        <a:pt x="51286" y="34361"/>
                        <a:pt x="49292" y="37062"/>
                      </a:cubicBezTo>
                      <a:cubicBezTo>
                        <a:pt x="47297" y="39764"/>
                        <a:pt x="43681" y="40512"/>
                        <a:pt x="41145" y="38683"/>
                      </a:cubicBezTo>
                      <a:lnTo>
                        <a:pt x="2241" y="10835"/>
                      </a:lnTo>
                      <a:cubicBezTo>
                        <a:pt x="-294" y="9007"/>
                        <a:pt x="-751" y="5349"/>
                        <a:pt x="1244" y="2606"/>
                      </a:cubicBezTo>
                      <a:cubicBezTo>
                        <a:pt x="3239" y="-96"/>
                        <a:pt x="6938" y="-802"/>
                        <a:pt x="9473" y="985"/>
                      </a:cubicBezTo>
                      <a:lnTo>
                        <a:pt x="9473" y="985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id="{45E3CA65-6C61-44C6-B0BA-A16A5C4E2D30}"/>
                    </a:ext>
                  </a:extLst>
                </p:cNvPr>
                <p:cNvSpPr/>
                <p:nvPr/>
              </p:nvSpPr>
              <p:spPr>
                <a:xfrm>
                  <a:off x="8670808" y="1989881"/>
                  <a:ext cx="49014" cy="41423"/>
                </a:xfrm>
                <a:custGeom>
                  <a:avLst/>
                  <a:gdLst>
                    <a:gd name="connsiteX0" fmla="*/ 9577 w 49014"/>
                    <a:gd name="connsiteY0" fmla="*/ 1141 h 41423"/>
                    <a:gd name="connsiteX1" fmla="*/ 47026 w 49014"/>
                    <a:gd name="connsiteY1" fmla="*/ 30901 h 41423"/>
                    <a:gd name="connsiteX2" fmla="*/ 47608 w 49014"/>
                    <a:gd name="connsiteY2" fmla="*/ 39047 h 41423"/>
                    <a:gd name="connsiteX3" fmla="*/ 39503 w 49014"/>
                    <a:gd name="connsiteY3" fmla="*/ 40294 h 41423"/>
                    <a:gd name="connsiteX4" fmla="*/ 2012 w 49014"/>
                    <a:gd name="connsiteY4" fmla="*/ 10576 h 41423"/>
                    <a:gd name="connsiteX5" fmla="*/ 1389 w 49014"/>
                    <a:gd name="connsiteY5" fmla="*/ 2388 h 41423"/>
                    <a:gd name="connsiteX6" fmla="*/ 9577 w 49014"/>
                    <a:gd name="connsiteY6" fmla="*/ 1141 h 41423"/>
                    <a:gd name="connsiteX7" fmla="*/ 9577 w 49014"/>
                    <a:gd name="connsiteY7" fmla="*/ 1141 h 41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014" h="41423">
                      <a:moveTo>
                        <a:pt x="9577" y="1141"/>
                      </a:moveTo>
                      <a:lnTo>
                        <a:pt x="47026" y="30901"/>
                      </a:lnTo>
                      <a:cubicBezTo>
                        <a:pt x="49437" y="32813"/>
                        <a:pt x="49686" y="36470"/>
                        <a:pt x="47608" y="39047"/>
                      </a:cubicBezTo>
                      <a:cubicBezTo>
                        <a:pt x="45529" y="41624"/>
                        <a:pt x="41913" y="42206"/>
                        <a:pt x="39503" y="40294"/>
                      </a:cubicBezTo>
                      <a:lnTo>
                        <a:pt x="2012" y="10576"/>
                      </a:lnTo>
                      <a:cubicBezTo>
                        <a:pt x="-398" y="8664"/>
                        <a:pt x="-689" y="5007"/>
                        <a:pt x="1389" y="2388"/>
                      </a:cubicBezTo>
                      <a:cubicBezTo>
                        <a:pt x="3509" y="-230"/>
                        <a:pt x="7125" y="-771"/>
                        <a:pt x="9577" y="1141"/>
                      </a:cubicBezTo>
                      <a:lnTo>
                        <a:pt x="9577" y="1141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id="{DB5C7875-5081-41C3-80BA-FE753EDD15A9}"/>
                    </a:ext>
                  </a:extLst>
                </p:cNvPr>
                <p:cNvSpPr/>
                <p:nvPr/>
              </p:nvSpPr>
              <p:spPr>
                <a:xfrm>
                  <a:off x="8745091" y="2050329"/>
                  <a:ext cx="47335" cy="43180"/>
                </a:xfrm>
                <a:custGeom>
                  <a:avLst/>
                  <a:gdLst>
                    <a:gd name="connsiteX0" fmla="*/ 9651 w 47335"/>
                    <a:gd name="connsiteY0" fmla="*/ 1293 h 43180"/>
                    <a:gd name="connsiteX1" fmla="*/ 45562 w 47335"/>
                    <a:gd name="connsiteY1" fmla="*/ 32882 h 43180"/>
                    <a:gd name="connsiteX2" fmla="*/ 45770 w 47335"/>
                    <a:gd name="connsiteY2" fmla="*/ 41028 h 43180"/>
                    <a:gd name="connsiteX3" fmla="*/ 37748 w 47335"/>
                    <a:gd name="connsiteY3" fmla="*/ 41901 h 43180"/>
                    <a:gd name="connsiteX4" fmla="*/ 1796 w 47335"/>
                    <a:gd name="connsiteY4" fmla="*/ 10354 h 43180"/>
                    <a:gd name="connsiteX5" fmla="*/ 1546 w 47335"/>
                    <a:gd name="connsiteY5" fmla="*/ 2208 h 43180"/>
                    <a:gd name="connsiteX6" fmla="*/ 9651 w 47335"/>
                    <a:gd name="connsiteY6" fmla="*/ 1293 h 43180"/>
                    <a:gd name="connsiteX7" fmla="*/ 9651 w 47335"/>
                    <a:gd name="connsiteY7" fmla="*/ 1293 h 43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35" h="43180">
                      <a:moveTo>
                        <a:pt x="9651" y="1293"/>
                      </a:moveTo>
                      <a:lnTo>
                        <a:pt x="45562" y="32882"/>
                      </a:lnTo>
                      <a:cubicBezTo>
                        <a:pt x="47848" y="34877"/>
                        <a:pt x="47931" y="38535"/>
                        <a:pt x="45770" y="41028"/>
                      </a:cubicBezTo>
                      <a:cubicBezTo>
                        <a:pt x="43608" y="43522"/>
                        <a:pt x="39992" y="43896"/>
                        <a:pt x="37748" y="41901"/>
                      </a:cubicBezTo>
                      <a:lnTo>
                        <a:pt x="1796" y="10354"/>
                      </a:lnTo>
                      <a:cubicBezTo>
                        <a:pt x="-491" y="8359"/>
                        <a:pt x="-615" y="4702"/>
                        <a:pt x="1546" y="2208"/>
                      </a:cubicBezTo>
                      <a:cubicBezTo>
                        <a:pt x="3749" y="-328"/>
                        <a:pt x="7365" y="-743"/>
                        <a:pt x="9651" y="1293"/>
                      </a:cubicBezTo>
                      <a:lnTo>
                        <a:pt x="9651" y="1293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id="{792103FA-CE38-4FE3-9052-D7DAB55DFC46}"/>
                    </a:ext>
                  </a:extLst>
                </p:cNvPr>
                <p:cNvSpPr/>
                <p:nvPr/>
              </p:nvSpPr>
              <p:spPr>
                <a:xfrm>
                  <a:off x="8816224" y="2114461"/>
                  <a:ext cx="45577" cy="44903"/>
                </a:xfrm>
                <a:custGeom>
                  <a:avLst/>
                  <a:gdLst>
                    <a:gd name="connsiteX0" fmla="*/ 9758 w 45577"/>
                    <a:gd name="connsiteY0" fmla="*/ 1460 h 44903"/>
                    <a:gd name="connsiteX1" fmla="*/ 44007 w 45577"/>
                    <a:gd name="connsiteY1" fmla="*/ 34919 h 44903"/>
                    <a:gd name="connsiteX2" fmla="*/ 43841 w 45577"/>
                    <a:gd name="connsiteY2" fmla="*/ 42982 h 44903"/>
                    <a:gd name="connsiteX3" fmla="*/ 35860 w 45577"/>
                    <a:gd name="connsiteY3" fmla="*/ 43439 h 44903"/>
                    <a:gd name="connsiteX4" fmla="*/ 1570 w 45577"/>
                    <a:gd name="connsiteY4" fmla="*/ 10064 h 44903"/>
                    <a:gd name="connsiteX5" fmla="*/ 1737 w 45577"/>
                    <a:gd name="connsiteY5" fmla="*/ 1959 h 44903"/>
                    <a:gd name="connsiteX6" fmla="*/ 9758 w 45577"/>
                    <a:gd name="connsiteY6" fmla="*/ 1460 h 44903"/>
                    <a:gd name="connsiteX7" fmla="*/ 9758 w 45577"/>
                    <a:gd name="connsiteY7" fmla="*/ 1460 h 4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77" h="44903">
                      <a:moveTo>
                        <a:pt x="9758" y="1460"/>
                      </a:moveTo>
                      <a:lnTo>
                        <a:pt x="44007" y="34919"/>
                      </a:lnTo>
                      <a:cubicBezTo>
                        <a:pt x="46168" y="37038"/>
                        <a:pt x="46085" y="40654"/>
                        <a:pt x="43841" y="42982"/>
                      </a:cubicBezTo>
                      <a:cubicBezTo>
                        <a:pt x="41596" y="45351"/>
                        <a:pt x="38022" y="45559"/>
                        <a:pt x="35860" y="43439"/>
                      </a:cubicBezTo>
                      <a:lnTo>
                        <a:pt x="1570" y="10064"/>
                      </a:lnTo>
                      <a:cubicBezTo>
                        <a:pt x="-591" y="7944"/>
                        <a:pt x="-508" y="4328"/>
                        <a:pt x="1737" y="1959"/>
                      </a:cubicBezTo>
                      <a:cubicBezTo>
                        <a:pt x="3981" y="-452"/>
                        <a:pt x="7597" y="-660"/>
                        <a:pt x="9758" y="1460"/>
                      </a:cubicBezTo>
                      <a:lnTo>
                        <a:pt x="9758" y="1460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id="{24AD710A-A2CB-4B67-9ADC-3E77C53A0B0D}"/>
                    </a:ext>
                  </a:extLst>
                </p:cNvPr>
                <p:cNvSpPr/>
                <p:nvPr/>
              </p:nvSpPr>
              <p:spPr>
                <a:xfrm>
                  <a:off x="8883955" y="2182277"/>
                  <a:ext cx="43616" cy="46603"/>
                </a:xfrm>
                <a:custGeom>
                  <a:avLst/>
                  <a:gdLst>
                    <a:gd name="connsiteX0" fmla="*/ 9817 w 43616"/>
                    <a:gd name="connsiteY0" fmla="*/ 1642 h 46603"/>
                    <a:gd name="connsiteX1" fmla="*/ 42237 w 43616"/>
                    <a:gd name="connsiteY1" fmla="*/ 36888 h 46603"/>
                    <a:gd name="connsiteX2" fmla="*/ 41697 w 43616"/>
                    <a:gd name="connsiteY2" fmla="*/ 44910 h 46603"/>
                    <a:gd name="connsiteX3" fmla="*/ 33841 w 43616"/>
                    <a:gd name="connsiteY3" fmla="*/ 44993 h 46603"/>
                    <a:gd name="connsiteX4" fmla="*/ 1380 w 43616"/>
                    <a:gd name="connsiteY4" fmla="*/ 9789 h 46603"/>
                    <a:gd name="connsiteX5" fmla="*/ 1920 w 43616"/>
                    <a:gd name="connsiteY5" fmla="*/ 1725 h 46603"/>
                    <a:gd name="connsiteX6" fmla="*/ 9817 w 43616"/>
                    <a:gd name="connsiteY6" fmla="*/ 1642 h 46603"/>
                    <a:gd name="connsiteX7" fmla="*/ 9817 w 43616"/>
                    <a:gd name="connsiteY7" fmla="*/ 1642 h 46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16" h="46603">
                      <a:moveTo>
                        <a:pt x="9817" y="1642"/>
                      </a:moveTo>
                      <a:lnTo>
                        <a:pt x="42237" y="36888"/>
                      </a:lnTo>
                      <a:cubicBezTo>
                        <a:pt x="44274" y="39091"/>
                        <a:pt x="44024" y="42665"/>
                        <a:pt x="41697" y="44910"/>
                      </a:cubicBezTo>
                      <a:cubicBezTo>
                        <a:pt x="39369" y="47154"/>
                        <a:pt x="35836" y="47154"/>
                        <a:pt x="33841" y="44993"/>
                      </a:cubicBezTo>
                      <a:lnTo>
                        <a:pt x="1380" y="9789"/>
                      </a:lnTo>
                      <a:cubicBezTo>
                        <a:pt x="-657" y="7586"/>
                        <a:pt x="-407" y="3970"/>
                        <a:pt x="1920" y="1725"/>
                      </a:cubicBezTo>
                      <a:cubicBezTo>
                        <a:pt x="4248" y="-561"/>
                        <a:pt x="7781" y="-561"/>
                        <a:pt x="9817" y="1642"/>
                      </a:cubicBezTo>
                      <a:lnTo>
                        <a:pt x="9817" y="1642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id="{27B7A5D7-1B9E-4E1A-937C-22D55A19BBE8}"/>
                    </a:ext>
                  </a:extLst>
                </p:cNvPr>
                <p:cNvSpPr/>
                <p:nvPr/>
              </p:nvSpPr>
              <p:spPr>
                <a:xfrm>
                  <a:off x="8947967" y="2253710"/>
                  <a:ext cx="41573" cy="48270"/>
                </a:xfrm>
                <a:custGeom>
                  <a:avLst/>
                  <a:gdLst>
                    <a:gd name="connsiteX0" fmla="*/ 9897 w 41573"/>
                    <a:gd name="connsiteY0" fmla="*/ 1824 h 48270"/>
                    <a:gd name="connsiteX1" fmla="*/ 40405 w 41573"/>
                    <a:gd name="connsiteY1" fmla="*/ 38899 h 48270"/>
                    <a:gd name="connsiteX2" fmla="*/ 39449 w 41573"/>
                    <a:gd name="connsiteY2" fmla="*/ 46795 h 48270"/>
                    <a:gd name="connsiteX3" fmla="*/ 31718 w 41573"/>
                    <a:gd name="connsiteY3" fmla="*/ 46463 h 48270"/>
                    <a:gd name="connsiteX4" fmla="*/ 1168 w 41573"/>
                    <a:gd name="connsiteY4" fmla="*/ 9430 h 48270"/>
                    <a:gd name="connsiteX5" fmla="*/ 2125 w 41573"/>
                    <a:gd name="connsiteY5" fmla="*/ 1491 h 48270"/>
                    <a:gd name="connsiteX6" fmla="*/ 9897 w 41573"/>
                    <a:gd name="connsiteY6" fmla="*/ 1824 h 48270"/>
                    <a:gd name="connsiteX7" fmla="*/ 9897 w 41573"/>
                    <a:gd name="connsiteY7" fmla="*/ 1824 h 4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73" h="48270">
                      <a:moveTo>
                        <a:pt x="9897" y="1824"/>
                      </a:moveTo>
                      <a:lnTo>
                        <a:pt x="40405" y="38899"/>
                      </a:lnTo>
                      <a:cubicBezTo>
                        <a:pt x="42275" y="41184"/>
                        <a:pt x="41859" y="44717"/>
                        <a:pt x="39449" y="46795"/>
                      </a:cubicBezTo>
                      <a:cubicBezTo>
                        <a:pt x="37038" y="48874"/>
                        <a:pt x="33588" y="48749"/>
                        <a:pt x="31718" y="46463"/>
                      </a:cubicBezTo>
                      <a:lnTo>
                        <a:pt x="1168" y="9430"/>
                      </a:lnTo>
                      <a:cubicBezTo>
                        <a:pt x="-702" y="7144"/>
                        <a:pt x="-286" y="3569"/>
                        <a:pt x="2125" y="1491"/>
                      </a:cubicBezTo>
                      <a:cubicBezTo>
                        <a:pt x="4535" y="-629"/>
                        <a:pt x="7985" y="-462"/>
                        <a:pt x="9897" y="1824"/>
                      </a:cubicBezTo>
                      <a:lnTo>
                        <a:pt x="9897" y="1824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id="{4C097969-EB70-4937-9B64-F1982AC9245C}"/>
                    </a:ext>
                  </a:extLst>
                </p:cNvPr>
                <p:cNvSpPr/>
                <p:nvPr/>
              </p:nvSpPr>
              <p:spPr>
                <a:xfrm>
                  <a:off x="9007993" y="2328796"/>
                  <a:ext cx="39311" cy="49999"/>
                </a:xfrm>
                <a:custGeom>
                  <a:avLst/>
                  <a:gdLst>
                    <a:gd name="connsiteX0" fmla="*/ 9971 w 39311"/>
                    <a:gd name="connsiteY0" fmla="*/ 2051 h 49999"/>
                    <a:gd name="connsiteX1" fmla="*/ 38318 w 39311"/>
                    <a:gd name="connsiteY1" fmla="*/ 40913 h 49999"/>
                    <a:gd name="connsiteX2" fmla="*/ 36988 w 39311"/>
                    <a:gd name="connsiteY2" fmla="*/ 48727 h 49999"/>
                    <a:gd name="connsiteX3" fmla="*/ 29382 w 39311"/>
                    <a:gd name="connsiteY3" fmla="*/ 47979 h 49999"/>
                    <a:gd name="connsiteX4" fmla="*/ 993 w 39311"/>
                    <a:gd name="connsiteY4" fmla="*/ 9158 h 49999"/>
                    <a:gd name="connsiteX5" fmla="*/ 2324 w 39311"/>
                    <a:gd name="connsiteY5" fmla="*/ 1303 h 49999"/>
                    <a:gd name="connsiteX6" fmla="*/ 9971 w 39311"/>
                    <a:gd name="connsiteY6" fmla="*/ 2051 h 49999"/>
                    <a:gd name="connsiteX7" fmla="*/ 9971 w 39311"/>
                    <a:gd name="connsiteY7" fmla="*/ 2051 h 49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11" h="49999">
                      <a:moveTo>
                        <a:pt x="9971" y="2051"/>
                      </a:moveTo>
                      <a:lnTo>
                        <a:pt x="38318" y="40913"/>
                      </a:lnTo>
                      <a:cubicBezTo>
                        <a:pt x="40063" y="43282"/>
                        <a:pt x="39440" y="46773"/>
                        <a:pt x="36988" y="48727"/>
                      </a:cubicBezTo>
                      <a:cubicBezTo>
                        <a:pt x="34536" y="50680"/>
                        <a:pt x="31127" y="50348"/>
                        <a:pt x="29382" y="47979"/>
                      </a:cubicBezTo>
                      <a:lnTo>
                        <a:pt x="993" y="9158"/>
                      </a:lnTo>
                      <a:cubicBezTo>
                        <a:pt x="-752" y="6789"/>
                        <a:pt x="-129" y="3256"/>
                        <a:pt x="2324" y="1303"/>
                      </a:cubicBezTo>
                      <a:cubicBezTo>
                        <a:pt x="4817" y="-692"/>
                        <a:pt x="8225" y="-360"/>
                        <a:pt x="9971" y="2051"/>
                      </a:cubicBezTo>
                      <a:lnTo>
                        <a:pt x="9971" y="2051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id="{978004EC-E875-4E41-AC94-6D243330105F}"/>
                    </a:ext>
                  </a:extLst>
                </p:cNvPr>
                <p:cNvSpPr/>
                <p:nvPr/>
              </p:nvSpPr>
              <p:spPr>
                <a:xfrm>
                  <a:off x="9063701" y="2407359"/>
                  <a:ext cx="36916" cy="51520"/>
                </a:xfrm>
                <a:custGeom>
                  <a:avLst/>
                  <a:gdLst>
                    <a:gd name="connsiteX0" fmla="*/ 10042 w 36916"/>
                    <a:gd name="connsiteY0" fmla="*/ 2250 h 51520"/>
                    <a:gd name="connsiteX1" fmla="*/ 36102 w 36916"/>
                    <a:gd name="connsiteY1" fmla="*/ 42816 h 51520"/>
                    <a:gd name="connsiteX2" fmla="*/ 34357 w 36916"/>
                    <a:gd name="connsiteY2" fmla="*/ 50464 h 51520"/>
                    <a:gd name="connsiteX3" fmla="*/ 26916 w 36916"/>
                    <a:gd name="connsiteY3" fmla="*/ 49300 h 51520"/>
                    <a:gd name="connsiteX4" fmla="*/ 814 w 36916"/>
                    <a:gd name="connsiteY4" fmla="*/ 8776 h 51520"/>
                    <a:gd name="connsiteX5" fmla="*/ 2560 w 36916"/>
                    <a:gd name="connsiteY5" fmla="*/ 1087 h 51520"/>
                    <a:gd name="connsiteX6" fmla="*/ 10042 w 36916"/>
                    <a:gd name="connsiteY6" fmla="*/ 2250 h 51520"/>
                    <a:gd name="connsiteX7" fmla="*/ 10042 w 36916"/>
                    <a:gd name="connsiteY7" fmla="*/ 2250 h 5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916" h="51520">
                      <a:moveTo>
                        <a:pt x="10042" y="2250"/>
                      </a:moveTo>
                      <a:lnTo>
                        <a:pt x="36102" y="42816"/>
                      </a:lnTo>
                      <a:cubicBezTo>
                        <a:pt x="37681" y="45269"/>
                        <a:pt x="36892" y="48677"/>
                        <a:pt x="34357" y="50464"/>
                      </a:cubicBezTo>
                      <a:cubicBezTo>
                        <a:pt x="31821" y="52251"/>
                        <a:pt x="28496" y="51711"/>
                        <a:pt x="26916" y="49300"/>
                      </a:cubicBezTo>
                      <a:lnTo>
                        <a:pt x="814" y="8776"/>
                      </a:lnTo>
                      <a:cubicBezTo>
                        <a:pt x="-765" y="6323"/>
                        <a:pt x="25" y="2874"/>
                        <a:pt x="2560" y="1087"/>
                      </a:cubicBezTo>
                      <a:cubicBezTo>
                        <a:pt x="5096" y="-742"/>
                        <a:pt x="8462" y="-202"/>
                        <a:pt x="10042" y="2250"/>
                      </a:cubicBezTo>
                      <a:lnTo>
                        <a:pt x="10042" y="2250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id="{D9EC0746-B374-4C8B-B82A-BBA8476D9D9F}"/>
                    </a:ext>
                  </a:extLst>
                </p:cNvPr>
                <p:cNvSpPr/>
                <p:nvPr/>
              </p:nvSpPr>
              <p:spPr>
                <a:xfrm>
                  <a:off x="9114612" y="2489343"/>
                  <a:ext cx="34270" cy="53140"/>
                </a:xfrm>
                <a:custGeom>
                  <a:avLst/>
                  <a:gdLst>
                    <a:gd name="connsiteX0" fmla="*/ 10130 w 34270"/>
                    <a:gd name="connsiteY0" fmla="*/ 2479 h 53140"/>
                    <a:gd name="connsiteX1" fmla="*/ 21976 w 34270"/>
                    <a:gd name="connsiteY1" fmla="*/ 23552 h 53140"/>
                    <a:gd name="connsiteX2" fmla="*/ 30081 w 34270"/>
                    <a:gd name="connsiteY2" fmla="*/ 38182 h 53140"/>
                    <a:gd name="connsiteX3" fmla="*/ 33655 w 34270"/>
                    <a:gd name="connsiteY3" fmla="*/ 44833 h 53140"/>
                    <a:gd name="connsiteX4" fmla="*/ 31410 w 34270"/>
                    <a:gd name="connsiteY4" fmla="*/ 52314 h 53140"/>
                    <a:gd name="connsiteX5" fmla="*/ 24178 w 34270"/>
                    <a:gd name="connsiteY5" fmla="*/ 50610 h 53140"/>
                    <a:gd name="connsiteX6" fmla="*/ 20562 w 34270"/>
                    <a:gd name="connsiteY6" fmla="*/ 43960 h 53140"/>
                    <a:gd name="connsiteX7" fmla="*/ 12541 w 34270"/>
                    <a:gd name="connsiteY7" fmla="*/ 29496 h 53140"/>
                    <a:gd name="connsiteX8" fmla="*/ 654 w 34270"/>
                    <a:gd name="connsiteY8" fmla="*/ 8465 h 53140"/>
                    <a:gd name="connsiteX9" fmla="*/ 2774 w 34270"/>
                    <a:gd name="connsiteY9" fmla="*/ 900 h 53140"/>
                    <a:gd name="connsiteX10" fmla="*/ 10130 w 34270"/>
                    <a:gd name="connsiteY10" fmla="*/ 2479 h 53140"/>
                    <a:gd name="connsiteX11" fmla="*/ 10130 w 34270"/>
                    <a:gd name="connsiteY11" fmla="*/ 2479 h 5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270" h="53140">
                      <a:moveTo>
                        <a:pt x="10130" y="2479"/>
                      </a:moveTo>
                      <a:cubicBezTo>
                        <a:pt x="10130" y="2479"/>
                        <a:pt x="16074" y="12995"/>
                        <a:pt x="21976" y="23552"/>
                      </a:cubicBezTo>
                      <a:cubicBezTo>
                        <a:pt x="24885" y="28748"/>
                        <a:pt x="27961" y="34151"/>
                        <a:pt x="30081" y="38182"/>
                      </a:cubicBezTo>
                      <a:cubicBezTo>
                        <a:pt x="32242" y="42173"/>
                        <a:pt x="33655" y="44833"/>
                        <a:pt x="33655" y="44833"/>
                      </a:cubicBezTo>
                      <a:cubicBezTo>
                        <a:pt x="35026" y="47368"/>
                        <a:pt x="34029" y="50735"/>
                        <a:pt x="31410" y="52314"/>
                      </a:cubicBezTo>
                      <a:cubicBezTo>
                        <a:pt x="28792" y="53894"/>
                        <a:pt x="25550" y="53146"/>
                        <a:pt x="24178" y="50610"/>
                      </a:cubicBezTo>
                      <a:cubicBezTo>
                        <a:pt x="24178" y="50610"/>
                        <a:pt x="22724" y="47950"/>
                        <a:pt x="20562" y="43960"/>
                      </a:cubicBezTo>
                      <a:cubicBezTo>
                        <a:pt x="18443" y="39928"/>
                        <a:pt x="15533" y="34857"/>
                        <a:pt x="12541" y="29496"/>
                      </a:cubicBezTo>
                      <a:cubicBezTo>
                        <a:pt x="6597" y="18980"/>
                        <a:pt x="654" y="8465"/>
                        <a:pt x="654" y="8465"/>
                      </a:cubicBezTo>
                      <a:cubicBezTo>
                        <a:pt x="-760" y="5929"/>
                        <a:pt x="197" y="2562"/>
                        <a:pt x="2774" y="900"/>
                      </a:cubicBezTo>
                      <a:cubicBezTo>
                        <a:pt x="5433" y="-763"/>
                        <a:pt x="8675" y="-56"/>
                        <a:pt x="10130" y="2479"/>
                      </a:cubicBezTo>
                      <a:lnTo>
                        <a:pt x="10130" y="2479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id="{2BCCD634-E684-43CA-971E-849F081C01BE}"/>
                    </a:ext>
                  </a:extLst>
                </p:cNvPr>
                <p:cNvSpPr/>
                <p:nvPr/>
              </p:nvSpPr>
              <p:spPr>
                <a:xfrm>
                  <a:off x="9160360" y="2574670"/>
                  <a:ext cx="31318" cy="54628"/>
                </a:xfrm>
                <a:custGeom>
                  <a:avLst/>
                  <a:gdLst>
                    <a:gd name="connsiteX0" fmla="*/ 10143 w 31318"/>
                    <a:gd name="connsiteY0" fmla="*/ 2773 h 54628"/>
                    <a:gd name="connsiteX1" fmla="*/ 30842 w 31318"/>
                    <a:gd name="connsiteY1" fmla="*/ 46623 h 54628"/>
                    <a:gd name="connsiteX2" fmla="*/ 28265 w 31318"/>
                    <a:gd name="connsiteY2" fmla="*/ 53938 h 54628"/>
                    <a:gd name="connsiteX3" fmla="*/ 21241 w 31318"/>
                    <a:gd name="connsiteY3" fmla="*/ 51860 h 54628"/>
                    <a:gd name="connsiteX4" fmla="*/ 501 w 31318"/>
                    <a:gd name="connsiteY4" fmla="*/ 8010 h 54628"/>
                    <a:gd name="connsiteX5" fmla="*/ 3078 w 31318"/>
                    <a:gd name="connsiteY5" fmla="*/ 654 h 54628"/>
                    <a:gd name="connsiteX6" fmla="*/ 10143 w 31318"/>
                    <a:gd name="connsiteY6" fmla="*/ 2773 h 54628"/>
                    <a:gd name="connsiteX7" fmla="*/ 10143 w 31318"/>
                    <a:gd name="connsiteY7" fmla="*/ 2773 h 5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318" h="54628">
                      <a:moveTo>
                        <a:pt x="10143" y="2773"/>
                      </a:moveTo>
                      <a:lnTo>
                        <a:pt x="30842" y="46623"/>
                      </a:lnTo>
                      <a:cubicBezTo>
                        <a:pt x="32048" y="49200"/>
                        <a:pt x="30884" y="52484"/>
                        <a:pt x="28265" y="53938"/>
                      </a:cubicBezTo>
                      <a:cubicBezTo>
                        <a:pt x="25606" y="55393"/>
                        <a:pt x="22488" y="54478"/>
                        <a:pt x="21241" y="51860"/>
                      </a:cubicBezTo>
                      <a:lnTo>
                        <a:pt x="501" y="8010"/>
                      </a:lnTo>
                      <a:cubicBezTo>
                        <a:pt x="-746" y="5392"/>
                        <a:pt x="418" y="2108"/>
                        <a:pt x="3078" y="654"/>
                      </a:cubicBezTo>
                      <a:cubicBezTo>
                        <a:pt x="5738" y="-759"/>
                        <a:pt x="8897" y="196"/>
                        <a:pt x="10143" y="2773"/>
                      </a:cubicBezTo>
                      <a:lnTo>
                        <a:pt x="10143" y="2773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id="{CBFBCEB1-BA20-455A-A681-B42A6C2546DB}"/>
                    </a:ext>
                  </a:extLst>
                </p:cNvPr>
                <p:cNvSpPr/>
                <p:nvPr/>
              </p:nvSpPr>
              <p:spPr>
                <a:xfrm>
                  <a:off x="9200372" y="2663205"/>
                  <a:ext cx="28168" cy="56021"/>
                </a:xfrm>
                <a:custGeom>
                  <a:avLst/>
                  <a:gdLst>
                    <a:gd name="connsiteX0" fmla="*/ 10157 w 28168"/>
                    <a:gd name="connsiteY0" fmla="*/ 3060 h 56021"/>
                    <a:gd name="connsiteX1" fmla="*/ 27821 w 28168"/>
                    <a:gd name="connsiteY1" fmla="*/ 48447 h 56021"/>
                    <a:gd name="connsiteX2" fmla="*/ 24787 w 28168"/>
                    <a:gd name="connsiteY2" fmla="*/ 55513 h 56021"/>
                    <a:gd name="connsiteX3" fmla="*/ 18054 w 28168"/>
                    <a:gd name="connsiteY3" fmla="*/ 52978 h 56021"/>
                    <a:gd name="connsiteX4" fmla="*/ 348 w 28168"/>
                    <a:gd name="connsiteY4" fmla="*/ 7590 h 56021"/>
                    <a:gd name="connsiteX5" fmla="*/ 3382 w 28168"/>
                    <a:gd name="connsiteY5" fmla="*/ 483 h 56021"/>
                    <a:gd name="connsiteX6" fmla="*/ 10157 w 28168"/>
                    <a:gd name="connsiteY6" fmla="*/ 3060 h 56021"/>
                    <a:gd name="connsiteX7" fmla="*/ 10157 w 28168"/>
                    <a:gd name="connsiteY7" fmla="*/ 3060 h 56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68" h="56021">
                      <a:moveTo>
                        <a:pt x="10157" y="3060"/>
                      </a:moveTo>
                      <a:lnTo>
                        <a:pt x="27821" y="48447"/>
                      </a:lnTo>
                      <a:cubicBezTo>
                        <a:pt x="28860" y="51107"/>
                        <a:pt x="27489" y="54266"/>
                        <a:pt x="24787" y="55513"/>
                      </a:cubicBezTo>
                      <a:cubicBezTo>
                        <a:pt x="22085" y="56760"/>
                        <a:pt x="19051" y="55638"/>
                        <a:pt x="18054" y="52978"/>
                      </a:cubicBezTo>
                      <a:lnTo>
                        <a:pt x="348" y="7590"/>
                      </a:lnTo>
                      <a:cubicBezTo>
                        <a:pt x="-692" y="4930"/>
                        <a:pt x="680" y="1730"/>
                        <a:pt x="3382" y="483"/>
                      </a:cubicBezTo>
                      <a:cubicBezTo>
                        <a:pt x="6083" y="-722"/>
                        <a:pt x="9117" y="400"/>
                        <a:pt x="10157" y="3060"/>
                      </a:cubicBezTo>
                      <a:lnTo>
                        <a:pt x="10157" y="3060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id="{CFBE609D-0CDB-4592-B56F-77C7CBFD2615}"/>
                    </a:ext>
                  </a:extLst>
                </p:cNvPr>
                <p:cNvSpPr/>
                <p:nvPr/>
              </p:nvSpPr>
              <p:spPr>
                <a:xfrm>
                  <a:off x="9234161" y="2754800"/>
                  <a:ext cx="24682" cy="57374"/>
                </a:xfrm>
                <a:custGeom>
                  <a:avLst/>
                  <a:gdLst>
                    <a:gd name="connsiteX0" fmla="*/ 10159 w 24682"/>
                    <a:gd name="connsiteY0" fmla="*/ 3363 h 57374"/>
                    <a:gd name="connsiteX1" fmla="*/ 24457 w 24682"/>
                    <a:gd name="connsiteY1" fmla="*/ 50205 h 57374"/>
                    <a:gd name="connsiteX2" fmla="*/ 21007 w 24682"/>
                    <a:gd name="connsiteY2" fmla="*/ 57021 h 57374"/>
                    <a:gd name="connsiteX3" fmla="*/ 14565 w 24682"/>
                    <a:gd name="connsiteY3" fmla="*/ 54029 h 57374"/>
                    <a:gd name="connsiteX4" fmla="*/ 225 w 24682"/>
                    <a:gd name="connsiteY4" fmla="*/ 7228 h 57374"/>
                    <a:gd name="connsiteX5" fmla="*/ 3676 w 24682"/>
                    <a:gd name="connsiteY5" fmla="*/ 370 h 57374"/>
                    <a:gd name="connsiteX6" fmla="*/ 10159 w 24682"/>
                    <a:gd name="connsiteY6" fmla="*/ 3363 h 57374"/>
                    <a:gd name="connsiteX7" fmla="*/ 10159 w 24682"/>
                    <a:gd name="connsiteY7" fmla="*/ 3363 h 5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82" h="57374">
                      <a:moveTo>
                        <a:pt x="10159" y="3363"/>
                      </a:moveTo>
                      <a:lnTo>
                        <a:pt x="24457" y="50205"/>
                      </a:lnTo>
                      <a:cubicBezTo>
                        <a:pt x="25288" y="52907"/>
                        <a:pt x="23751" y="55941"/>
                        <a:pt x="21007" y="57021"/>
                      </a:cubicBezTo>
                      <a:cubicBezTo>
                        <a:pt x="18264" y="58061"/>
                        <a:pt x="15396" y="56730"/>
                        <a:pt x="14565" y="54029"/>
                      </a:cubicBezTo>
                      <a:lnTo>
                        <a:pt x="225" y="7228"/>
                      </a:lnTo>
                      <a:cubicBezTo>
                        <a:pt x="-606" y="4527"/>
                        <a:pt x="932" y="1451"/>
                        <a:pt x="3676" y="370"/>
                      </a:cubicBezTo>
                      <a:cubicBezTo>
                        <a:pt x="6418" y="-710"/>
                        <a:pt x="9328" y="661"/>
                        <a:pt x="10159" y="3363"/>
                      </a:cubicBezTo>
                      <a:lnTo>
                        <a:pt x="10159" y="3363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id="{E1AB67A4-3619-471F-A24F-59ABAC405696}"/>
                    </a:ext>
                  </a:extLst>
                </p:cNvPr>
                <p:cNvSpPr/>
                <p:nvPr/>
              </p:nvSpPr>
              <p:spPr>
                <a:xfrm>
                  <a:off x="9261071" y="2849169"/>
                  <a:ext cx="20865" cy="58515"/>
                </a:xfrm>
                <a:custGeom>
                  <a:avLst/>
                  <a:gdLst>
                    <a:gd name="connsiteX0" fmla="*/ 10141 w 20865"/>
                    <a:gd name="connsiteY0" fmla="*/ 3717 h 58515"/>
                    <a:gd name="connsiteX1" fmla="*/ 20740 w 20865"/>
                    <a:gd name="connsiteY1" fmla="*/ 51806 h 58515"/>
                    <a:gd name="connsiteX2" fmla="*/ 16833 w 20865"/>
                    <a:gd name="connsiteY2" fmla="*/ 58290 h 58515"/>
                    <a:gd name="connsiteX3" fmla="*/ 10764 w 20865"/>
                    <a:gd name="connsiteY3" fmla="*/ 54840 h 58515"/>
                    <a:gd name="connsiteX4" fmla="*/ 124 w 20865"/>
                    <a:gd name="connsiteY4" fmla="*/ 6751 h 58515"/>
                    <a:gd name="connsiteX5" fmla="*/ 4031 w 20865"/>
                    <a:gd name="connsiteY5" fmla="*/ 225 h 58515"/>
                    <a:gd name="connsiteX6" fmla="*/ 10141 w 20865"/>
                    <a:gd name="connsiteY6" fmla="*/ 3717 h 58515"/>
                    <a:gd name="connsiteX7" fmla="*/ 10141 w 20865"/>
                    <a:gd name="connsiteY7" fmla="*/ 3717 h 5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65" h="58515">
                      <a:moveTo>
                        <a:pt x="10141" y="3717"/>
                      </a:moveTo>
                      <a:lnTo>
                        <a:pt x="20740" y="51806"/>
                      </a:lnTo>
                      <a:cubicBezTo>
                        <a:pt x="21363" y="54549"/>
                        <a:pt x="19617" y="57458"/>
                        <a:pt x="16833" y="58290"/>
                      </a:cubicBezTo>
                      <a:cubicBezTo>
                        <a:pt x="14090" y="59121"/>
                        <a:pt x="11346" y="57583"/>
                        <a:pt x="10764" y="54840"/>
                      </a:cubicBezTo>
                      <a:lnTo>
                        <a:pt x="124" y="6751"/>
                      </a:lnTo>
                      <a:cubicBezTo>
                        <a:pt x="-499" y="4008"/>
                        <a:pt x="1288" y="1057"/>
                        <a:pt x="4031" y="225"/>
                      </a:cubicBezTo>
                      <a:cubicBezTo>
                        <a:pt x="6774" y="-606"/>
                        <a:pt x="9518" y="932"/>
                        <a:pt x="10141" y="3717"/>
                      </a:cubicBezTo>
                      <a:lnTo>
                        <a:pt x="10141" y="3717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id="{7379575A-079D-4A41-B683-53A10AEA25DE}"/>
                    </a:ext>
                  </a:extLst>
                </p:cNvPr>
                <p:cNvSpPr/>
                <p:nvPr/>
              </p:nvSpPr>
              <p:spPr>
                <a:xfrm>
                  <a:off x="9280310" y="2945948"/>
                  <a:ext cx="16717" cy="59464"/>
                </a:xfrm>
                <a:custGeom>
                  <a:avLst/>
                  <a:gdLst>
                    <a:gd name="connsiteX0" fmla="*/ 10146 w 16717"/>
                    <a:gd name="connsiteY0" fmla="*/ 4114 h 59464"/>
                    <a:gd name="connsiteX1" fmla="*/ 16671 w 16717"/>
                    <a:gd name="connsiteY1" fmla="*/ 53243 h 59464"/>
                    <a:gd name="connsiteX2" fmla="*/ 12307 w 16717"/>
                    <a:gd name="connsiteY2" fmla="*/ 59352 h 59464"/>
                    <a:gd name="connsiteX3" fmla="*/ 6613 w 16717"/>
                    <a:gd name="connsiteY3" fmla="*/ 55404 h 59464"/>
                    <a:gd name="connsiteX4" fmla="*/ 46 w 16717"/>
                    <a:gd name="connsiteY4" fmla="*/ 6275 h 59464"/>
                    <a:gd name="connsiteX5" fmla="*/ 4410 w 16717"/>
                    <a:gd name="connsiteY5" fmla="*/ 124 h 59464"/>
                    <a:gd name="connsiteX6" fmla="*/ 10146 w 16717"/>
                    <a:gd name="connsiteY6" fmla="*/ 4114 h 59464"/>
                    <a:gd name="connsiteX7" fmla="*/ 10146 w 16717"/>
                    <a:gd name="connsiteY7" fmla="*/ 4114 h 59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17" h="59464">
                      <a:moveTo>
                        <a:pt x="10146" y="4114"/>
                      </a:moveTo>
                      <a:lnTo>
                        <a:pt x="16671" y="53243"/>
                      </a:lnTo>
                      <a:cubicBezTo>
                        <a:pt x="17045" y="56027"/>
                        <a:pt x="15092" y="58729"/>
                        <a:pt x="12307" y="59352"/>
                      </a:cubicBezTo>
                      <a:cubicBezTo>
                        <a:pt x="9522" y="59934"/>
                        <a:pt x="6987" y="58189"/>
                        <a:pt x="6613" y="55404"/>
                      </a:cubicBezTo>
                      <a:lnTo>
                        <a:pt x="46" y="6275"/>
                      </a:lnTo>
                      <a:cubicBezTo>
                        <a:pt x="-328" y="3491"/>
                        <a:pt x="1625" y="748"/>
                        <a:pt x="4410" y="124"/>
                      </a:cubicBezTo>
                      <a:cubicBezTo>
                        <a:pt x="7236" y="-499"/>
                        <a:pt x="9772" y="1288"/>
                        <a:pt x="10146" y="4114"/>
                      </a:cubicBezTo>
                      <a:lnTo>
                        <a:pt x="10146" y="4114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1" name="Freeform: Shape 1180">
                  <a:extLst>
                    <a:ext uri="{FF2B5EF4-FFF2-40B4-BE49-F238E27FC236}">
                      <a16:creationId xmlns:a16="http://schemas.microsoft.com/office/drawing/2014/main" id="{510CF71E-564D-4EFC-AB1C-07ABF9E67DFD}"/>
                    </a:ext>
                  </a:extLst>
                </p:cNvPr>
                <p:cNvSpPr/>
                <p:nvPr/>
              </p:nvSpPr>
              <p:spPr>
                <a:xfrm>
                  <a:off x="9291365" y="3044666"/>
                  <a:ext cx="12146" cy="60090"/>
                </a:xfrm>
                <a:custGeom>
                  <a:avLst/>
                  <a:gdLst>
                    <a:gd name="connsiteX0" fmla="*/ 10022 w 12146"/>
                    <a:gd name="connsiteY0" fmla="*/ 4525 h 60090"/>
                    <a:gd name="connsiteX1" fmla="*/ 12141 w 12146"/>
                    <a:gd name="connsiteY1" fmla="*/ 54401 h 60090"/>
                    <a:gd name="connsiteX2" fmla="*/ 7362 w 12146"/>
                    <a:gd name="connsiteY2" fmla="*/ 60054 h 60090"/>
                    <a:gd name="connsiteX3" fmla="*/ 2167 w 12146"/>
                    <a:gd name="connsiteY3" fmla="*/ 55607 h 60090"/>
                    <a:gd name="connsiteX4" fmla="*/ 5 w 12146"/>
                    <a:gd name="connsiteY4" fmla="*/ 5730 h 60090"/>
                    <a:gd name="connsiteX5" fmla="*/ 4826 w 12146"/>
                    <a:gd name="connsiteY5" fmla="*/ 36 h 60090"/>
                    <a:gd name="connsiteX6" fmla="*/ 10022 w 12146"/>
                    <a:gd name="connsiteY6" fmla="*/ 4525 h 60090"/>
                    <a:gd name="connsiteX7" fmla="*/ 10022 w 12146"/>
                    <a:gd name="connsiteY7" fmla="*/ 4525 h 60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146" h="60090">
                      <a:moveTo>
                        <a:pt x="10022" y="4525"/>
                      </a:moveTo>
                      <a:lnTo>
                        <a:pt x="12141" y="54401"/>
                      </a:lnTo>
                      <a:cubicBezTo>
                        <a:pt x="12266" y="57186"/>
                        <a:pt x="10105" y="59722"/>
                        <a:pt x="7362" y="60054"/>
                      </a:cubicBezTo>
                      <a:cubicBezTo>
                        <a:pt x="4619" y="60387"/>
                        <a:pt x="2291" y="58392"/>
                        <a:pt x="2167" y="55607"/>
                      </a:cubicBezTo>
                      <a:lnTo>
                        <a:pt x="5" y="5730"/>
                      </a:lnTo>
                      <a:cubicBezTo>
                        <a:pt x="-120" y="2946"/>
                        <a:pt x="2042" y="369"/>
                        <a:pt x="4826" y="36"/>
                      </a:cubicBezTo>
                      <a:cubicBezTo>
                        <a:pt x="7570" y="-296"/>
                        <a:pt x="9939" y="1699"/>
                        <a:pt x="10022" y="4525"/>
                      </a:cubicBezTo>
                      <a:lnTo>
                        <a:pt x="10022" y="4525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2" name="Freeform: Shape 1181">
                  <a:extLst>
                    <a:ext uri="{FF2B5EF4-FFF2-40B4-BE49-F238E27FC236}">
                      <a16:creationId xmlns:a16="http://schemas.microsoft.com/office/drawing/2014/main" id="{59287B2F-8303-43BA-B84E-D100A6D5396A}"/>
                    </a:ext>
                  </a:extLst>
                </p:cNvPr>
                <p:cNvSpPr/>
                <p:nvPr/>
              </p:nvSpPr>
              <p:spPr>
                <a:xfrm>
                  <a:off x="9291282" y="3144743"/>
                  <a:ext cx="11984" cy="51543"/>
                </a:xfrm>
                <a:custGeom>
                  <a:avLst/>
                  <a:gdLst>
                    <a:gd name="connsiteX0" fmla="*/ 11976 w 11984"/>
                    <a:gd name="connsiteY0" fmla="*/ 4907 h 51543"/>
                    <a:gd name="connsiteX1" fmla="*/ 9898 w 11984"/>
                    <a:gd name="connsiteY1" fmla="*/ 46387 h 51543"/>
                    <a:gd name="connsiteX2" fmla="*/ 4702 w 11984"/>
                    <a:gd name="connsiteY2" fmla="*/ 51541 h 51543"/>
                    <a:gd name="connsiteX3" fmla="*/ 5 w 11984"/>
                    <a:gd name="connsiteY3" fmla="*/ 46678 h 51543"/>
                    <a:gd name="connsiteX4" fmla="*/ 2000 w 11984"/>
                    <a:gd name="connsiteY4" fmla="*/ 5198 h 51543"/>
                    <a:gd name="connsiteX5" fmla="*/ 7196 w 11984"/>
                    <a:gd name="connsiteY5" fmla="*/ 2 h 51543"/>
                    <a:gd name="connsiteX6" fmla="*/ 11976 w 11984"/>
                    <a:gd name="connsiteY6" fmla="*/ 4907 h 51543"/>
                    <a:gd name="connsiteX7" fmla="*/ 11976 w 11984"/>
                    <a:gd name="connsiteY7" fmla="*/ 4907 h 5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84" h="51543">
                      <a:moveTo>
                        <a:pt x="11976" y="4907"/>
                      </a:moveTo>
                      <a:lnTo>
                        <a:pt x="9898" y="46387"/>
                      </a:lnTo>
                      <a:cubicBezTo>
                        <a:pt x="9773" y="49172"/>
                        <a:pt x="7445" y="51458"/>
                        <a:pt x="4702" y="51541"/>
                      </a:cubicBezTo>
                      <a:cubicBezTo>
                        <a:pt x="1959" y="51624"/>
                        <a:pt x="-119" y="49421"/>
                        <a:pt x="5" y="46678"/>
                      </a:cubicBezTo>
                      <a:lnTo>
                        <a:pt x="2000" y="5198"/>
                      </a:lnTo>
                      <a:cubicBezTo>
                        <a:pt x="2125" y="2413"/>
                        <a:pt x="4452" y="85"/>
                        <a:pt x="7196" y="2"/>
                      </a:cubicBezTo>
                      <a:cubicBezTo>
                        <a:pt x="10022" y="-81"/>
                        <a:pt x="12142" y="2122"/>
                        <a:pt x="11976" y="4907"/>
                      </a:cubicBezTo>
                      <a:lnTo>
                        <a:pt x="11976" y="4907"/>
                      </a:lnTo>
                      <a:close/>
                    </a:path>
                  </a:pathLst>
                </a:custGeom>
                <a:solidFill>
                  <a:srgbClr val="91B3F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83" name="Graphic 2">
                <a:extLst>
                  <a:ext uri="{FF2B5EF4-FFF2-40B4-BE49-F238E27FC236}">
                    <a16:creationId xmlns:a16="http://schemas.microsoft.com/office/drawing/2014/main" id="{09779506-6A17-40B5-84BC-5EE2DD65D860}"/>
                  </a:ext>
                </a:extLst>
              </p:cNvPr>
              <p:cNvGrpSpPr/>
              <p:nvPr/>
            </p:nvGrpSpPr>
            <p:grpSpPr>
              <a:xfrm>
                <a:off x="5924840" y="784222"/>
                <a:ext cx="915647" cy="469197"/>
                <a:chOff x="5924840" y="784222"/>
                <a:chExt cx="915647" cy="469197"/>
              </a:xfrm>
            </p:grpSpPr>
            <p:sp>
              <p:nvSpPr>
                <p:cNvPr id="1184" name="Freeform: Shape 1183">
                  <a:extLst>
                    <a:ext uri="{FF2B5EF4-FFF2-40B4-BE49-F238E27FC236}">
                      <a16:creationId xmlns:a16="http://schemas.microsoft.com/office/drawing/2014/main" id="{04609799-F35F-4893-BA7B-48173561D53F}"/>
                    </a:ext>
                  </a:extLst>
                </p:cNvPr>
                <p:cNvSpPr/>
                <p:nvPr/>
              </p:nvSpPr>
              <p:spPr>
                <a:xfrm>
                  <a:off x="6545843" y="973004"/>
                  <a:ext cx="125938" cy="168706"/>
                </a:xfrm>
                <a:custGeom>
                  <a:avLst/>
                  <a:gdLst>
                    <a:gd name="connsiteX0" fmla="*/ 125938 w 125938"/>
                    <a:gd name="connsiteY0" fmla="*/ 0 h 168706"/>
                    <a:gd name="connsiteX1" fmla="*/ 105489 w 125938"/>
                    <a:gd name="connsiteY1" fmla="*/ 168707 h 168706"/>
                    <a:gd name="connsiteX2" fmla="*/ 0 w 125938"/>
                    <a:gd name="connsiteY2" fmla="*/ 82338 h 168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938" h="168706">
                      <a:moveTo>
                        <a:pt x="125938" y="0"/>
                      </a:moveTo>
                      <a:lnTo>
                        <a:pt x="105489" y="168707"/>
                      </a:lnTo>
                      <a:lnTo>
                        <a:pt x="0" y="82338"/>
                      </a:lnTo>
                      <a:close/>
                    </a:path>
                  </a:pathLst>
                </a:custGeom>
                <a:solidFill>
                  <a:srgbClr val="649DB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:a16="http://schemas.microsoft.com/office/drawing/2014/main" id="{A3AB3220-0FD9-48D0-A672-BC5C915A98BF}"/>
                    </a:ext>
                  </a:extLst>
                </p:cNvPr>
                <p:cNvSpPr/>
                <p:nvPr/>
              </p:nvSpPr>
              <p:spPr>
                <a:xfrm>
                  <a:off x="5924840" y="784222"/>
                  <a:ext cx="915647" cy="469197"/>
                </a:xfrm>
                <a:custGeom>
                  <a:avLst/>
                  <a:gdLst>
                    <a:gd name="connsiteX0" fmla="*/ 0 w 915647"/>
                    <a:gd name="connsiteY0" fmla="*/ 0 h 469197"/>
                    <a:gd name="connsiteX1" fmla="*/ 407199 w 915647"/>
                    <a:gd name="connsiteY1" fmla="*/ 454872 h 469197"/>
                    <a:gd name="connsiteX2" fmla="*/ 437665 w 915647"/>
                    <a:gd name="connsiteY2" fmla="*/ 469170 h 469197"/>
                    <a:gd name="connsiteX3" fmla="*/ 469088 w 915647"/>
                    <a:gd name="connsiteY3" fmla="*/ 457117 h 469197"/>
                    <a:gd name="connsiteX4" fmla="*/ 910368 w 915647"/>
                    <a:gd name="connsiteY4" fmla="*/ 31090 h 469197"/>
                    <a:gd name="connsiteX5" fmla="*/ 914400 w 915647"/>
                    <a:gd name="connsiteY5" fmla="*/ 12261 h 469197"/>
                    <a:gd name="connsiteX6" fmla="*/ 898440 w 915647"/>
                    <a:gd name="connsiteY6" fmla="*/ 1455 h 469197"/>
                    <a:gd name="connsiteX7" fmla="*/ 0 w 915647"/>
                    <a:gd name="connsiteY7" fmla="*/ 0 h 469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5647" h="469197">
                      <a:moveTo>
                        <a:pt x="0" y="0"/>
                      </a:moveTo>
                      <a:lnTo>
                        <a:pt x="407199" y="454872"/>
                      </a:lnTo>
                      <a:cubicBezTo>
                        <a:pt x="415013" y="463601"/>
                        <a:pt x="425986" y="468755"/>
                        <a:pt x="437665" y="469170"/>
                      </a:cubicBezTo>
                      <a:cubicBezTo>
                        <a:pt x="449345" y="469586"/>
                        <a:pt x="460692" y="465263"/>
                        <a:pt x="469088" y="457117"/>
                      </a:cubicBezTo>
                      <a:lnTo>
                        <a:pt x="910368" y="31090"/>
                      </a:lnTo>
                      <a:cubicBezTo>
                        <a:pt x="915439" y="26227"/>
                        <a:pt x="917019" y="18745"/>
                        <a:pt x="914400" y="12261"/>
                      </a:cubicBezTo>
                      <a:cubicBezTo>
                        <a:pt x="911782" y="5736"/>
                        <a:pt x="905464" y="1496"/>
                        <a:pt x="898440" y="145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9DB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6" name="Freeform: Shape 1185">
                  <a:extLst>
                    <a:ext uri="{FF2B5EF4-FFF2-40B4-BE49-F238E27FC236}">
                      <a16:creationId xmlns:a16="http://schemas.microsoft.com/office/drawing/2014/main" id="{0EDC9BA5-51BD-4D25-9527-6CB53B99BD92}"/>
                    </a:ext>
                  </a:extLst>
                </p:cNvPr>
                <p:cNvSpPr/>
                <p:nvPr/>
              </p:nvSpPr>
              <p:spPr>
                <a:xfrm>
                  <a:off x="5924840" y="784222"/>
                  <a:ext cx="746857" cy="304786"/>
                </a:xfrm>
                <a:custGeom>
                  <a:avLst/>
                  <a:gdLst>
                    <a:gd name="connsiteX0" fmla="*/ 746857 w 746857"/>
                    <a:gd name="connsiteY0" fmla="*/ 188782 h 304786"/>
                    <a:gd name="connsiteX1" fmla="*/ 0 w 746857"/>
                    <a:gd name="connsiteY1" fmla="*/ 0 h 304786"/>
                    <a:gd name="connsiteX2" fmla="*/ 675867 w 746857"/>
                    <a:gd name="connsiteY2" fmla="*/ 257778 h 304786"/>
                    <a:gd name="connsiteX3" fmla="*/ 672209 w 746857"/>
                    <a:gd name="connsiteY3" fmla="*/ 304786 h 304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857" h="304786">
                      <a:moveTo>
                        <a:pt x="746857" y="188782"/>
                      </a:moveTo>
                      <a:lnTo>
                        <a:pt x="0" y="0"/>
                      </a:lnTo>
                      <a:lnTo>
                        <a:pt x="675867" y="257778"/>
                      </a:lnTo>
                      <a:lnTo>
                        <a:pt x="672209" y="304786"/>
                      </a:lnTo>
                      <a:close/>
                    </a:path>
                  </a:pathLst>
                </a:custGeom>
                <a:solidFill>
                  <a:srgbClr val="58A9D3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7" name="Freeform: Shape 1186">
                  <a:extLst>
                    <a:ext uri="{FF2B5EF4-FFF2-40B4-BE49-F238E27FC236}">
                      <a16:creationId xmlns:a16="http://schemas.microsoft.com/office/drawing/2014/main" id="{207F1241-3CF2-498A-8EB5-DD88158843CD}"/>
                    </a:ext>
                  </a:extLst>
                </p:cNvPr>
                <p:cNvSpPr/>
                <p:nvPr/>
              </p:nvSpPr>
              <p:spPr>
                <a:xfrm>
                  <a:off x="6558312" y="1042000"/>
                  <a:ext cx="93019" cy="99711"/>
                </a:xfrm>
                <a:custGeom>
                  <a:avLst/>
                  <a:gdLst>
                    <a:gd name="connsiteX0" fmla="*/ 0 w 93019"/>
                    <a:gd name="connsiteY0" fmla="*/ 40566 h 99711"/>
                    <a:gd name="connsiteX1" fmla="*/ 93019 w 93019"/>
                    <a:gd name="connsiteY1" fmla="*/ 99711 h 99711"/>
                    <a:gd name="connsiteX2" fmla="*/ 42395 w 93019"/>
                    <a:gd name="connsiteY2" fmla="*/ 0 h 99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019" h="99711">
                      <a:moveTo>
                        <a:pt x="0" y="40566"/>
                      </a:moveTo>
                      <a:lnTo>
                        <a:pt x="93019" y="99711"/>
                      </a:lnTo>
                      <a:lnTo>
                        <a:pt x="42395" y="0"/>
                      </a:lnTo>
                      <a:close/>
                    </a:path>
                  </a:pathLst>
                </a:custGeom>
                <a:solidFill>
                  <a:srgbClr val="649DBA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8" name="Graphic 2">
              <a:extLst>
                <a:ext uri="{FF2B5EF4-FFF2-40B4-BE49-F238E27FC236}">
                  <a16:creationId xmlns:a16="http://schemas.microsoft.com/office/drawing/2014/main" id="{D92925F9-E89A-4077-BDE6-57696F45EB0B}"/>
                </a:ext>
              </a:extLst>
            </p:cNvPr>
            <p:cNvGrpSpPr/>
            <p:nvPr/>
          </p:nvGrpSpPr>
          <p:grpSpPr>
            <a:xfrm>
              <a:off x="4782951" y="1699391"/>
              <a:ext cx="1861201" cy="627563"/>
              <a:chOff x="7198890" y="2014330"/>
              <a:chExt cx="3558046" cy="1199709"/>
            </a:xfrm>
          </p:grpSpPr>
          <p:grpSp>
            <p:nvGrpSpPr>
              <p:cNvPr id="1189" name="Graphic 2">
                <a:extLst>
                  <a:ext uri="{FF2B5EF4-FFF2-40B4-BE49-F238E27FC236}">
                    <a16:creationId xmlns:a16="http://schemas.microsoft.com/office/drawing/2014/main" id="{54DF1C87-0CEE-41AE-90BB-77621D796E31}"/>
                  </a:ext>
                </a:extLst>
              </p:cNvPr>
              <p:cNvGrpSpPr/>
              <p:nvPr/>
            </p:nvGrpSpPr>
            <p:grpSpPr>
              <a:xfrm>
                <a:off x="7773485" y="2709454"/>
                <a:ext cx="1125621" cy="504585"/>
                <a:chOff x="7773485" y="2709454"/>
                <a:chExt cx="1125621" cy="504585"/>
              </a:xfrm>
            </p:grpSpPr>
            <p:sp>
              <p:nvSpPr>
                <p:cNvPr id="1190" name="Freeform: Shape 1189">
                  <a:extLst>
                    <a:ext uri="{FF2B5EF4-FFF2-40B4-BE49-F238E27FC236}">
                      <a16:creationId xmlns:a16="http://schemas.microsoft.com/office/drawing/2014/main" id="{30A6F0B3-2BF4-4585-8E86-741C8F031CF2}"/>
                    </a:ext>
                  </a:extLst>
                </p:cNvPr>
                <p:cNvSpPr/>
                <p:nvPr/>
              </p:nvSpPr>
              <p:spPr>
                <a:xfrm>
                  <a:off x="7773485" y="2709454"/>
                  <a:ext cx="1125621" cy="504585"/>
                </a:xfrm>
                <a:custGeom>
                  <a:avLst/>
                  <a:gdLst>
                    <a:gd name="connsiteX0" fmla="*/ 49525 w 1125621"/>
                    <a:gd name="connsiteY0" fmla="*/ 2282 h 504585"/>
                    <a:gd name="connsiteX1" fmla="*/ 903533 w 1125621"/>
                    <a:gd name="connsiteY1" fmla="*/ 21443 h 504585"/>
                    <a:gd name="connsiteX2" fmla="*/ 973526 w 1125621"/>
                    <a:gd name="connsiteY2" fmla="*/ 52740 h 504585"/>
                    <a:gd name="connsiteX3" fmla="*/ 1122823 w 1125621"/>
                    <a:gd name="connsiteY3" fmla="*/ 395183 h 504585"/>
                    <a:gd name="connsiteX4" fmla="*/ 1080968 w 1125621"/>
                    <a:gd name="connsiteY4" fmla="*/ 468169 h 504585"/>
                    <a:gd name="connsiteX5" fmla="*/ 83191 w 1125621"/>
                    <a:gd name="connsiteY5" fmla="*/ 308814 h 504585"/>
                    <a:gd name="connsiteX6" fmla="*/ 49816 w 1125621"/>
                    <a:gd name="connsiteY6" fmla="*/ 256859 h 504585"/>
                    <a:gd name="connsiteX7" fmla="*/ 978 w 1125621"/>
                    <a:gd name="connsiteY7" fmla="*/ 45301 h 504585"/>
                    <a:gd name="connsiteX8" fmla="*/ 49525 w 1125621"/>
                    <a:gd name="connsiteY8" fmla="*/ 2282 h 50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5621" h="504585">
                      <a:moveTo>
                        <a:pt x="49525" y="2282"/>
                      </a:moveTo>
                      <a:cubicBezTo>
                        <a:pt x="178414" y="49332"/>
                        <a:pt x="490765" y="131296"/>
                        <a:pt x="903533" y="21443"/>
                      </a:cubicBezTo>
                      <a:cubicBezTo>
                        <a:pt x="931381" y="14045"/>
                        <a:pt x="960641" y="26929"/>
                        <a:pt x="973526" y="52740"/>
                      </a:cubicBezTo>
                      <a:cubicBezTo>
                        <a:pt x="1011557" y="128802"/>
                        <a:pt x="1087577" y="285954"/>
                        <a:pt x="1122823" y="395183"/>
                      </a:cubicBezTo>
                      <a:cubicBezTo>
                        <a:pt x="1133172" y="427187"/>
                        <a:pt x="1113845" y="461103"/>
                        <a:pt x="1080968" y="468169"/>
                      </a:cubicBezTo>
                      <a:cubicBezTo>
                        <a:pt x="916584" y="503623"/>
                        <a:pt x="434238" y="576318"/>
                        <a:pt x="83191" y="308814"/>
                      </a:cubicBezTo>
                      <a:cubicBezTo>
                        <a:pt x="66317" y="295971"/>
                        <a:pt x="54596" y="277517"/>
                        <a:pt x="49816" y="256859"/>
                      </a:cubicBezTo>
                      <a:lnTo>
                        <a:pt x="978" y="45301"/>
                      </a:lnTo>
                      <a:cubicBezTo>
                        <a:pt x="-5589" y="16788"/>
                        <a:pt x="22051" y="-7735"/>
                        <a:pt x="49525" y="228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1" name="Freeform: Shape 1190">
                  <a:extLst>
                    <a:ext uri="{FF2B5EF4-FFF2-40B4-BE49-F238E27FC236}">
                      <a16:creationId xmlns:a16="http://schemas.microsoft.com/office/drawing/2014/main" id="{8EF9D449-3997-43CF-8C8F-016605BF84AB}"/>
                    </a:ext>
                  </a:extLst>
                </p:cNvPr>
                <p:cNvSpPr/>
                <p:nvPr/>
              </p:nvSpPr>
              <p:spPr>
                <a:xfrm>
                  <a:off x="8176557" y="2834588"/>
                  <a:ext cx="136273" cy="326866"/>
                </a:xfrm>
                <a:custGeom>
                  <a:avLst/>
                  <a:gdLst>
                    <a:gd name="connsiteX0" fmla="*/ 121526 w 136273"/>
                    <a:gd name="connsiteY0" fmla="*/ 326866 h 326866"/>
                    <a:gd name="connsiteX1" fmla="*/ 107643 w 136273"/>
                    <a:gd name="connsiteY1" fmla="*/ 317099 h 326866"/>
                    <a:gd name="connsiteX2" fmla="*/ 866 w 136273"/>
                    <a:gd name="connsiteY2" fmla="*/ 19752 h 326866"/>
                    <a:gd name="connsiteX3" fmla="*/ 9761 w 136273"/>
                    <a:gd name="connsiteY3" fmla="*/ 883 h 326866"/>
                    <a:gd name="connsiteX4" fmla="*/ 28631 w 136273"/>
                    <a:gd name="connsiteY4" fmla="*/ 9777 h 326866"/>
                    <a:gd name="connsiteX5" fmla="*/ 135408 w 136273"/>
                    <a:gd name="connsiteY5" fmla="*/ 307124 h 326866"/>
                    <a:gd name="connsiteX6" fmla="*/ 126513 w 136273"/>
                    <a:gd name="connsiteY6" fmla="*/ 325993 h 326866"/>
                    <a:gd name="connsiteX7" fmla="*/ 121526 w 136273"/>
                    <a:gd name="connsiteY7" fmla="*/ 326866 h 32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73" h="326866">
                      <a:moveTo>
                        <a:pt x="121526" y="326866"/>
                      </a:moveTo>
                      <a:cubicBezTo>
                        <a:pt x="115457" y="326866"/>
                        <a:pt x="109804" y="323125"/>
                        <a:pt x="107643" y="317099"/>
                      </a:cubicBezTo>
                      <a:lnTo>
                        <a:pt x="866" y="19752"/>
                      </a:lnTo>
                      <a:cubicBezTo>
                        <a:pt x="-1877" y="12105"/>
                        <a:pt x="2113" y="3626"/>
                        <a:pt x="9761" y="883"/>
                      </a:cubicBezTo>
                      <a:cubicBezTo>
                        <a:pt x="17450" y="-1902"/>
                        <a:pt x="25888" y="2130"/>
                        <a:pt x="28631" y="9777"/>
                      </a:cubicBezTo>
                      <a:lnTo>
                        <a:pt x="135408" y="307124"/>
                      </a:lnTo>
                      <a:cubicBezTo>
                        <a:pt x="138151" y="314771"/>
                        <a:pt x="134161" y="323250"/>
                        <a:pt x="126513" y="325993"/>
                      </a:cubicBezTo>
                      <a:cubicBezTo>
                        <a:pt x="124892" y="326575"/>
                        <a:pt x="123188" y="326866"/>
                        <a:pt x="121526" y="326866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2" name="Freeform: Shape 1191">
                  <a:extLst>
                    <a:ext uri="{FF2B5EF4-FFF2-40B4-BE49-F238E27FC236}">
                      <a16:creationId xmlns:a16="http://schemas.microsoft.com/office/drawing/2014/main" id="{34546236-24D6-425C-8C3B-210C9E6C4BCA}"/>
                    </a:ext>
                  </a:extLst>
                </p:cNvPr>
                <p:cNvSpPr/>
                <p:nvPr/>
              </p:nvSpPr>
              <p:spPr>
                <a:xfrm>
                  <a:off x="8283317" y="2832544"/>
                  <a:ext cx="188345" cy="357880"/>
                </a:xfrm>
                <a:custGeom>
                  <a:avLst/>
                  <a:gdLst>
                    <a:gd name="connsiteX0" fmla="*/ 173622 w 188345"/>
                    <a:gd name="connsiteY0" fmla="*/ 357881 h 357880"/>
                    <a:gd name="connsiteX1" fmla="*/ 160321 w 188345"/>
                    <a:gd name="connsiteY1" fmla="*/ 349568 h 357880"/>
                    <a:gd name="connsiteX2" fmla="*/ 1465 w 188345"/>
                    <a:gd name="connsiteY2" fmla="*/ 21174 h 357880"/>
                    <a:gd name="connsiteX3" fmla="*/ 8323 w 188345"/>
                    <a:gd name="connsiteY3" fmla="*/ 1472 h 357880"/>
                    <a:gd name="connsiteX4" fmla="*/ 28025 w 188345"/>
                    <a:gd name="connsiteY4" fmla="*/ 8331 h 357880"/>
                    <a:gd name="connsiteX5" fmla="*/ 186881 w 188345"/>
                    <a:gd name="connsiteY5" fmla="*/ 336725 h 357880"/>
                    <a:gd name="connsiteX6" fmla="*/ 180023 w 188345"/>
                    <a:gd name="connsiteY6" fmla="*/ 356426 h 357880"/>
                    <a:gd name="connsiteX7" fmla="*/ 173622 w 188345"/>
                    <a:gd name="connsiteY7" fmla="*/ 357881 h 357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345" h="357880">
                      <a:moveTo>
                        <a:pt x="173622" y="357881"/>
                      </a:moveTo>
                      <a:cubicBezTo>
                        <a:pt x="168135" y="357881"/>
                        <a:pt x="162898" y="354805"/>
                        <a:pt x="160321" y="349568"/>
                      </a:cubicBezTo>
                      <a:lnTo>
                        <a:pt x="1465" y="21174"/>
                      </a:lnTo>
                      <a:cubicBezTo>
                        <a:pt x="-2068" y="13859"/>
                        <a:pt x="1008" y="5005"/>
                        <a:pt x="8323" y="1472"/>
                      </a:cubicBezTo>
                      <a:cubicBezTo>
                        <a:pt x="15680" y="-2060"/>
                        <a:pt x="24492" y="974"/>
                        <a:pt x="28025" y="8331"/>
                      </a:cubicBezTo>
                      <a:lnTo>
                        <a:pt x="186881" y="336725"/>
                      </a:lnTo>
                      <a:cubicBezTo>
                        <a:pt x="190413" y="344040"/>
                        <a:pt x="187338" y="352893"/>
                        <a:pt x="180023" y="356426"/>
                      </a:cubicBezTo>
                      <a:cubicBezTo>
                        <a:pt x="177986" y="357382"/>
                        <a:pt x="175783" y="357881"/>
                        <a:pt x="173622" y="357881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3" name="Freeform: Shape 1192">
                  <a:extLst>
                    <a:ext uri="{FF2B5EF4-FFF2-40B4-BE49-F238E27FC236}">
                      <a16:creationId xmlns:a16="http://schemas.microsoft.com/office/drawing/2014/main" id="{02A631C1-E9C8-44E8-A538-6699419075E3}"/>
                    </a:ext>
                  </a:extLst>
                </p:cNvPr>
                <p:cNvSpPr/>
                <p:nvPr/>
              </p:nvSpPr>
              <p:spPr>
                <a:xfrm>
                  <a:off x="8391617" y="2813043"/>
                  <a:ext cx="188791" cy="374721"/>
                </a:xfrm>
                <a:custGeom>
                  <a:avLst/>
                  <a:gdLst>
                    <a:gd name="connsiteX0" fmla="*/ 174052 w 188791"/>
                    <a:gd name="connsiteY0" fmla="*/ 374722 h 374721"/>
                    <a:gd name="connsiteX1" fmla="*/ 160627 w 188791"/>
                    <a:gd name="connsiteY1" fmla="*/ 366159 h 374721"/>
                    <a:gd name="connsiteX2" fmla="*/ 1355 w 188791"/>
                    <a:gd name="connsiteY2" fmla="*/ 20932 h 374721"/>
                    <a:gd name="connsiteX3" fmla="*/ 8588 w 188791"/>
                    <a:gd name="connsiteY3" fmla="*/ 1355 h 374721"/>
                    <a:gd name="connsiteX4" fmla="*/ 28164 w 188791"/>
                    <a:gd name="connsiteY4" fmla="*/ 8587 h 374721"/>
                    <a:gd name="connsiteX5" fmla="*/ 187436 w 188791"/>
                    <a:gd name="connsiteY5" fmla="*/ 353815 h 374721"/>
                    <a:gd name="connsiteX6" fmla="*/ 180204 w 188791"/>
                    <a:gd name="connsiteY6" fmla="*/ 373392 h 374721"/>
                    <a:gd name="connsiteX7" fmla="*/ 174052 w 188791"/>
                    <a:gd name="connsiteY7" fmla="*/ 374722 h 37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791" h="374721">
                      <a:moveTo>
                        <a:pt x="174052" y="374722"/>
                      </a:moveTo>
                      <a:cubicBezTo>
                        <a:pt x="168483" y="374722"/>
                        <a:pt x="163121" y="371563"/>
                        <a:pt x="160627" y="366159"/>
                      </a:cubicBezTo>
                      <a:lnTo>
                        <a:pt x="1355" y="20932"/>
                      </a:lnTo>
                      <a:cubicBezTo>
                        <a:pt x="-2053" y="13533"/>
                        <a:pt x="1189" y="4764"/>
                        <a:pt x="8588" y="1355"/>
                      </a:cubicBezTo>
                      <a:cubicBezTo>
                        <a:pt x="15986" y="-2053"/>
                        <a:pt x="24756" y="1189"/>
                        <a:pt x="28164" y="8587"/>
                      </a:cubicBezTo>
                      <a:lnTo>
                        <a:pt x="187436" y="353815"/>
                      </a:lnTo>
                      <a:cubicBezTo>
                        <a:pt x="190844" y="361213"/>
                        <a:pt x="187602" y="369983"/>
                        <a:pt x="180204" y="373392"/>
                      </a:cubicBezTo>
                      <a:cubicBezTo>
                        <a:pt x="178250" y="374306"/>
                        <a:pt x="176130" y="374722"/>
                        <a:pt x="174052" y="374722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4" name="Freeform: Shape 1193">
                  <a:extLst>
                    <a:ext uri="{FF2B5EF4-FFF2-40B4-BE49-F238E27FC236}">
                      <a16:creationId xmlns:a16="http://schemas.microsoft.com/office/drawing/2014/main" id="{642C8307-7C86-430D-BA9F-57B759F47560}"/>
                    </a:ext>
                  </a:extLst>
                </p:cNvPr>
                <p:cNvSpPr/>
                <p:nvPr/>
              </p:nvSpPr>
              <p:spPr>
                <a:xfrm>
                  <a:off x="8518953" y="2794781"/>
                  <a:ext cx="146841" cy="374112"/>
                </a:xfrm>
                <a:custGeom>
                  <a:avLst/>
                  <a:gdLst>
                    <a:gd name="connsiteX0" fmla="*/ 132046 w 146841"/>
                    <a:gd name="connsiteY0" fmla="*/ 374113 h 374112"/>
                    <a:gd name="connsiteX1" fmla="*/ 118081 w 146841"/>
                    <a:gd name="connsiteY1" fmla="*/ 364096 h 374112"/>
                    <a:gd name="connsiteX2" fmla="*/ 788 w 146841"/>
                    <a:gd name="connsiteY2" fmla="*/ 19534 h 374112"/>
                    <a:gd name="connsiteX3" fmla="*/ 10015 w 146841"/>
                    <a:gd name="connsiteY3" fmla="*/ 788 h 374112"/>
                    <a:gd name="connsiteX4" fmla="*/ 28761 w 146841"/>
                    <a:gd name="connsiteY4" fmla="*/ 10016 h 374112"/>
                    <a:gd name="connsiteX5" fmla="*/ 146053 w 146841"/>
                    <a:gd name="connsiteY5" fmla="*/ 354578 h 374112"/>
                    <a:gd name="connsiteX6" fmla="*/ 136826 w 146841"/>
                    <a:gd name="connsiteY6" fmla="*/ 373323 h 374112"/>
                    <a:gd name="connsiteX7" fmla="*/ 132046 w 146841"/>
                    <a:gd name="connsiteY7" fmla="*/ 374113 h 37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841" h="374112">
                      <a:moveTo>
                        <a:pt x="132046" y="374113"/>
                      </a:moveTo>
                      <a:cubicBezTo>
                        <a:pt x="125895" y="374113"/>
                        <a:pt x="120159" y="370248"/>
                        <a:pt x="118081" y="364096"/>
                      </a:cubicBezTo>
                      <a:lnTo>
                        <a:pt x="788" y="19534"/>
                      </a:lnTo>
                      <a:cubicBezTo>
                        <a:pt x="-1830" y="11803"/>
                        <a:pt x="2285" y="3448"/>
                        <a:pt x="10015" y="788"/>
                      </a:cubicBezTo>
                      <a:cubicBezTo>
                        <a:pt x="17746" y="-1830"/>
                        <a:pt x="26100" y="2285"/>
                        <a:pt x="28761" y="10016"/>
                      </a:cubicBezTo>
                      <a:lnTo>
                        <a:pt x="146053" y="354578"/>
                      </a:lnTo>
                      <a:cubicBezTo>
                        <a:pt x="148672" y="362309"/>
                        <a:pt x="144557" y="370663"/>
                        <a:pt x="136826" y="373323"/>
                      </a:cubicBezTo>
                      <a:cubicBezTo>
                        <a:pt x="135205" y="373864"/>
                        <a:pt x="133626" y="374113"/>
                        <a:pt x="132046" y="374113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5" name="Freeform: Shape 1194">
                  <a:extLst>
                    <a:ext uri="{FF2B5EF4-FFF2-40B4-BE49-F238E27FC236}">
                      <a16:creationId xmlns:a16="http://schemas.microsoft.com/office/drawing/2014/main" id="{E60723A2-EE02-4568-B35F-25B2FB9F6200}"/>
                    </a:ext>
                  </a:extLst>
                </p:cNvPr>
                <p:cNvSpPr/>
                <p:nvPr/>
              </p:nvSpPr>
              <p:spPr>
                <a:xfrm>
                  <a:off x="8615740" y="2761117"/>
                  <a:ext cx="170147" cy="400337"/>
                </a:xfrm>
                <a:custGeom>
                  <a:avLst/>
                  <a:gdLst>
                    <a:gd name="connsiteX0" fmla="*/ 155378 w 170147"/>
                    <a:gd name="connsiteY0" fmla="*/ 400338 h 400337"/>
                    <a:gd name="connsiteX1" fmla="*/ 141580 w 170147"/>
                    <a:gd name="connsiteY1" fmla="*/ 390820 h 400337"/>
                    <a:gd name="connsiteX2" fmla="*/ 969 w 170147"/>
                    <a:gd name="connsiteY2" fmla="*/ 19989 h 400337"/>
                    <a:gd name="connsiteX3" fmla="*/ 9532 w 170147"/>
                    <a:gd name="connsiteY3" fmla="*/ 953 h 400337"/>
                    <a:gd name="connsiteX4" fmla="*/ 28568 w 170147"/>
                    <a:gd name="connsiteY4" fmla="*/ 9515 h 400337"/>
                    <a:gd name="connsiteX5" fmla="*/ 169177 w 170147"/>
                    <a:gd name="connsiteY5" fmla="*/ 380346 h 400337"/>
                    <a:gd name="connsiteX6" fmla="*/ 160616 w 170147"/>
                    <a:gd name="connsiteY6" fmla="*/ 399382 h 400337"/>
                    <a:gd name="connsiteX7" fmla="*/ 155378 w 170147"/>
                    <a:gd name="connsiteY7" fmla="*/ 400338 h 400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147" h="400337">
                      <a:moveTo>
                        <a:pt x="155378" y="400338"/>
                      </a:moveTo>
                      <a:cubicBezTo>
                        <a:pt x="149435" y="400338"/>
                        <a:pt x="143824" y="396722"/>
                        <a:pt x="141580" y="390820"/>
                      </a:cubicBezTo>
                      <a:lnTo>
                        <a:pt x="969" y="19989"/>
                      </a:lnTo>
                      <a:cubicBezTo>
                        <a:pt x="-1940" y="12383"/>
                        <a:pt x="1925" y="3862"/>
                        <a:pt x="9532" y="953"/>
                      </a:cubicBezTo>
                      <a:cubicBezTo>
                        <a:pt x="17138" y="-1915"/>
                        <a:pt x="25659" y="1909"/>
                        <a:pt x="28568" y="9515"/>
                      </a:cubicBezTo>
                      <a:lnTo>
                        <a:pt x="169177" y="380346"/>
                      </a:lnTo>
                      <a:cubicBezTo>
                        <a:pt x="172087" y="387952"/>
                        <a:pt x="168221" y="396472"/>
                        <a:pt x="160616" y="399382"/>
                      </a:cubicBezTo>
                      <a:cubicBezTo>
                        <a:pt x="158911" y="400047"/>
                        <a:pt x="157124" y="400338"/>
                        <a:pt x="155378" y="400338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6" name="Graphic 2">
                <a:extLst>
                  <a:ext uri="{FF2B5EF4-FFF2-40B4-BE49-F238E27FC236}">
                    <a16:creationId xmlns:a16="http://schemas.microsoft.com/office/drawing/2014/main" id="{AEC6D9B6-9F49-4895-943E-14DF948AEE6F}"/>
                  </a:ext>
                </a:extLst>
              </p:cNvPr>
              <p:cNvGrpSpPr/>
              <p:nvPr/>
            </p:nvGrpSpPr>
            <p:grpSpPr>
              <a:xfrm>
                <a:off x="9090295" y="2157404"/>
                <a:ext cx="1066213" cy="952232"/>
                <a:chOff x="9090295" y="2157404"/>
                <a:chExt cx="1066213" cy="952232"/>
              </a:xfrm>
            </p:grpSpPr>
            <p:sp>
              <p:nvSpPr>
                <p:cNvPr id="1197" name="Freeform: Shape 1196">
                  <a:extLst>
                    <a:ext uri="{FF2B5EF4-FFF2-40B4-BE49-F238E27FC236}">
                      <a16:creationId xmlns:a16="http://schemas.microsoft.com/office/drawing/2014/main" id="{E7411BA1-4136-47DA-A2B6-A12FA7B43A89}"/>
                    </a:ext>
                  </a:extLst>
                </p:cNvPr>
                <p:cNvSpPr/>
                <p:nvPr/>
              </p:nvSpPr>
              <p:spPr>
                <a:xfrm>
                  <a:off x="9090295" y="2157404"/>
                  <a:ext cx="1066213" cy="952232"/>
                </a:xfrm>
                <a:custGeom>
                  <a:avLst/>
                  <a:gdLst>
                    <a:gd name="connsiteX0" fmla="*/ 6308 w 1066213"/>
                    <a:gd name="connsiteY0" fmla="*/ 665182 h 952232"/>
                    <a:gd name="connsiteX1" fmla="*/ 132994 w 1066213"/>
                    <a:gd name="connsiteY1" fmla="*/ 923708 h 952232"/>
                    <a:gd name="connsiteX2" fmla="*/ 185073 w 1066213"/>
                    <a:gd name="connsiteY2" fmla="*/ 951847 h 952232"/>
                    <a:gd name="connsiteX3" fmla="*/ 1042198 w 1066213"/>
                    <a:gd name="connsiteY3" fmla="*/ 596103 h 952232"/>
                    <a:gd name="connsiteX4" fmla="*/ 1062855 w 1066213"/>
                    <a:gd name="connsiteY4" fmla="*/ 522577 h 952232"/>
                    <a:gd name="connsiteX5" fmla="*/ 908655 w 1066213"/>
                    <a:gd name="connsiteY5" fmla="*/ 43016 h 952232"/>
                    <a:gd name="connsiteX6" fmla="*/ 831679 w 1066213"/>
                    <a:gd name="connsiteY6" fmla="*/ 2782 h 952232"/>
                    <a:gd name="connsiteX7" fmla="*/ 393889 w 1066213"/>
                    <a:gd name="connsiteY7" fmla="*/ 323155 h 952232"/>
                    <a:gd name="connsiteX8" fmla="*/ 36151 w 1066213"/>
                    <a:gd name="connsiteY8" fmla="*/ 581972 h 952232"/>
                    <a:gd name="connsiteX9" fmla="*/ 6308 w 1066213"/>
                    <a:gd name="connsiteY9" fmla="*/ 665182 h 952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6213" h="952232">
                      <a:moveTo>
                        <a:pt x="6308" y="665182"/>
                      </a:moveTo>
                      <a:lnTo>
                        <a:pt x="132994" y="923708"/>
                      </a:lnTo>
                      <a:cubicBezTo>
                        <a:pt x="142553" y="943243"/>
                        <a:pt x="163460" y="954507"/>
                        <a:pt x="185073" y="951847"/>
                      </a:cubicBezTo>
                      <a:cubicBezTo>
                        <a:pt x="308725" y="936551"/>
                        <a:pt x="722699" y="866974"/>
                        <a:pt x="1042198" y="596103"/>
                      </a:cubicBezTo>
                      <a:cubicBezTo>
                        <a:pt x="1063396" y="578148"/>
                        <a:pt x="1071376" y="549012"/>
                        <a:pt x="1062855" y="522577"/>
                      </a:cubicBezTo>
                      <a:lnTo>
                        <a:pt x="908655" y="43016"/>
                      </a:lnTo>
                      <a:cubicBezTo>
                        <a:pt x="898305" y="10804"/>
                        <a:pt x="863974" y="-7276"/>
                        <a:pt x="831679" y="2782"/>
                      </a:cubicBezTo>
                      <a:cubicBezTo>
                        <a:pt x="738784" y="31752"/>
                        <a:pt x="553078" y="112552"/>
                        <a:pt x="393889" y="323155"/>
                      </a:cubicBezTo>
                      <a:cubicBezTo>
                        <a:pt x="296755" y="451670"/>
                        <a:pt x="125762" y="541281"/>
                        <a:pt x="36151" y="581972"/>
                      </a:cubicBezTo>
                      <a:cubicBezTo>
                        <a:pt x="4521" y="596311"/>
                        <a:pt x="-8987" y="633968"/>
                        <a:pt x="6308" y="66518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id="{022D9779-D50B-4AAE-AD2D-B1D7B5F53E89}"/>
                    </a:ext>
                  </a:extLst>
                </p:cNvPr>
                <p:cNvSpPr/>
                <p:nvPr/>
              </p:nvSpPr>
              <p:spPr>
                <a:xfrm>
                  <a:off x="9370569" y="2643799"/>
                  <a:ext cx="199300" cy="359131"/>
                </a:xfrm>
                <a:custGeom>
                  <a:avLst/>
                  <a:gdLst>
                    <a:gd name="connsiteX0" fmla="*/ 184565 w 199300"/>
                    <a:gd name="connsiteY0" fmla="*/ 359132 h 359131"/>
                    <a:gd name="connsiteX1" fmla="*/ 171431 w 199300"/>
                    <a:gd name="connsiteY1" fmla="*/ 351152 h 359131"/>
                    <a:gd name="connsiteX2" fmla="*/ 1643 w 199300"/>
                    <a:gd name="connsiteY2" fmla="*/ 21510 h 359131"/>
                    <a:gd name="connsiteX3" fmla="*/ 8002 w 199300"/>
                    <a:gd name="connsiteY3" fmla="*/ 1643 h 359131"/>
                    <a:gd name="connsiteX4" fmla="*/ 27870 w 199300"/>
                    <a:gd name="connsiteY4" fmla="*/ 8002 h 359131"/>
                    <a:gd name="connsiteX5" fmla="*/ 197657 w 199300"/>
                    <a:gd name="connsiteY5" fmla="*/ 337643 h 359131"/>
                    <a:gd name="connsiteX6" fmla="*/ 191298 w 199300"/>
                    <a:gd name="connsiteY6" fmla="*/ 357511 h 359131"/>
                    <a:gd name="connsiteX7" fmla="*/ 184565 w 199300"/>
                    <a:gd name="connsiteY7" fmla="*/ 359132 h 35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9300" h="359131">
                      <a:moveTo>
                        <a:pt x="184565" y="359132"/>
                      </a:moveTo>
                      <a:cubicBezTo>
                        <a:pt x="179203" y="359132"/>
                        <a:pt x="174049" y="356222"/>
                        <a:pt x="171431" y="351152"/>
                      </a:cubicBezTo>
                      <a:lnTo>
                        <a:pt x="1643" y="21510"/>
                      </a:lnTo>
                      <a:cubicBezTo>
                        <a:pt x="-2098" y="14278"/>
                        <a:pt x="770" y="5342"/>
                        <a:pt x="8002" y="1643"/>
                      </a:cubicBezTo>
                      <a:cubicBezTo>
                        <a:pt x="15276" y="-2098"/>
                        <a:pt x="24129" y="770"/>
                        <a:pt x="27870" y="8002"/>
                      </a:cubicBezTo>
                      <a:lnTo>
                        <a:pt x="197657" y="337643"/>
                      </a:lnTo>
                      <a:cubicBezTo>
                        <a:pt x="201398" y="344875"/>
                        <a:pt x="198530" y="353812"/>
                        <a:pt x="191298" y="357511"/>
                      </a:cubicBezTo>
                      <a:cubicBezTo>
                        <a:pt x="189137" y="358591"/>
                        <a:pt x="186809" y="359132"/>
                        <a:pt x="184565" y="359132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id="{4054D4DB-8194-4B63-A5AD-D57BF8802376}"/>
                    </a:ext>
                  </a:extLst>
                </p:cNvPr>
                <p:cNvSpPr/>
                <p:nvPr/>
              </p:nvSpPr>
              <p:spPr>
                <a:xfrm>
                  <a:off x="9444877" y="2575544"/>
                  <a:ext cx="238302" cy="400453"/>
                </a:xfrm>
                <a:custGeom>
                  <a:avLst/>
                  <a:gdLst>
                    <a:gd name="connsiteX0" fmla="*/ 223559 w 238302"/>
                    <a:gd name="connsiteY0" fmla="*/ 400454 h 400453"/>
                    <a:gd name="connsiteX1" fmla="*/ 210674 w 238302"/>
                    <a:gd name="connsiteY1" fmla="*/ 392931 h 400453"/>
                    <a:gd name="connsiteX2" fmla="*/ 1900 w 238302"/>
                    <a:gd name="connsiteY2" fmla="*/ 22017 h 400453"/>
                    <a:gd name="connsiteX3" fmla="*/ 7511 w 238302"/>
                    <a:gd name="connsiteY3" fmla="*/ 1900 h 400453"/>
                    <a:gd name="connsiteX4" fmla="*/ 27628 w 238302"/>
                    <a:gd name="connsiteY4" fmla="*/ 7511 h 400453"/>
                    <a:gd name="connsiteX5" fmla="*/ 236403 w 238302"/>
                    <a:gd name="connsiteY5" fmla="*/ 378425 h 400453"/>
                    <a:gd name="connsiteX6" fmla="*/ 230791 w 238302"/>
                    <a:gd name="connsiteY6" fmla="*/ 398542 h 400453"/>
                    <a:gd name="connsiteX7" fmla="*/ 223559 w 238302"/>
                    <a:gd name="connsiteY7" fmla="*/ 400454 h 40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8302" h="400453">
                      <a:moveTo>
                        <a:pt x="223559" y="400454"/>
                      </a:moveTo>
                      <a:cubicBezTo>
                        <a:pt x="218405" y="400454"/>
                        <a:pt x="213376" y="397752"/>
                        <a:pt x="210674" y="392931"/>
                      </a:cubicBezTo>
                      <a:lnTo>
                        <a:pt x="1900" y="22017"/>
                      </a:lnTo>
                      <a:cubicBezTo>
                        <a:pt x="-2090" y="14910"/>
                        <a:pt x="404" y="5932"/>
                        <a:pt x="7511" y="1900"/>
                      </a:cubicBezTo>
                      <a:cubicBezTo>
                        <a:pt x="14619" y="-2090"/>
                        <a:pt x="23596" y="404"/>
                        <a:pt x="27628" y="7511"/>
                      </a:cubicBezTo>
                      <a:lnTo>
                        <a:pt x="236403" y="378425"/>
                      </a:lnTo>
                      <a:cubicBezTo>
                        <a:pt x="240392" y="385532"/>
                        <a:pt x="237898" y="394552"/>
                        <a:pt x="230791" y="398542"/>
                      </a:cubicBezTo>
                      <a:cubicBezTo>
                        <a:pt x="228505" y="399830"/>
                        <a:pt x="226012" y="400454"/>
                        <a:pt x="223559" y="40045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0" name="Freeform: Shape 1199">
                  <a:extLst>
                    <a:ext uri="{FF2B5EF4-FFF2-40B4-BE49-F238E27FC236}">
                      <a16:creationId xmlns:a16="http://schemas.microsoft.com/office/drawing/2014/main" id="{7FACAA90-8D73-431B-A6F5-6A3C7392F565}"/>
                    </a:ext>
                  </a:extLst>
                </p:cNvPr>
                <p:cNvSpPr/>
                <p:nvPr/>
              </p:nvSpPr>
              <p:spPr>
                <a:xfrm>
                  <a:off x="9655551" y="2678129"/>
                  <a:ext cx="121489" cy="247243"/>
                </a:xfrm>
                <a:custGeom>
                  <a:avLst/>
                  <a:gdLst>
                    <a:gd name="connsiteX0" fmla="*/ 106735 w 121489"/>
                    <a:gd name="connsiteY0" fmla="*/ 247244 h 247243"/>
                    <a:gd name="connsiteX1" fmla="*/ 93144 w 121489"/>
                    <a:gd name="connsiteY1" fmla="*/ 238224 h 247243"/>
                    <a:gd name="connsiteX2" fmla="*/ 1163 w 121489"/>
                    <a:gd name="connsiteY2" fmla="*/ 20473 h 247243"/>
                    <a:gd name="connsiteX3" fmla="*/ 9019 w 121489"/>
                    <a:gd name="connsiteY3" fmla="*/ 1146 h 247243"/>
                    <a:gd name="connsiteX4" fmla="*/ 28346 w 121489"/>
                    <a:gd name="connsiteY4" fmla="*/ 9001 h 247243"/>
                    <a:gd name="connsiteX5" fmla="*/ 120327 w 121489"/>
                    <a:gd name="connsiteY5" fmla="*/ 226753 h 247243"/>
                    <a:gd name="connsiteX6" fmla="*/ 112471 w 121489"/>
                    <a:gd name="connsiteY6" fmla="*/ 246080 h 247243"/>
                    <a:gd name="connsiteX7" fmla="*/ 106735 w 121489"/>
                    <a:gd name="connsiteY7" fmla="*/ 247244 h 24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1489" h="247243">
                      <a:moveTo>
                        <a:pt x="106735" y="247244"/>
                      </a:moveTo>
                      <a:cubicBezTo>
                        <a:pt x="100957" y="247244"/>
                        <a:pt x="95512" y="243836"/>
                        <a:pt x="93144" y="238224"/>
                      </a:cubicBezTo>
                      <a:lnTo>
                        <a:pt x="1163" y="20473"/>
                      </a:lnTo>
                      <a:cubicBezTo>
                        <a:pt x="-1996" y="12950"/>
                        <a:pt x="1496" y="4304"/>
                        <a:pt x="9019" y="1146"/>
                      </a:cubicBezTo>
                      <a:cubicBezTo>
                        <a:pt x="16500" y="-1972"/>
                        <a:pt x="25187" y="1478"/>
                        <a:pt x="28346" y="9001"/>
                      </a:cubicBezTo>
                      <a:lnTo>
                        <a:pt x="120327" y="226753"/>
                      </a:lnTo>
                      <a:cubicBezTo>
                        <a:pt x="123486" y="234276"/>
                        <a:pt x="119994" y="242921"/>
                        <a:pt x="112471" y="246080"/>
                      </a:cubicBezTo>
                      <a:cubicBezTo>
                        <a:pt x="110600" y="246870"/>
                        <a:pt x="108647" y="247244"/>
                        <a:pt x="106735" y="24724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1" name="Freeform: Shape 1200">
                  <a:extLst>
                    <a:ext uri="{FF2B5EF4-FFF2-40B4-BE49-F238E27FC236}">
                      <a16:creationId xmlns:a16="http://schemas.microsoft.com/office/drawing/2014/main" id="{7E1F4D0C-047B-436F-89AA-1ABDBDD0E5CE}"/>
                    </a:ext>
                  </a:extLst>
                </p:cNvPr>
                <p:cNvSpPr/>
                <p:nvPr/>
              </p:nvSpPr>
              <p:spPr>
                <a:xfrm>
                  <a:off x="9685720" y="2343351"/>
                  <a:ext cx="214522" cy="505419"/>
                </a:xfrm>
                <a:custGeom>
                  <a:avLst/>
                  <a:gdLst>
                    <a:gd name="connsiteX0" fmla="*/ 199761 w 214522"/>
                    <a:gd name="connsiteY0" fmla="*/ 505420 h 505419"/>
                    <a:gd name="connsiteX1" fmla="*/ 186003 w 214522"/>
                    <a:gd name="connsiteY1" fmla="*/ 495985 h 505419"/>
                    <a:gd name="connsiteX2" fmla="*/ 1003 w 214522"/>
                    <a:gd name="connsiteY2" fmla="*/ 20123 h 505419"/>
                    <a:gd name="connsiteX3" fmla="*/ 9399 w 214522"/>
                    <a:gd name="connsiteY3" fmla="*/ 1003 h 505419"/>
                    <a:gd name="connsiteX4" fmla="*/ 28519 w 214522"/>
                    <a:gd name="connsiteY4" fmla="*/ 9399 h 505419"/>
                    <a:gd name="connsiteX5" fmla="*/ 213519 w 214522"/>
                    <a:gd name="connsiteY5" fmla="*/ 485261 h 505419"/>
                    <a:gd name="connsiteX6" fmla="*/ 205123 w 214522"/>
                    <a:gd name="connsiteY6" fmla="*/ 504381 h 505419"/>
                    <a:gd name="connsiteX7" fmla="*/ 199761 w 214522"/>
                    <a:gd name="connsiteY7" fmla="*/ 505420 h 50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522" h="505419">
                      <a:moveTo>
                        <a:pt x="199761" y="505420"/>
                      </a:moveTo>
                      <a:cubicBezTo>
                        <a:pt x="193859" y="505420"/>
                        <a:pt x="188289" y="501845"/>
                        <a:pt x="186003" y="495985"/>
                      </a:cubicBezTo>
                      <a:lnTo>
                        <a:pt x="1003" y="20123"/>
                      </a:lnTo>
                      <a:cubicBezTo>
                        <a:pt x="-1947" y="12517"/>
                        <a:pt x="1835" y="3955"/>
                        <a:pt x="9399" y="1003"/>
                      </a:cubicBezTo>
                      <a:cubicBezTo>
                        <a:pt x="17006" y="-1947"/>
                        <a:pt x="25527" y="1835"/>
                        <a:pt x="28519" y="9399"/>
                      </a:cubicBezTo>
                      <a:lnTo>
                        <a:pt x="213519" y="485261"/>
                      </a:lnTo>
                      <a:cubicBezTo>
                        <a:pt x="216470" y="492868"/>
                        <a:pt x="212688" y="501430"/>
                        <a:pt x="205123" y="504381"/>
                      </a:cubicBezTo>
                      <a:cubicBezTo>
                        <a:pt x="203378" y="505087"/>
                        <a:pt x="201548" y="505420"/>
                        <a:pt x="199761" y="505420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9A8E5DAB-0E49-4E89-BE17-C4D4F693F3F6}"/>
                    </a:ext>
                  </a:extLst>
                </p:cNvPr>
                <p:cNvSpPr/>
                <p:nvPr/>
              </p:nvSpPr>
              <p:spPr>
                <a:xfrm>
                  <a:off x="9793947" y="2249220"/>
                  <a:ext cx="180074" cy="549051"/>
                </a:xfrm>
                <a:custGeom>
                  <a:avLst/>
                  <a:gdLst>
                    <a:gd name="connsiteX0" fmla="*/ 165309 w 180074"/>
                    <a:gd name="connsiteY0" fmla="*/ 549052 h 549051"/>
                    <a:gd name="connsiteX1" fmla="*/ 151136 w 180074"/>
                    <a:gd name="connsiteY1" fmla="*/ 538412 h 549051"/>
                    <a:gd name="connsiteX2" fmla="*/ 593 w 180074"/>
                    <a:gd name="connsiteY2" fmla="*/ 18866 h 549051"/>
                    <a:gd name="connsiteX3" fmla="*/ 10651 w 180074"/>
                    <a:gd name="connsiteY3" fmla="*/ 578 h 549051"/>
                    <a:gd name="connsiteX4" fmla="*/ 28939 w 180074"/>
                    <a:gd name="connsiteY4" fmla="*/ 10637 h 549051"/>
                    <a:gd name="connsiteX5" fmla="*/ 179482 w 180074"/>
                    <a:gd name="connsiteY5" fmla="*/ 530182 h 549051"/>
                    <a:gd name="connsiteX6" fmla="*/ 169424 w 180074"/>
                    <a:gd name="connsiteY6" fmla="*/ 548470 h 549051"/>
                    <a:gd name="connsiteX7" fmla="*/ 165309 w 180074"/>
                    <a:gd name="connsiteY7" fmla="*/ 549052 h 54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074" h="549051">
                      <a:moveTo>
                        <a:pt x="165309" y="549052"/>
                      </a:moveTo>
                      <a:cubicBezTo>
                        <a:pt x="158908" y="549052"/>
                        <a:pt x="153007" y="544854"/>
                        <a:pt x="151136" y="538412"/>
                      </a:cubicBezTo>
                      <a:lnTo>
                        <a:pt x="593" y="18866"/>
                      </a:lnTo>
                      <a:cubicBezTo>
                        <a:pt x="-1693" y="11052"/>
                        <a:pt x="2837" y="2864"/>
                        <a:pt x="10651" y="578"/>
                      </a:cubicBezTo>
                      <a:cubicBezTo>
                        <a:pt x="18465" y="-1666"/>
                        <a:pt x="26653" y="2823"/>
                        <a:pt x="28939" y="10637"/>
                      </a:cubicBezTo>
                      <a:lnTo>
                        <a:pt x="179482" y="530182"/>
                      </a:lnTo>
                      <a:cubicBezTo>
                        <a:pt x="181768" y="537996"/>
                        <a:pt x="177238" y="546184"/>
                        <a:pt x="169424" y="548470"/>
                      </a:cubicBezTo>
                      <a:cubicBezTo>
                        <a:pt x="168094" y="548844"/>
                        <a:pt x="166681" y="549052"/>
                        <a:pt x="165309" y="549052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3" name="Graphic 2">
                <a:extLst>
                  <a:ext uri="{FF2B5EF4-FFF2-40B4-BE49-F238E27FC236}">
                    <a16:creationId xmlns:a16="http://schemas.microsoft.com/office/drawing/2014/main" id="{60177350-80C2-4564-9845-997F019B79D9}"/>
                  </a:ext>
                </a:extLst>
              </p:cNvPr>
              <p:cNvGrpSpPr/>
              <p:nvPr/>
            </p:nvGrpSpPr>
            <p:grpSpPr>
              <a:xfrm>
                <a:off x="9696405" y="2014330"/>
                <a:ext cx="1060532" cy="1025956"/>
                <a:chOff x="9696405" y="2014330"/>
                <a:chExt cx="1060532" cy="1025956"/>
              </a:xfrm>
            </p:grpSpPr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C64D9BF8-BC01-4AF6-8636-13B2F4C128EA}"/>
                    </a:ext>
                  </a:extLst>
                </p:cNvPr>
                <p:cNvSpPr/>
                <p:nvPr/>
              </p:nvSpPr>
              <p:spPr>
                <a:xfrm>
                  <a:off x="9696405" y="2014330"/>
                  <a:ext cx="1060532" cy="1025956"/>
                </a:xfrm>
                <a:custGeom>
                  <a:avLst/>
                  <a:gdLst>
                    <a:gd name="connsiteX0" fmla="*/ 3743 w 1060532"/>
                    <a:gd name="connsiteY0" fmla="*/ 718396 h 1025956"/>
                    <a:gd name="connsiteX1" fmla="*/ 121618 w 1060532"/>
                    <a:gd name="connsiteY1" fmla="*/ 997246 h 1025956"/>
                    <a:gd name="connsiteX2" fmla="*/ 146931 w 1060532"/>
                    <a:gd name="connsiteY2" fmla="*/ 1022559 h 1025956"/>
                    <a:gd name="connsiteX3" fmla="*/ 1056260 w 1060532"/>
                    <a:gd name="connsiteY3" fmla="*/ 676375 h 1025956"/>
                    <a:gd name="connsiteX4" fmla="*/ 1059294 w 1060532"/>
                    <a:gd name="connsiteY4" fmla="*/ 653557 h 1025956"/>
                    <a:gd name="connsiteX5" fmla="*/ 790293 w 1060532"/>
                    <a:gd name="connsiteY5" fmla="*/ 12479 h 1025956"/>
                    <a:gd name="connsiteX6" fmla="*/ 744906 w 1060532"/>
                    <a:gd name="connsiteY6" fmla="*/ 11565 h 1025956"/>
                    <a:gd name="connsiteX7" fmla="*/ 19371 w 1060532"/>
                    <a:gd name="connsiteY7" fmla="*/ 678453 h 1025956"/>
                    <a:gd name="connsiteX8" fmla="*/ 3743 w 1060532"/>
                    <a:gd name="connsiteY8" fmla="*/ 718396 h 102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532" h="1025956">
                      <a:moveTo>
                        <a:pt x="3743" y="718396"/>
                      </a:moveTo>
                      <a:cubicBezTo>
                        <a:pt x="39530" y="779827"/>
                        <a:pt x="115384" y="918234"/>
                        <a:pt x="121618" y="997246"/>
                      </a:cubicBezTo>
                      <a:cubicBezTo>
                        <a:pt x="122699" y="1010838"/>
                        <a:pt x="133339" y="1021561"/>
                        <a:pt x="146931" y="1022559"/>
                      </a:cubicBezTo>
                      <a:cubicBezTo>
                        <a:pt x="271705" y="1031703"/>
                        <a:pt x="816147" y="1048744"/>
                        <a:pt x="1056260" y="676375"/>
                      </a:cubicBezTo>
                      <a:cubicBezTo>
                        <a:pt x="1060623" y="669600"/>
                        <a:pt x="1061663" y="661246"/>
                        <a:pt x="1059294" y="653557"/>
                      </a:cubicBezTo>
                      <a:cubicBezTo>
                        <a:pt x="1037182" y="582192"/>
                        <a:pt x="919390" y="213148"/>
                        <a:pt x="790293" y="12479"/>
                      </a:cubicBezTo>
                      <a:cubicBezTo>
                        <a:pt x="779820" y="-3814"/>
                        <a:pt x="756170" y="-4188"/>
                        <a:pt x="744906" y="11565"/>
                      </a:cubicBezTo>
                      <a:cubicBezTo>
                        <a:pt x="655669" y="136547"/>
                        <a:pt x="318962" y="585143"/>
                        <a:pt x="19371" y="678453"/>
                      </a:cubicBezTo>
                      <a:cubicBezTo>
                        <a:pt x="2497" y="683690"/>
                        <a:pt x="-5151" y="703100"/>
                        <a:pt x="3743" y="71839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05108040-1C9B-42A5-BFA6-9DCF6FF4E659}"/>
                    </a:ext>
                  </a:extLst>
                </p:cNvPr>
                <p:cNvSpPr/>
                <p:nvPr/>
              </p:nvSpPr>
              <p:spPr>
                <a:xfrm>
                  <a:off x="10401637" y="2184686"/>
                  <a:ext cx="248893" cy="539518"/>
                </a:xfrm>
                <a:custGeom>
                  <a:avLst/>
                  <a:gdLst>
                    <a:gd name="connsiteX0" fmla="*/ 234109 w 248893"/>
                    <a:gd name="connsiteY0" fmla="*/ 539519 h 539518"/>
                    <a:gd name="connsiteX1" fmla="*/ 219479 w 248893"/>
                    <a:gd name="connsiteY1" fmla="*/ 526551 h 539518"/>
                    <a:gd name="connsiteX2" fmla="*/ 2309 w 248893"/>
                    <a:gd name="connsiteY2" fmla="*/ 22675 h 539518"/>
                    <a:gd name="connsiteX3" fmla="*/ 6840 w 248893"/>
                    <a:gd name="connsiteY3" fmla="*/ 2309 h 539518"/>
                    <a:gd name="connsiteX4" fmla="*/ 27206 w 248893"/>
                    <a:gd name="connsiteY4" fmla="*/ 6839 h 539518"/>
                    <a:gd name="connsiteX5" fmla="*/ 248782 w 248893"/>
                    <a:gd name="connsiteY5" fmla="*/ 523018 h 539518"/>
                    <a:gd name="connsiteX6" fmla="*/ 235938 w 248893"/>
                    <a:gd name="connsiteY6" fmla="*/ 539436 h 539518"/>
                    <a:gd name="connsiteX7" fmla="*/ 234109 w 248893"/>
                    <a:gd name="connsiteY7" fmla="*/ 539519 h 539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8893" h="539518">
                      <a:moveTo>
                        <a:pt x="234109" y="539519"/>
                      </a:moveTo>
                      <a:cubicBezTo>
                        <a:pt x="226753" y="539519"/>
                        <a:pt x="220393" y="534032"/>
                        <a:pt x="219479" y="526551"/>
                      </a:cubicBezTo>
                      <a:cubicBezTo>
                        <a:pt x="195082" y="326879"/>
                        <a:pt x="4221" y="25709"/>
                        <a:pt x="2309" y="22675"/>
                      </a:cubicBezTo>
                      <a:cubicBezTo>
                        <a:pt x="-2055" y="15817"/>
                        <a:pt x="-60" y="6673"/>
                        <a:pt x="6840" y="2309"/>
                      </a:cubicBezTo>
                      <a:cubicBezTo>
                        <a:pt x="13697" y="-2055"/>
                        <a:pt x="22841" y="-60"/>
                        <a:pt x="27206" y="6839"/>
                      </a:cubicBezTo>
                      <a:cubicBezTo>
                        <a:pt x="35227" y="19391"/>
                        <a:pt x="223594" y="316655"/>
                        <a:pt x="248782" y="523018"/>
                      </a:cubicBezTo>
                      <a:cubicBezTo>
                        <a:pt x="249779" y="531123"/>
                        <a:pt x="244002" y="538480"/>
                        <a:pt x="235938" y="539436"/>
                      </a:cubicBezTo>
                      <a:cubicBezTo>
                        <a:pt x="235315" y="539477"/>
                        <a:pt x="234691" y="539519"/>
                        <a:pt x="234109" y="539519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6BB68234-89CA-4AC6-B20F-0533C46BD76D}"/>
                    </a:ext>
                  </a:extLst>
                </p:cNvPr>
                <p:cNvSpPr/>
                <p:nvPr/>
              </p:nvSpPr>
              <p:spPr>
                <a:xfrm>
                  <a:off x="10336037" y="2269370"/>
                  <a:ext cx="227678" cy="493364"/>
                </a:xfrm>
                <a:custGeom>
                  <a:avLst/>
                  <a:gdLst>
                    <a:gd name="connsiteX0" fmla="*/ 212924 w 227678"/>
                    <a:gd name="connsiteY0" fmla="*/ 493364 h 493364"/>
                    <a:gd name="connsiteX1" fmla="*/ 198501 w 227678"/>
                    <a:gd name="connsiteY1" fmla="*/ 481726 h 493364"/>
                    <a:gd name="connsiteX2" fmla="*/ 1698 w 227678"/>
                    <a:gd name="connsiteY2" fmla="*/ 21659 h 493364"/>
                    <a:gd name="connsiteX3" fmla="*/ 7891 w 227678"/>
                    <a:gd name="connsiteY3" fmla="*/ 1708 h 493364"/>
                    <a:gd name="connsiteX4" fmla="*/ 27841 w 227678"/>
                    <a:gd name="connsiteY4" fmla="*/ 7901 h 493364"/>
                    <a:gd name="connsiteX5" fmla="*/ 227347 w 227678"/>
                    <a:gd name="connsiteY5" fmla="*/ 475492 h 493364"/>
                    <a:gd name="connsiteX6" fmla="*/ 216042 w 227678"/>
                    <a:gd name="connsiteY6" fmla="*/ 493032 h 493364"/>
                    <a:gd name="connsiteX7" fmla="*/ 212924 w 227678"/>
                    <a:gd name="connsiteY7" fmla="*/ 493364 h 493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7678" h="493364">
                      <a:moveTo>
                        <a:pt x="212924" y="493364"/>
                      </a:moveTo>
                      <a:cubicBezTo>
                        <a:pt x="206107" y="493364"/>
                        <a:pt x="199998" y="488626"/>
                        <a:pt x="198501" y="481726"/>
                      </a:cubicBezTo>
                      <a:cubicBezTo>
                        <a:pt x="167287" y="337417"/>
                        <a:pt x="3360" y="24776"/>
                        <a:pt x="1698" y="21659"/>
                      </a:cubicBezTo>
                      <a:cubicBezTo>
                        <a:pt x="-2085" y="14426"/>
                        <a:pt x="659" y="5532"/>
                        <a:pt x="7891" y="1708"/>
                      </a:cubicBezTo>
                      <a:cubicBezTo>
                        <a:pt x="15164" y="-2116"/>
                        <a:pt x="24059" y="710"/>
                        <a:pt x="27841" y="7901"/>
                      </a:cubicBezTo>
                      <a:cubicBezTo>
                        <a:pt x="34657" y="20869"/>
                        <a:pt x="195302" y="327234"/>
                        <a:pt x="227347" y="475492"/>
                      </a:cubicBezTo>
                      <a:cubicBezTo>
                        <a:pt x="229051" y="483472"/>
                        <a:pt x="224022" y="491328"/>
                        <a:pt x="216042" y="493032"/>
                      </a:cubicBezTo>
                      <a:cubicBezTo>
                        <a:pt x="215003" y="493239"/>
                        <a:pt x="213964" y="493364"/>
                        <a:pt x="212924" y="493364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7" name="Freeform: Shape 1206">
                  <a:extLst>
                    <a:ext uri="{FF2B5EF4-FFF2-40B4-BE49-F238E27FC236}">
                      <a16:creationId xmlns:a16="http://schemas.microsoft.com/office/drawing/2014/main" id="{452A31B5-F7C5-4B85-ADE9-FC737C13110E}"/>
                    </a:ext>
                  </a:extLst>
                </p:cNvPr>
                <p:cNvSpPr/>
                <p:nvPr/>
              </p:nvSpPr>
              <p:spPr>
                <a:xfrm>
                  <a:off x="10383378" y="2647520"/>
                  <a:ext cx="98120" cy="183337"/>
                </a:xfrm>
                <a:custGeom>
                  <a:avLst/>
                  <a:gdLst>
                    <a:gd name="connsiteX0" fmla="*/ 83329 w 98120"/>
                    <a:gd name="connsiteY0" fmla="*/ 183338 h 183337"/>
                    <a:gd name="connsiteX1" fmla="*/ 69863 w 98120"/>
                    <a:gd name="connsiteY1" fmla="*/ 174568 h 183337"/>
                    <a:gd name="connsiteX2" fmla="*/ 1283 w 98120"/>
                    <a:gd name="connsiteY2" fmla="*/ 20782 h 183337"/>
                    <a:gd name="connsiteX3" fmla="*/ 8763 w 98120"/>
                    <a:gd name="connsiteY3" fmla="*/ 1289 h 183337"/>
                    <a:gd name="connsiteX4" fmla="*/ 28257 w 98120"/>
                    <a:gd name="connsiteY4" fmla="*/ 8771 h 183337"/>
                    <a:gd name="connsiteX5" fmla="*/ 96837 w 98120"/>
                    <a:gd name="connsiteY5" fmla="*/ 162556 h 183337"/>
                    <a:gd name="connsiteX6" fmla="*/ 89356 w 98120"/>
                    <a:gd name="connsiteY6" fmla="*/ 182049 h 183337"/>
                    <a:gd name="connsiteX7" fmla="*/ 83329 w 98120"/>
                    <a:gd name="connsiteY7" fmla="*/ 183338 h 18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120" h="183337">
                      <a:moveTo>
                        <a:pt x="83329" y="183338"/>
                      </a:moveTo>
                      <a:cubicBezTo>
                        <a:pt x="77676" y="183338"/>
                        <a:pt x="72273" y="180054"/>
                        <a:pt x="69863" y="174568"/>
                      </a:cubicBezTo>
                      <a:lnTo>
                        <a:pt x="1283" y="20782"/>
                      </a:lnTo>
                      <a:cubicBezTo>
                        <a:pt x="-2043" y="13342"/>
                        <a:pt x="1324" y="4614"/>
                        <a:pt x="8763" y="1289"/>
                      </a:cubicBezTo>
                      <a:cubicBezTo>
                        <a:pt x="16203" y="-2036"/>
                        <a:pt x="24932" y="1289"/>
                        <a:pt x="28257" y="8771"/>
                      </a:cubicBezTo>
                      <a:lnTo>
                        <a:pt x="96837" y="162556"/>
                      </a:lnTo>
                      <a:cubicBezTo>
                        <a:pt x="100163" y="169996"/>
                        <a:pt x="96796" y="178724"/>
                        <a:pt x="89356" y="182049"/>
                      </a:cubicBezTo>
                      <a:cubicBezTo>
                        <a:pt x="87361" y="182922"/>
                        <a:pt x="85324" y="183338"/>
                        <a:pt x="83329" y="183338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8" name="Freeform: Shape 1207">
                  <a:extLst>
                    <a:ext uri="{FF2B5EF4-FFF2-40B4-BE49-F238E27FC236}">
                      <a16:creationId xmlns:a16="http://schemas.microsoft.com/office/drawing/2014/main" id="{BF3A7608-81B3-401E-977B-B8B58D1C92E5}"/>
                    </a:ext>
                  </a:extLst>
                </p:cNvPr>
                <p:cNvSpPr/>
                <p:nvPr/>
              </p:nvSpPr>
              <p:spPr>
                <a:xfrm>
                  <a:off x="10314606" y="2694658"/>
                  <a:ext cx="80506" cy="169450"/>
                </a:xfrm>
                <a:custGeom>
                  <a:avLst/>
                  <a:gdLst>
                    <a:gd name="connsiteX0" fmla="*/ 65774 w 80506"/>
                    <a:gd name="connsiteY0" fmla="*/ 169450 h 169450"/>
                    <a:gd name="connsiteX1" fmla="*/ 51891 w 80506"/>
                    <a:gd name="connsiteY1" fmla="*/ 159724 h 169450"/>
                    <a:gd name="connsiteX2" fmla="*/ 893 w 80506"/>
                    <a:gd name="connsiteY2" fmla="*/ 19821 h 169450"/>
                    <a:gd name="connsiteX3" fmla="*/ 9705 w 80506"/>
                    <a:gd name="connsiteY3" fmla="*/ 909 h 169450"/>
                    <a:gd name="connsiteX4" fmla="*/ 28616 w 80506"/>
                    <a:gd name="connsiteY4" fmla="*/ 9721 h 169450"/>
                    <a:gd name="connsiteX5" fmla="*/ 79614 w 80506"/>
                    <a:gd name="connsiteY5" fmla="*/ 149624 h 169450"/>
                    <a:gd name="connsiteX6" fmla="*/ 70803 w 80506"/>
                    <a:gd name="connsiteY6" fmla="*/ 168536 h 169450"/>
                    <a:gd name="connsiteX7" fmla="*/ 65774 w 80506"/>
                    <a:gd name="connsiteY7" fmla="*/ 169450 h 169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506" h="169450">
                      <a:moveTo>
                        <a:pt x="65774" y="169450"/>
                      </a:moveTo>
                      <a:cubicBezTo>
                        <a:pt x="59747" y="169450"/>
                        <a:pt x="54094" y="165751"/>
                        <a:pt x="51891" y="159724"/>
                      </a:cubicBezTo>
                      <a:lnTo>
                        <a:pt x="893" y="19821"/>
                      </a:lnTo>
                      <a:cubicBezTo>
                        <a:pt x="-1892" y="12173"/>
                        <a:pt x="2056" y="3694"/>
                        <a:pt x="9705" y="909"/>
                      </a:cubicBezTo>
                      <a:cubicBezTo>
                        <a:pt x="17352" y="-1917"/>
                        <a:pt x="25831" y="2073"/>
                        <a:pt x="28616" y="9721"/>
                      </a:cubicBezTo>
                      <a:lnTo>
                        <a:pt x="79614" y="149624"/>
                      </a:lnTo>
                      <a:cubicBezTo>
                        <a:pt x="82399" y="157272"/>
                        <a:pt x="78451" y="165751"/>
                        <a:pt x="70803" y="168536"/>
                      </a:cubicBezTo>
                      <a:cubicBezTo>
                        <a:pt x="69182" y="169159"/>
                        <a:pt x="67478" y="169450"/>
                        <a:pt x="65774" y="169450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9" name="Graphic 2">
                <a:extLst>
                  <a:ext uri="{FF2B5EF4-FFF2-40B4-BE49-F238E27FC236}">
                    <a16:creationId xmlns:a16="http://schemas.microsoft.com/office/drawing/2014/main" id="{DD47B7B5-2AE7-4930-9D6D-EE5E89FE8DCD}"/>
                  </a:ext>
                </a:extLst>
              </p:cNvPr>
              <p:cNvGrpSpPr/>
              <p:nvPr/>
            </p:nvGrpSpPr>
            <p:grpSpPr>
              <a:xfrm>
                <a:off x="7198890" y="2290509"/>
                <a:ext cx="857228" cy="685974"/>
                <a:chOff x="7198890" y="2290509"/>
                <a:chExt cx="857228" cy="685974"/>
              </a:xfrm>
            </p:grpSpPr>
            <p:sp>
              <p:nvSpPr>
                <p:cNvPr id="1210" name="Freeform: Shape 1209">
                  <a:extLst>
                    <a:ext uri="{FF2B5EF4-FFF2-40B4-BE49-F238E27FC236}">
                      <a16:creationId xmlns:a16="http://schemas.microsoft.com/office/drawing/2014/main" id="{8EB77F64-2865-4970-9A35-EC7275143B34}"/>
                    </a:ext>
                  </a:extLst>
                </p:cNvPr>
                <p:cNvSpPr/>
                <p:nvPr/>
              </p:nvSpPr>
              <p:spPr>
                <a:xfrm>
                  <a:off x="7198890" y="2290509"/>
                  <a:ext cx="857228" cy="685974"/>
                </a:xfrm>
                <a:custGeom>
                  <a:avLst/>
                  <a:gdLst>
                    <a:gd name="connsiteX0" fmla="*/ 35870 w 857228"/>
                    <a:gd name="connsiteY0" fmla="*/ 3679 h 685974"/>
                    <a:gd name="connsiteX1" fmla="*/ 715103 w 857228"/>
                    <a:gd name="connsiteY1" fmla="*/ 266486 h 685974"/>
                    <a:gd name="connsiteX2" fmla="*/ 736550 w 857228"/>
                    <a:gd name="connsiteY2" fmla="*/ 282695 h 685974"/>
                    <a:gd name="connsiteX3" fmla="*/ 856086 w 857228"/>
                    <a:gd name="connsiteY3" fmla="*/ 655397 h 685974"/>
                    <a:gd name="connsiteX4" fmla="*/ 830109 w 857228"/>
                    <a:gd name="connsiteY4" fmla="*/ 685655 h 685974"/>
                    <a:gd name="connsiteX5" fmla="*/ 4655 w 857228"/>
                    <a:gd name="connsiteY5" fmla="*/ 314783 h 685974"/>
                    <a:gd name="connsiteX6" fmla="*/ 0 w 857228"/>
                    <a:gd name="connsiteY6" fmla="*/ 300651 h 685974"/>
                    <a:gd name="connsiteX7" fmla="*/ 0 w 857228"/>
                    <a:gd name="connsiteY7" fmla="*/ 23463 h 685974"/>
                    <a:gd name="connsiteX8" fmla="*/ 35870 w 857228"/>
                    <a:gd name="connsiteY8" fmla="*/ 3679 h 685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7228" h="685974">
                      <a:moveTo>
                        <a:pt x="35870" y="3679"/>
                      </a:moveTo>
                      <a:cubicBezTo>
                        <a:pt x="141940" y="70929"/>
                        <a:pt x="462520" y="260376"/>
                        <a:pt x="715103" y="266486"/>
                      </a:cubicBezTo>
                      <a:cubicBezTo>
                        <a:pt x="724953" y="266735"/>
                        <a:pt x="733557" y="273302"/>
                        <a:pt x="736550" y="282695"/>
                      </a:cubicBezTo>
                      <a:lnTo>
                        <a:pt x="856086" y="655397"/>
                      </a:lnTo>
                      <a:cubicBezTo>
                        <a:pt x="861406" y="672064"/>
                        <a:pt x="847358" y="688481"/>
                        <a:pt x="830109" y="685655"/>
                      </a:cubicBezTo>
                      <a:cubicBezTo>
                        <a:pt x="689832" y="662712"/>
                        <a:pt x="194435" y="565744"/>
                        <a:pt x="4655" y="314783"/>
                      </a:cubicBezTo>
                      <a:cubicBezTo>
                        <a:pt x="1580" y="310710"/>
                        <a:pt x="0" y="305722"/>
                        <a:pt x="0" y="300651"/>
                      </a:cubicBezTo>
                      <a:lnTo>
                        <a:pt x="0" y="23463"/>
                      </a:lnTo>
                      <a:cubicBezTo>
                        <a:pt x="-42" y="5009"/>
                        <a:pt x="20283" y="-6213"/>
                        <a:pt x="35870" y="367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1" name="Freeform: Shape 1210">
                  <a:extLst>
                    <a:ext uri="{FF2B5EF4-FFF2-40B4-BE49-F238E27FC236}">
                      <a16:creationId xmlns:a16="http://schemas.microsoft.com/office/drawing/2014/main" id="{21CD98DD-95D9-4703-AE8E-639B609B557A}"/>
                    </a:ext>
                  </a:extLst>
                </p:cNvPr>
                <p:cNvSpPr/>
                <p:nvPr/>
              </p:nvSpPr>
              <p:spPr>
                <a:xfrm>
                  <a:off x="7852736" y="2579888"/>
                  <a:ext cx="116612" cy="332641"/>
                </a:xfrm>
                <a:custGeom>
                  <a:avLst/>
                  <a:gdLst>
                    <a:gd name="connsiteX0" fmla="*/ 101865 w 116612"/>
                    <a:gd name="connsiteY0" fmla="*/ 332641 h 332641"/>
                    <a:gd name="connsiteX1" fmla="*/ 87692 w 116612"/>
                    <a:gd name="connsiteY1" fmla="*/ 321960 h 332641"/>
                    <a:gd name="connsiteX2" fmla="*/ 575 w 116612"/>
                    <a:gd name="connsiteY2" fmla="*/ 18836 h 332641"/>
                    <a:gd name="connsiteX3" fmla="*/ 10674 w 116612"/>
                    <a:gd name="connsiteY3" fmla="*/ 589 h 332641"/>
                    <a:gd name="connsiteX4" fmla="*/ 28921 w 116612"/>
                    <a:gd name="connsiteY4" fmla="*/ 10690 h 332641"/>
                    <a:gd name="connsiteX5" fmla="*/ 116038 w 116612"/>
                    <a:gd name="connsiteY5" fmla="*/ 313813 h 332641"/>
                    <a:gd name="connsiteX6" fmla="*/ 105938 w 116612"/>
                    <a:gd name="connsiteY6" fmla="*/ 332059 h 332641"/>
                    <a:gd name="connsiteX7" fmla="*/ 101865 w 116612"/>
                    <a:gd name="connsiteY7" fmla="*/ 332641 h 332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612" h="332641">
                      <a:moveTo>
                        <a:pt x="101865" y="332641"/>
                      </a:moveTo>
                      <a:cubicBezTo>
                        <a:pt x="95464" y="332641"/>
                        <a:pt x="89562" y="328443"/>
                        <a:pt x="87692" y="321960"/>
                      </a:cubicBezTo>
                      <a:lnTo>
                        <a:pt x="575" y="18836"/>
                      </a:lnTo>
                      <a:cubicBezTo>
                        <a:pt x="-1670" y="11022"/>
                        <a:pt x="2860" y="2834"/>
                        <a:pt x="10674" y="589"/>
                      </a:cubicBezTo>
                      <a:cubicBezTo>
                        <a:pt x="18488" y="-1697"/>
                        <a:pt x="26676" y="2876"/>
                        <a:pt x="28921" y="10690"/>
                      </a:cubicBezTo>
                      <a:lnTo>
                        <a:pt x="116038" y="313813"/>
                      </a:lnTo>
                      <a:cubicBezTo>
                        <a:pt x="118283" y="321627"/>
                        <a:pt x="113752" y="329815"/>
                        <a:pt x="105938" y="332059"/>
                      </a:cubicBezTo>
                      <a:cubicBezTo>
                        <a:pt x="104567" y="332475"/>
                        <a:pt x="103195" y="332641"/>
                        <a:pt x="101865" y="332641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2" name="Freeform: Shape 1211">
                  <a:extLst>
                    <a:ext uri="{FF2B5EF4-FFF2-40B4-BE49-F238E27FC236}">
                      <a16:creationId xmlns:a16="http://schemas.microsoft.com/office/drawing/2014/main" id="{E5A52E21-AA50-4634-AED6-C3E4ACCE376B}"/>
                    </a:ext>
                  </a:extLst>
                </p:cNvPr>
                <p:cNvSpPr/>
                <p:nvPr/>
              </p:nvSpPr>
              <p:spPr>
                <a:xfrm>
                  <a:off x="7774433" y="2565289"/>
                  <a:ext cx="98899" cy="336558"/>
                </a:xfrm>
                <a:custGeom>
                  <a:avLst/>
                  <a:gdLst>
                    <a:gd name="connsiteX0" fmla="*/ 84114 w 98899"/>
                    <a:gd name="connsiteY0" fmla="*/ 336558 h 336558"/>
                    <a:gd name="connsiteX1" fmla="*/ 69732 w 98899"/>
                    <a:gd name="connsiteY1" fmla="*/ 325045 h 336558"/>
                    <a:gd name="connsiteX2" fmla="*/ 363 w 98899"/>
                    <a:gd name="connsiteY2" fmla="*/ 18015 h 336558"/>
                    <a:gd name="connsiteX3" fmla="*/ 11502 w 98899"/>
                    <a:gd name="connsiteY3" fmla="*/ 350 h 336558"/>
                    <a:gd name="connsiteX4" fmla="*/ 29166 w 98899"/>
                    <a:gd name="connsiteY4" fmla="*/ 11489 h 336558"/>
                    <a:gd name="connsiteX5" fmla="*/ 98536 w 98899"/>
                    <a:gd name="connsiteY5" fmla="*/ 318520 h 336558"/>
                    <a:gd name="connsiteX6" fmla="*/ 87397 w 98899"/>
                    <a:gd name="connsiteY6" fmla="*/ 336184 h 336558"/>
                    <a:gd name="connsiteX7" fmla="*/ 84114 w 98899"/>
                    <a:gd name="connsiteY7" fmla="*/ 336558 h 336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899" h="336558">
                      <a:moveTo>
                        <a:pt x="84114" y="336558"/>
                      </a:moveTo>
                      <a:cubicBezTo>
                        <a:pt x="77380" y="336558"/>
                        <a:pt x="71270" y="331903"/>
                        <a:pt x="69732" y="325045"/>
                      </a:cubicBezTo>
                      <a:lnTo>
                        <a:pt x="363" y="18015"/>
                      </a:lnTo>
                      <a:cubicBezTo>
                        <a:pt x="-1424" y="10076"/>
                        <a:pt x="3563" y="2179"/>
                        <a:pt x="11502" y="350"/>
                      </a:cubicBezTo>
                      <a:cubicBezTo>
                        <a:pt x="19441" y="-1396"/>
                        <a:pt x="27338" y="3551"/>
                        <a:pt x="29166" y="11489"/>
                      </a:cubicBezTo>
                      <a:lnTo>
                        <a:pt x="98536" y="318520"/>
                      </a:lnTo>
                      <a:cubicBezTo>
                        <a:pt x="100323" y="326458"/>
                        <a:pt x="95336" y="334356"/>
                        <a:pt x="87397" y="336184"/>
                      </a:cubicBezTo>
                      <a:cubicBezTo>
                        <a:pt x="86275" y="336475"/>
                        <a:pt x="85153" y="336558"/>
                        <a:pt x="84114" y="336558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3" name="Freeform: Shape 1212">
                  <a:extLst>
                    <a:ext uri="{FF2B5EF4-FFF2-40B4-BE49-F238E27FC236}">
                      <a16:creationId xmlns:a16="http://schemas.microsoft.com/office/drawing/2014/main" id="{F913C115-1490-4013-B3B4-0EEE8748D2D1}"/>
                    </a:ext>
                  </a:extLst>
                </p:cNvPr>
                <p:cNvSpPr/>
                <p:nvPr/>
              </p:nvSpPr>
              <p:spPr>
                <a:xfrm>
                  <a:off x="7690704" y="2544896"/>
                  <a:ext cx="61331" cy="177812"/>
                </a:xfrm>
                <a:custGeom>
                  <a:avLst/>
                  <a:gdLst>
                    <a:gd name="connsiteX0" fmla="*/ 46602 w 61331"/>
                    <a:gd name="connsiteY0" fmla="*/ 177813 h 177812"/>
                    <a:gd name="connsiteX1" fmla="*/ 32262 w 61331"/>
                    <a:gd name="connsiteY1" fmla="*/ 166591 h 177812"/>
                    <a:gd name="connsiteX2" fmla="*/ 50 w 61331"/>
                    <a:gd name="connsiteY2" fmla="*/ 13429 h 177812"/>
                    <a:gd name="connsiteX3" fmla="*/ 16052 w 61331"/>
                    <a:gd name="connsiteY3" fmla="*/ 45 h 177812"/>
                    <a:gd name="connsiteX4" fmla="*/ 29477 w 61331"/>
                    <a:gd name="connsiteY4" fmla="*/ 15715 h 177812"/>
                    <a:gd name="connsiteX5" fmla="*/ 60899 w 61331"/>
                    <a:gd name="connsiteY5" fmla="*/ 159608 h 177812"/>
                    <a:gd name="connsiteX6" fmla="*/ 50093 w 61331"/>
                    <a:gd name="connsiteY6" fmla="*/ 177439 h 177812"/>
                    <a:gd name="connsiteX7" fmla="*/ 46602 w 61331"/>
                    <a:gd name="connsiteY7" fmla="*/ 177813 h 17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31" h="177812">
                      <a:moveTo>
                        <a:pt x="46602" y="177813"/>
                      </a:moveTo>
                      <a:cubicBezTo>
                        <a:pt x="39951" y="177813"/>
                        <a:pt x="33924" y="173282"/>
                        <a:pt x="32262" y="166591"/>
                      </a:cubicBezTo>
                      <a:cubicBezTo>
                        <a:pt x="19710" y="115384"/>
                        <a:pt x="-1155" y="27352"/>
                        <a:pt x="50" y="13429"/>
                      </a:cubicBezTo>
                      <a:cubicBezTo>
                        <a:pt x="757" y="5324"/>
                        <a:pt x="7823" y="-578"/>
                        <a:pt x="16052" y="45"/>
                      </a:cubicBezTo>
                      <a:cubicBezTo>
                        <a:pt x="24074" y="752"/>
                        <a:pt x="30018" y="7735"/>
                        <a:pt x="29477" y="15715"/>
                      </a:cubicBezTo>
                      <a:cubicBezTo>
                        <a:pt x="29602" y="26064"/>
                        <a:pt x="45521" y="96847"/>
                        <a:pt x="60899" y="159608"/>
                      </a:cubicBezTo>
                      <a:cubicBezTo>
                        <a:pt x="62853" y="167547"/>
                        <a:pt x="57990" y="175527"/>
                        <a:pt x="50093" y="177439"/>
                      </a:cubicBezTo>
                      <a:cubicBezTo>
                        <a:pt x="48970" y="177688"/>
                        <a:pt x="47807" y="177813"/>
                        <a:pt x="46602" y="177813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4" name="Freeform: Shape 1213">
                  <a:extLst>
                    <a:ext uri="{FF2B5EF4-FFF2-40B4-BE49-F238E27FC236}">
                      <a16:creationId xmlns:a16="http://schemas.microsoft.com/office/drawing/2014/main" id="{0973698E-145D-4493-B72F-408E06458378}"/>
                    </a:ext>
                  </a:extLst>
                </p:cNvPr>
                <p:cNvSpPr/>
                <p:nvPr/>
              </p:nvSpPr>
              <p:spPr>
                <a:xfrm>
                  <a:off x="7361110" y="2398267"/>
                  <a:ext cx="32846" cy="301166"/>
                </a:xfrm>
                <a:custGeom>
                  <a:avLst/>
                  <a:gdLst>
                    <a:gd name="connsiteX0" fmla="*/ 18084 w 32846"/>
                    <a:gd name="connsiteY0" fmla="*/ 301166 h 301166"/>
                    <a:gd name="connsiteX1" fmla="*/ 3329 w 32846"/>
                    <a:gd name="connsiteY1" fmla="*/ 286827 h 301166"/>
                    <a:gd name="connsiteX2" fmla="*/ 5490 w 32846"/>
                    <a:gd name="connsiteY2" fmla="*/ 7062 h 301166"/>
                    <a:gd name="connsiteX3" fmla="*/ 25773 w 32846"/>
                    <a:gd name="connsiteY3" fmla="*/ 2158 h 301166"/>
                    <a:gd name="connsiteX4" fmla="*/ 31675 w 32846"/>
                    <a:gd name="connsiteY4" fmla="*/ 20487 h 301166"/>
                    <a:gd name="connsiteX5" fmla="*/ 32839 w 32846"/>
                    <a:gd name="connsiteY5" fmla="*/ 285996 h 301166"/>
                    <a:gd name="connsiteX6" fmla="*/ 18499 w 32846"/>
                    <a:gd name="connsiteY6" fmla="*/ 301166 h 301166"/>
                    <a:gd name="connsiteX7" fmla="*/ 18084 w 32846"/>
                    <a:gd name="connsiteY7" fmla="*/ 301166 h 301166"/>
                    <a:gd name="connsiteX8" fmla="*/ 30719 w 32846"/>
                    <a:gd name="connsiteY8" fmla="*/ 22440 h 301166"/>
                    <a:gd name="connsiteX9" fmla="*/ 30719 w 32846"/>
                    <a:gd name="connsiteY9" fmla="*/ 22440 h 301166"/>
                    <a:gd name="connsiteX10" fmla="*/ 30719 w 32846"/>
                    <a:gd name="connsiteY10" fmla="*/ 22440 h 30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846" h="301166">
                      <a:moveTo>
                        <a:pt x="18084" y="301166"/>
                      </a:moveTo>
                      <a:cubicBezTo>
                        <a:pt x="10145" y="301166"/>
                        <a:pt x="3578" y="294849"/>
                        <a:pt x="3329" y="286827"/>
                      </a:cubicBezTo>
                      <a:cubicBezTo>
                        <a:pt x="-4111" y="22773"/>
                        <a:pt x="2871" y="11343"/>
                        <a:pt x="5490" y="7062"/>
                      </a:cubicBezTo>
                      <a:cubicBezTo>
                        <a:pt x="9730" y="121"/>
                        <a:pt x="18832" y="-2082"/>
                        <a:pt x="25773" y="2158"/>
                      </a:cubicBezTo>
                      <a:cubicBezTo>
                        <a:pt x="32091" y="6023"/>
                        <a:pt x="34460" y="13878"/>
                        <a:pt x="31675" y="20487"/>
                      </a:cubicBezTo>
                      <a:cubicBezTo>
                        <a:pt x="28059" y="37611"/>
                        <a:pt x="29555" y="169368"/>
                        <a:pt x="32839" y="285996"/>
                      </a:cubicBezTo>
                      <a:cubicBezTo>
                        <a:pt x="33088" y="294142"/>
                        <a:pt x="26646" y="300917"/>
                        <a:pt x="18499" y="301166"/>
                      </a:cubicBezTo>
                      <a:cubicBezTo>
                        <a:pt x="18375" y="301166"/>
                        <a:pt x="18209" y="301166"/>
                        <a:pt x="18084" y="301166"/>
                      </a:cubicBezTo>
                      <a:close/>
                      <a:moveTo>
                        <a:pt x="30719" y="22440"/>
                      </a:moveTo>
                      <a:cubicBezTo>
                        <a:pt x="30678" y="22440"/>
                        <a:pt x="30678" y="22440"/>
                        <a:pt x="30719" y="22440"/>
                      </a:cubicBezTo>
                      <a:cubicBezTo>
                        <a:pt x="30678" y="22440"/>
                        <a:pt x="30678" y="22440"/>
                        <a:pt x="30719" y="22440"/>
                      </a:cubicBezTo>
                      <a:close/>
                    </a:path>
                  </a:pathLst>
                </a:custGeom>
                <a:solidFill>
                  <a:srgbClr val="DAE3FE"/>
                </a:solidFill>
                <a:ln w="41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3278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D2B3C-28D2-4E62-A480-D8680073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9B2EB-4BF5-4875-8728-8B3320BF2AEF}"/>
              </a:ext>
            </a:extLst>
          </p:cNvPr>
          <p:cNvSpPr txBox="1"/>
          <p:nvPr/>
        </p:nvSpPr>
        <p:spPr>
          <a:xfrm>
            <a:off x="928254" y="1013751"/>
            <a:ext cx="51677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3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 dirty="0"/>
              <a:t>ACTION ITEMS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6DAB490-0F32-4A65-952E-80FCF27EA723}"/>
              </a:ext>
            </a:extLst>
          </p:cNvPr>
          <p:cNvSpPr txBox="1">
            <a:spLocks/>
          </p:cNvSpPr>
          <p:nvPr/>
        </p:nvSpPr>
        <p:spPr>
          <a:xfrm>
            <a:off x="455157" y="2190919"/>
            <a:ext cx="4011881" cy="3537762"/>
          </a:xfrm>
          <a:custGeom>
            <a:avLst/>
            <a:gdLst>
              <a:gd name="connsiteX0" fmla="*/ 2643588 w 4011881"/>
              <a:gd name="connsiteY0" fmla="*/ 111 h 3537762"/>
              <a:gd name="connsiteX1" fmla="*/ 4011881 w 4011881"/>
              <a:gd name="connsiteY1" fmla="*/ 2051933 h 3537762"/>
              <a:gd name="connsiteX2" fmla="*/ 1952053 w 4011881"/>
              <a:gd name="connsiteY2" fmla="*/ 3537762 h 3537762"/>
              <a:gd name="connsiteX3" fmla="*/ 227685 w 4011881"/>
              <a:gd name="connsiteY3" fmla="*/ 1717440 h 3537762"/>
              <a:gd name="connsiteX4" fmla="*/ 2643588 w 4011881"/>
              <a:gd name="connsiteY4" fmla="*/ 111 h 353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1881" h="3537762">
                <a:moveTo>
                  <a:pt x="2643588" y="111"/>
                </a:moveTo>
                <a:cubicBezTo>
                  <a:pt x="3415036" y="-9527"/>
                  <a:pt x="4011881" y="609027"/>
                  <a:pt x="4011881" y="2051933"/>
                </a:cubicBezTo>
                <a:cubicBezTo>
                  <a:pt x="4011881" y="3173014"/>
                  <a:pt x="2919064" y="3537762"/>
                  <a:pt x="1952053" y="3537762"/>
                </a:cubicBezTo>
                <a:cubicBezTo>
                  <a:pt x="968718" y="3537762"/>
                  <a:pt x="-586144" y="2964083"/>
                  <a:pt x="227685" y="1717440"/>
                </a:cubicBezTo>
                <a:cubicBezTo>
                  <a:pt x="926092" y="647579"/>
                  <a:pt x="1872141" y="9749"/>
                  <a:pt x="2643588" y="111"/>
                </a:cubicBezTo>
                <a:close/>
              </a:path>
            </a:pathLst>
          </a:custGeom>
          <a:gradFill>
            <a:gsLst>
              <a:gs pos="0">
                <a:srgbClr val="58A9D3"/>
              </a:gs>
              <a:gs pos="100000">
                <a:srgbClr val="649DBA"/>
              </a:gs>
            </a:gsLst>
            <a:lin ang="5400000" scaled="1"/>
          </a:grad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6A541-9D3F-4E93-AB78-C71386494D4A}"/>
              </a:ext>
            </a:extLst>
          </p:cNvPr>
          <p:cNvSpPr txBox="1"/>
          <p:nvPr/>
        </p:nvSpPr>
        <p:spPr>
          <a:xfrm>
            <a:off x="5347854" y="1783192"/>
            <a:ext cx="56942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REMINDERS: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Helvetica" panose="020B0604020202020204" pitchFamily="34" charset="0"/>
              </a:rPr>
              <a:t>Create a list of reminders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Helvetica" panose="020B0604020202020204" pitchFamily="34" charset="0"/>
              </a:rPr>
              <a:t>Detect title and due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Helvetica" panose="020B0604020202020204" pitchFamily="34" charset="0"/>
              </a:rPr>
              <a:t>Manage recommended list of reminders and post notifications automatically in space / group chat when the time is due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FDC714-C171-4B23-9FD6-01058653DF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7D525E1-C43C-42AC-9C3A-3EBE402939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7187" y="1650674"/>
            <a:ext cx="480970" cy="48097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3DEF52E-648D-437A-BD44-C60A78AE1FC1}"/>
              </a:ext>
            </a:extLst>
          </p:cNvPr>
          <p:cNvGrpSpPr/>
          <p:nvPr/>
        </p:nvGrpSpPr>
        <p:grpSpPr>
          <a:xfrm>
            <a:off x="4087091" y="4470600"/>
            <a:ext cx="5334000" cy="1468121"/>
            <a:chOff x="4087091" y="4470600"/>
            <a:chExt cx="5334000" cy="14681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E33ABB-3687-41EB-ADBF-6B891E8FAA30}"/>
                </a:ext>
              </a:extLst>
            </p:cNvPr>
            <p:cNvSpPr/>
            <p:nvPr/>
          </p:nvSpPr>
          <p:spPr>
            <a:xfrm>
              <a:off x="4087091" y="4470600"/>
              <a:ext cx="5334000" cy="1468121"/>
            </a:xfrm>
            <a:prstGeom prst="roundRect">
              <a:avLst>
                <a:gd name="adj" fmla="val 549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D918C8-9B48-4E6A-92E8-BBB153E6219D}"/>
                </a:ext>
              </a:extLst>
            </p:cNvPr>
            <p:cNvSpPr txBox="1"/>
            <p:nvPr/>
          </p:nvSpPr>
          <p:spPr>
            <a:xfrm>
              <a:off x="4516582" y="4773773"/>
              <a:ext cx="421178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Helvetica" panose="020B0604020202020204" pitchFamily="34" charset="0"/>
                </a:rPr>
                <a:t>Follow up meetings</a:t>
              </a:r>
            </a:p>
            <a:p>
              <a:endParaRPr lang="en-US" b="1" dirty="0">
                <a:latin typeface="Helvetica" panose="020B0604020202020204" pitchFamily="34" charset="0"/>
              </a:endParaRPr>
            </a:p>
            <a:p>
              <a:r>
                <a:rPr lang="en-US" sz="1400" dirty="0"/>
                <a:t>Automatically schedule follow up meetings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3980E12-C7FB-4CC2-90C4-139D40186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29375" y="4890170"/>
              <a:ext cx="597976" cy="597976"/>
            </a:xfrm>
            <a:prstGeom prst="rect">
              <a:avLst/>
            </a:prstGeom>
          </p:spPr>
        </p:pic>
      </p:grp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4C699A1C-6FCB-48A5-BFDA-E821DF037F37}"/>
              </a:ext>
            </a:extLst>
          </p:cNvPr>
          <p:cNvGrpSpPr/>
          <p:nvPr/>
        </p:nvGrpSpPr>
        <p:grpSpPr>
          <a:xfrm>
            <a:off x="1302636" y="2370125"/>
            <a:ext cx="2615928" cy="2819033"/>
            <a:chOff x="4060486" y="-459289"/>
            <a:chExt cx="3416368" cy="368162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9E22A5-3678-4FDB-AD52-91409B8D5CE6}"/>
                </a:ext>
              </a:extLst>
            </p:cNvPr>
            <p:cNvSpPr/>
            <p:nvPr/>
          </p:nvSpPr>
          <p:spPr>
            <a:xfrm rot="-4614191">
              <a:off x="5416187" y="532013"/>
              <a:ext cx="348282" cy="146574"/>
            </a:xfrm>
            <a:custGeom>
              <a:avLst/>
              <a:gdLst>
                <a:gd name="connsiteX0" fmla="*/ 0 w 348282"/>
                <a:gd name="connsiteY0" fmla="*/ 0 h 146574"/>
                <a:gd name="connsiteX1" fmla="*/ 348283 w 348282"/>
                <a:gd name="connsiteY1" fmla="*/ 0 h 146574"/>
                <a:gd name="connsiteX2" fmla="*/ 348283 w 348282"/>
                <a:gd name="connsiteY2" fmla="*/ 146575 h 146574"/>
                <a:gd name="connsiteX3" fmla="*/ 0 w 348282"/>
                <a:gd name="connsiteY3" fmla="*/ 146575 h 14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282" h="146574">
                  <a:moveTo>
                    <a:pt x="0" y="0"/>
                  </a:moveTo>
                  <a:lnTo>
                    <a:pt x="348283" y="0"/>
                  </a:lnTo>
                  <a:lnTo>
                    <a:pt x="348283" y="146575"/>
                  </a:lnTo>
                  <a:lnTo>
                    <a:pt x="0" y="146575"/>
                  </a:lnTo>
                  <a:close/>
                </a:path>
              </a:pathLst>
            </a:custGeom>
            <a:solidFill>
              <a:srgbClr val="CFD1D2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C16B0E-C14B-4D6E-8F91-674B4ADB13FD}"/>
                </a:ext>
              </a:extLst>
            </p:cNvPr>
            <p:cNvSpPr/>
            <p:nvPr/>
          </p:nvSpPr>
          <p:spPr>
            <a:xfrm>
              <a:off x="5405182" y="207632"/>
              <a:ext cx="492976" cy="265133"/>
            </a:xfrm>
            <a:custGeom>
              <a:avLst/>
              <a:gdLst>
                <a:gd name="connsiteX0" fmla="*/ 2577 w 492976"/>
                <a:gd name="connsiteY0" fmla="*/ 75845 h 265133"/>
                <a:gd name="connsiteX1" fmla="*/ 2577 w 492976"/>
                <a:gd name="connsiteY1" fmla="*/ 75845 h 265133"/>
                <a:gd name="connsiteX2" fmla="*/ 120178 w 492976"/>
                <a:gd name="connsiteY2" fmla="*/ 2558 h 265133"/>
                <a:gd name="connsiteX3" fmla="*/ 417174 w 492976"/>
                <a:gd name="connsiteY3" fmla="*/ 71627 h 265133"/>
                <a:gd name="connsiteX4" fmla="*/ 490400 w 492976"/>
                <a:gd name="connsiteY4" fmla="*/ 189289 h 265133"/>
                <a:gd name="connsiteX5" fmla="*/ 490400 w 492976"/>
                <a:gd name="connsiteY5" fmla="*/ 189289 h 265133"/>
                <a:gd name="connsiteX6" fmla="*/ 372799 w 492976"/>
                <a:gd name="connsiteY6" fmla="*/ 262575 h 265133"/>
                <a:gd name="connsiteX7" fmla="*/ 75803 w 492976"/>
                <a:gd name="connsiteY7" fmla="*/ 193506 h 265133"/>
                <a:gd name="connsiteX8" fmla="*/ 2577 w 492976"/>
                <a:gd name="connsiteY8" fmla="*/ 75845 h 2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976" h="265133">
                  <a:moveTo>
                    <a:pt x="2577" y="75845"/>
                  </a:moveTo>
                  <a:lnTo>
                    <a:pt x="2577" y="75845"/>
                  </a:lnTo>
                  <a:cubicBezTo>
                    <a:pt x="14863" y="23095"/>
                    <a:pt x="67490" y="-9667"/>
                    <a:pt x="120178" y="2558"/>
                  </a:cubicBezTo>
                  <a:lnTo>
                    <a:pt x="417174" y="71627"/>
                  </a:lnTo>
                  <a:cubicBezTo>
                    <a:pt x="469862" y="83913"/>
                    <a:pt x="502685" y="136540"/>
                    <a:pt x="490400" y="189289"/>
                  </a:cubicBezTo>
                  <a:lnTo>
                    <a:pt x="490400" y="189289"/>
                  </a:lnTo>
                  <a:cubicBezTo>
                    <a:pt x="478114" y="242038"/>
                    <a:pt x="425487" y="274800"/>
                    <a:pt x="372799" y="262575"/>
                  </a:cubicBezTo>
                  <a:lnTo>
                    <a:pt x="75803" y="193506"/>
                  </a:lnTo>
                  <a:cubicBezTo>
                    <a:pt x="23115" y="181221"/>
                    <a:pt x="-9708" y="128533"/>
                    <a:pt x="2577" y="75845"/>
                  </a:cubicBezTo>
                  <a:close/>
                </a:path>
              </a:pathLst>
            </a:custGeom>
            <a:solidFill>
              <a:srgbClr val="CFD1D2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A6870B-758C-4B5C-B995-9C3843A07436}"/>
                </a:ext>
              </a:extLst>
            </p:cNvPr>
            <p:cNvSpPr/>
            <p:nvPr/>
          </p:nvSpPr>
          <p:spPr>
            <a:xfrm>
              <a:off x="5273228" y="883093"/>
              <a:ext cx="1715416" cy="2339238"/>
            </a:xfrm>
            <a:custGeom>
              <a:avLst/>
              <a:gdLst>
                <a:gd name="connsiteX0" fmla="*/ 136121 w 1715416"/>
                <a:gd name="connsiteY0" fmla="*/ 2339238 h 2339238"/>
                <a:gd name="connsiteX1" fmla="*/ 0 w 1715416"/>
                <a:gd name="connsiteY1" fmla="*/ 2325119 h 2339238"/>
                <a:gd name="connsiteX2" fmla="*/ 242108 w 1715416"/>
                <a:gd name="connsiteY2" fmla="*/ 0 h 2339238"/>
                <a:gd name="connsiteX3" fmla="*/ 1715417 w 1715416"/>
                <a:gd name="connsiteY3" fmla="*/ 1821099 h 2339238"/>
                <a:gd name="connsiteX4" fmla="*/ 1609063 w 1715416"/>
                <a:gd name="connsiteY4" fmla="*/ 1907160 h 2339238"/>
                <a:gd name="connsiteX5" fmla="*/ 343939 w 1715416"/>
                <a:gd name="connsiteY5" fmla="*/ 343450 h 23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5416" h="2339238">
                  <a:moveTo>
                    <a:pt x="136121" y="2339238"/>
                  </a:moveTo>
                  <a:lnTo>
                    <a:pt x="0" y="2325119"/>
                  </a:lnTo>
                  <a:lnTo>
                    <a:pt x="242108" y="0"/>
                  </a:lnTo>
                  <a:lnTo>
                    <a:pt x="1715417" y="1821099"/>
                  </a:lnTo>
                  <a:lnTo>
                    <a:pt x="1609063" y="1907160"/>
                  </a:lnTo>
                  <a:lnTo>
                    <a:pt x="343939" y="343450"/>
                  </a:lnTo>
                  <a:close/>
                </a:path>
              </a:pathLst>
            </a:custGeom>
            <a:solidFill>
              <a:srgbClr val="59595B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26F7F8-111F-47A0-A3CD-02C188452252}"/>
                </a:ext>
              </a:extLst>
            </p:cNvPr>
            <p:cNvSpPr/>
            <p:nvPr/>
          </p:nvSpPr>
          <p:spPr>
            <a:xfrm rot="-3090236">
              <a:off x="5239620" y="492575"/>
              <a:ext cx="146643" cy="348239"/>
            </a:xfrm>
            <a:custGeom>
              <a:avLst/>
              <a:gdLst>
                <a:gd name="connsiteX0" fmla="*/ 0 w 146643"/>
                <a:gd name="connsiteY0" fmla="*/ 0 h 348239"/>
                <a:gd name="connsiteX1" fmla="*/ 146644 w 146643"/>
                <a:gd name="connsiteY1" fmla="*/ 0 h 348239"/>
                <a:gd name="connsiteX2" fmla="*/ 146644 w 146643"/>
                <a:gd name="connsiteY2" fmla="*/ 348239 h 348239"/>
                <a:gd name="connsiteX3" fmla="*/ 0 w 146643"/>
                <a:gd name="connsiteY3" fmla="*/ 348239 h 34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43" h="348239">
                  <a:moveTo>
                    <a:pt x="0" y="0"/>
                  </a:moveTo>
                  <a:lnTo>
                    <a:pt x="146644" y="0"/>
                  </a:lnTo>
                  <a:lnTo>
                    <a:pt x="146644" y="348239"/>
                  </a:lnTo>
                  <a:lnTo>
                    <a:pt x="0" y="348239"/>
                  </a:lnTo>
                  <a:close/>
                </a:path>
              </a:pathLst>
            </a:custGeom>
            <a:solidFill>
              <a:srgbClr val="E5E5E6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EF555D-EB99-4294-839C-00B5A6879508}"/>
                </a:ext>
              </a:extLst>
            </p:cNvPr>
            <p:cNvSpPr/>
            <p:nvPr/>
          </p:nvSpPr>
          <p:spPr>
            <a:xfrm>
              <a:off x="4906588" y="280213"/>
              <a:ext cx="385795" cy="434693"/>
            </a:xfrm>
            <a:custGeom>
              <a:avLst/>
              <a:gdLst>
                <a:gd name="connsiteX0" fmla="*/ 37003 w 385795"/>
                <a:gd name="connsiteY0" fmla="*/ 413399 h 434693"/>
                <a:gd name="connsiteX1" fmla="*/ 37003 w 385795"/>
                <a:gd name="connsiteY1" fmla="*/ 413399 h 434693"/>
                <a:gd name="connsiteX2" fmla="*/ 21295 w 385795"/>
                <a:gd name="connsiteY2" fmla="*/ 275689 h 434693"/>
                <a:gd name="connsiteX3" fmla="*/ 211142 w 385795"/>
                <a:gd name="connsiteY3" fmla="*/ 37003 h 434693"/>
                <a:gd name="connsiteX4" fmla="*/ 348792 w 385795"/>
                <a:gd name="connsiteY4" fmla="*/ 21295 h 434693"/>
                <a:gd name="connsiteX5" fmla="*/ 348792 w 385795"/>
                <a:gd name="connsiteY5" fmla="*/ 21295 h 434693"/>
                <a:gd name="connsiteX6" fmla="*/ 364501 w 385795"/>
                <a:gd name="connsiteY6" fmla="*/ 159005 h 434693"/>
                <a:gd name="connsiteX7" fmla="*/ 174652 w 385795"/>
                <a:gd name="connsiteY7" fmla="*/ 397690 h 434693"/>
                <a:gd name="connsiteX8" fmla="*/ 37003 w 385795"/>
                <a:gd name="connsiteY8" fmla="*/ 413399 h 4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795" h="434693">
                  <a:moveTo>
                    <a:pt x="37003" y="413399"/>
                  </a:moveTo>
                  <a:lnTo>
                    <a:pt x="37003" y="413399"/>
                  </a:lnTo>
                  <a:cubicBezTo>
                    <a:pt x="-5355" y="379720"/>
                    <a:pt x="-12384" y="318047"/>
                    <a:pt x="21295" y="275689"/>
                  </a:cubicBezTo>
                  <a:lnTo>
                    <a:pt x="211142" y="37003"/>
                  </a:lnTo>
                  <a:cubicBezTo>
                    <a:pt x="244821" y="-5355"/>
                    <a:pt x="306495" y="-12384"/>
                    <a:pt x="348792" y="21295"/>
                  </a:cubicBezTo>
                  <a:lnTo>
                    <a:pt x="348792" y="21295"/>
                  </a:lnTo>
                  <a:cubicBezTo>
                    <a:pt x="391150" y="54974"/>
                    <a:pt x="398179" y="116647"/>
                    <a:pt x="364501" y="159005"/>
                  </a:cubicBezTo>
                  <a:lnTo>
                    <a:pt x="174652" y="397690"/>
                  </a:lnTo>
                  <a:cubicBezTo>
                    <a:pt x="141035" y="440048"/>
                    <a:pt x="79362" y="447078"/>
                    <a:pt x="37003" y="413399"/>
                  </a:cubicBezTo>
                  <a:close/>
                </a:path>
              </a:pathLst>
            </a:custGeom>
            <a:solidFill>
              <a:srgbClr val="E5E5E6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904F42-A94D-4C59-8832-10A031BB833A}"/>
                </a:ext>
              </a:extLst>
            </p:cNvPr>
            <p:cNvSpPr/>
            <p:nvPr/>
          </p:nvSpPr>
          <p:spPr>
            <a:xfrm rot="-981704">
              <a:off x="5366472" y="399468"/>
              <a:ext cx="146572" cy="402677"/>
            </a:xfrm>
            <a:custGeom>
              <a:avLst/>
              <a:gdLst>
                <a:gd name="connsiteX0" fmla="*/ 0 w 146572"/>
                <a:gd name="connsiteY0" fmla="*/ 0 h 402677"/>
                <a:gd name="connsiteX1" fmla="*/ 146573 w 146572"/>
                <a:gd name="connsiteY1" fmla="*/ 0 h 402677"/>
                <a:gd name="connsiteX2" fmla="*/ 146573 w 146572"/>
                <a:gd name="connsiteY2" fmla="*/ 402677 h 402677"/>
                <a:gd name="connsiteX3" fmla="*/ 0 w 146572"/>
                <a:gd name="connsiteY3" fmla="*/ 402677 h 40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72" h="402677">
                  <a:moveTo>
                    <a:pt x="0" y="0"/>
                  </a:moveTo>
                  <a:lnTo>
                    <a:pt x="146573" y="0"/>
                  </a:lnTo>
                  <a:lnTo>
                    <a:pt x="146573" y="402677"/>
                  </a:lnTo>
                  <a:lnTo>
                    <a:pt x="0" y="402677"/>
                  </a:lnTo>
                  <a:close/>
                </a:path>
              </a:pathLst>
            </a:custGeom>
            <a:solidFill>
              <a:srgbClr val="919395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324B2B6-F5CE-48AD-9161-85535AAE81E6}"/>
                </a:ext>
              </a:extLst>
            </p:cNvPr>
            <p:cNvSpPr/>
            <p:nvPr/>
          </p:nvSpPr>
          <p:spPr>
            <a:xfrm>
              <a:off x="5121142" y="206266"/>
              <a:ext cx="488641" cy="281945"/>
            </a:xfrm>
            <a:custGeom>
              <a:avLst/>
              <a:gdLst>
                <a:gd name="connsiteX0" fmla="*/ 3985 w 488641"/>
                <a:gd name="connsiteY0" fmla="*/ 211498 h 281945"/>
                <a:gd name="connsiteX1" fmla="*/ 3985 w 488641"/>
                <a:gd name="connsiteY1" fmla="*/ 211498 h 281945"/>
                <a:gd name="connsiteX2" fmla="*/ 70426 w 488641"/>
                <a:gd name="connsiteY2" fmla="*/ 89863 h 281945"/>
                <a:gd name="connsiteX3" fmla="*/ 363021 w 488641"/>
                <a:gd name="connsiteY3" fmla="*/ 3985 h 281945"/>
                <a:gd name="connsiteX4" fmla="*/ 484656 w 488641"/>
                <a:gd name="connsiteY4" fmla="*/ 70426 h 281945"/>
                <a:gd name="connsiteX5" fmla="*/ 484656 w 488641"/>
                <a:gd name="connsiteY5" fmla="*/ 70426 h 281945"/>
                <a:gd name="connsiteX6" fmla="*/ 418216 w 488641"/>
                <a:gd name="connsiteY6" fmla="*/ 192060 h 281945"/>
                <a:gd name="connsiteX7" fmla="*/ 125620 w 488641"/>
                <a:gd name="connsiteY7" fmla="*/ 277938 h 281945"/>
                <a:gd name="connsiteX8" fmla="*/ 3985 w 488641"/>
                <a:gd name="connsiteY8" fmla="*/ 211498 h 28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641" h="281945">
                  <a:moveTo>
                    <a:pt x="3985" y="211498"/>
                  </a:moveTo>
                  <a:lnTo>
                    <a:pt x="3985" y="211498"/>
                  </a:lnTo>
                  <a:cubicBezTo>
                    <a:pt x="-11235" y="159543"/>
                    <a:pt x="18471" y="105082"/>
                    <a:pt x="70426" y="89863"/>
                  </a:cubicBezTo>
                  <a:lnTo>
                    <a:pt x="363021" y="3985"/>
                  </a:lnTo>
                  <a:cubicBezTo>
                    <a:pt x="414915" y="-11235"/>
                    <a:pt x="469376" y="18471"/>
                    <a:pt x="484656" y="70426"/>
                  </a:cubicBezTo>
                  <a:lnTo>
                    <a:pt x="484656" y="70426"/>
                  </a:lnTo>
                  <a:cubicBezTo>
                    <a:pt x="499876" y="122380"/>
                    <a:pt x="470170" y="176841"/>
                    <a:pt x="418216" y="192060"/>
                  </a:cubicBezTo>
                  <a:lnTo>
                    <a:pt x="125620" y="277938"/>
                  </a:lnTo>
                  <a:cubicBezTo>
                    <a:pt x="73665" y="293219"/>
                    <a:pt x="19205" y="263452"/>
                    <a:pt x="3985" y="211498"/>
                  </a:cubicBezTo>
                  <a:close/>
                </a:path>
              </a:pathLst>
            </a:custGeom>
            <a:solidFill>
              <a:srgbClr val="919395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B514FD-CD8C-4FF0-958C-64D8BB2269C1}"/>
                </a:ext>
              </a:extLst>
            </p:cNvPr>
            <p:cNvSpPr/>
            <p:nvPr/>
          </p:nvSpPr>
          <p:spPr>
            <a:xfrm>
              <a:off x="4603580" y="612230"/>
              <a:ext cx="2376735" cy="2377349"/>
            </a:xfrm>
            <a:custGeom>
              <a:avLst/>
              <a:gdLst>
                <a:gd name="connsiteX0" fmla="*/ 2328342 w 2376735"/>
                <a:gd name="connsiteY0" fmla="*/ 853976 h 2377349"/>
                <a:gd name="connsiteX1" fmla="*/ 1522985 w 2376735"/>
                <a:gd name="connsiteY1" fmla="*/ 2328935 h 2377349"/>
                <a:gd name="connsiteX2" fmla="*/ 48393 w 2376735"/>
                <a:gd name="connsiteY2" fmla="*/ 1523395 h 2377349"/>
                <a:gd name="connsiteX3" fmla="*/ 853750 w 2376735"/>
                <a:gd name="connsiteY3" fmla="*/ 48436 h 2377349"/>
                <a:gd name="connsiteX4" fmla="*/ 2328342 w 2376735"/>
                <a:gd name="connsiteY4" fmla="*/ 853976 h 237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735" h="2377349">
                  <a:moveTo>
                    <a:pt x="2328342" y="853976"/>
                  </a:moveTo>
                  <a:cubicBezTo>
                    <a:pt x="2513117" y="1483726"/>
                    <a:pt x="2152552" y="2144099"/>
                    <a:pt x="1522985" y="2328935"/>
                  </a:cubicBezTo>
                  <a:cubicBezTo>
                    <a:pt x="893419" y="2513771"/>
                    <a:pt x="233229" y="2153145"/>
                    <a:pt x="48393" y="1523395"/>
                  </a:cubicBezTo>
                  <a:cubicBezTo>
                    <a:pt x="-136382" y="893645"/>
                    <a:pt x="224183" y="233272"/>
                    <a:pt x="853750" y="48436"/>
                  </a:cubicBezTo>
                  <a:cubicBezTo>
                    <a:pt x="1483378" y="-136461"/>
                    <a:pt x="2143567" y="224226"/>
                    <a:pt x="2328342" y="853976"/>
                  </a:cubicBezTo>
                  <a:close/>
                </a:path>
              </a:pathLst>
            </a:custGeom>
            <a:solidFill>
              <a:srgbClr val="D3616A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96C1B6-C238-42BE-88A4-C7AFFA753FD9}"/>
                </a:ext>
              </a:extLst>
            </p:cNvPr>
            <p:cNvSpPr/>
            <p:nvPr/>
          </p:nvSpPr>
          <p:spPr>
            <a:xfrm>
              <a:off x="4603580" y="612230"/>
              <a:ext cx="2376735" cy="2377349"/>
            </a:xfrm>
            <a:custGeom>
              <a:avLst/>
              <a:gdLst>
                <a:gd name="connsiteX0" fmla="*/ 2328342 w 2376735"/>
                <a:gd name="connsiteY0" fmla="*/ 853976 h 2377349"/>
                <a:gd name="connsiteX1" fmla="*/ 1522985 w 2376735"/>
                <a:gd name="connsiteY1" fmla="*/ 2328935 h 2377349"/>
                <a:gd name="connsiteX2" fmla="*/ 48393 w 2376735"/>
                <a:gd name="connsiteY2" fmla="*/ 1523395 h 2377349"/>
                <a:gd name="connsiteX3" fmla="*/ 853750 w 2376735"/>
                <a:gd name="connsiteY3" fmla="*/ 48436 h 2377349"/>
                <a:gd name="connsiteX4" fmla="*/ 2328342 w 2376735"/>
                <a:gd name="connsiteY4" fmla="*/ 853976 h 237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735" h="2377349">
                  <a:moveTo>
                    <a:pt x="2328342" y="853976"/>
                  </a:moveTo>
                  <a:cubicBezTo>
                    <a:pt x="2513117" y="1483726"/>
                    <a:pt x="2152552" y="2144099"/>
                    <a:pt x="1522985" y="2328935"/>
                  </a:cubicBezTo>
                  <a:cubicBezTo>
                    <a:pt x="893419" y="2513771"/>
                    <a:pt x="233229" y="2153145"/>
                    <a:pt x="48393" y="1523395"/>
                  </a:cubicBezTo>
                  <a:cubicBezTo>
                    <a:pt x="-136382" y="893645"/>
                    <a:pt x="224183" y="233272"/>
                    <a:pt x="853750" y="48436"/>
                  </a:cubicBezTo>
                  <a:cubicBezTo>
                    <a:pt x="1483378" y="-136461"/>
                    <a:pt x="2143567" y="224226"/>
                    <a:pt x="2328342" y="8539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29B2DB-BBA7-48D0-BA29-B9F22746C7AC}"/>
                </a:ext>
              </a:extLst>
            </p:cNvPr>
            <p:cNvSpPr/>
            <p:nvPr/>
          </p:nvSpPr>
          <p:spPr>
            <a:xfrm>
              <a:off x="4657015" y="665591"/>
              <a:ext cx="2269988" cy="2270526"/>
            </a:xfrm>
            <a:custGeom>
              <a:avLst/>
              <a:gdLst>
                <a:gd name="connsiteX0" fmla="*/ 2223748 w 2269988"/>
                <a:gd name="connsiteY0" fmla="*/ 815590 h 2270526"/>
                <a:gd name="connsiteX1" fmla="*/ 1454576 w 2269988"/>
                <a:gd name="connsiteY1" fmla="*/ 2224292 h 2270526"/>
                <a:gd name="connsiteX2" fmla="*/ 46241 w 2269988"/>
                <a:gd name="connsiteY2" fmla="*/ 1454937 h 2270526"/>
                <a:gd name="connsiteX3" fmla="*/ 815412 w 2269988"/>
                <a:gd name="connsiteY3" fmla="*/ 46235 h 2270526"/>
                <a:gd name="connsiteX4" fmla="*/ 2223748 w 2269988"/>
                <a:gd name="connsiteY4" fmla="*/ 815590 h 227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988" h="2270526">
                  <a:moveTo>
                    <a:pt x="2223748" y="815590"/>
                  </a:moveTo>
                  <a:cubicBezTo>
                    <a:pt x="2400271" y="1417040"/>
                    <a:pt x="2055904" y="2047707"/>
                    <a:pt x="1454576" y="2224292"/>
                  </a:cubicBezTo>
                  <a:cubicBezTo>
                    <a:pt x="853248" y="2400815"/>
                    <a:pt x="222764" y="2056387"/>
                    <a:pt x="46241" y="1454937"/>
                  </a:cubicBezTo>
                  <a:cubicBezTo>
                    <a:pt x="-130282" y="853486"/>
                    <a:pt x="214084" y="222819"/>
                    <a:pt x="815412" y="46235"/>
                  </a:cubicBezTo>
                  <a:cubicBezTo>
                    <a:pt x="1416679" y="-130288"/>
                    <a:pt x="2047224" y="214140"/>
                    <a:pt x="2223748" y="815590"/>
                  </a:cubicBezTo>
                  <a:close/>
                </a:path>
              </a:pathLst>
            </a:custGeom>
            <a:solidFill>
              <a:srgbClr val="0635A1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F6F6E9E-A213-40FA-A669-B47AD0B126D7}"/>
                </a:ext>
              </a:extLst>
            </p:cNvPr>
            <p:cNvSpPr/>
            <p:nvPr/>
          </p:nvSpPr>
          <p:spPr>
            <a:xfrm>
              <a:off x="4844501" y="853212"/>
              <a:ext cx="1894894" cy="1895277"/>
            </a:xfrm>
            <a:custGeom>
              <a:avLst/>
              <a:gdLst>
                <a:gd name="connsiteX0" fmla="*/ 1483832 w 1894894"/>
                <a:gd name="connsiteY0" fmla="*/ 166796 h 1895277"/>
                <a:gd name="connsiteX1" fmla="*/ 680676 w 1894894"/>
                <a:gd name="connsiteY1" fmla="*/ 38560 h 1895277"/>
                <a:gd name="connsiteX2" fmla="*/ 38579 w 1894894"/>
                <a:gd name="connsiteY2" fmla="*/ 1214444 h 1895277"/>
                <a:gd name="connsiteX3" fmla="*/ 273413 w 1894894"/>
                <a:gd name="connsiteY3" fmla="*/ 1613455 h 1895277"/>
                <a:gd name="connsiteX4" fmla="*/ 1214219 w 1894894"/>
                <a:gd name="connsiteY4" fmla="*/ 1856664 h 1895277"/>
                <a:gd name="connsiteX5" fmla="*/ 1856315 w 1894894"/>
                <a:gd name="connsiteY5" fmla="*/ 680779 h 1895277"/>
                <a:gd name="connsiteX6" fmla="*/ 1483832 w 1894894"/>
                <a:gd name="connsiteY6" fmla="*/ 166796 h 189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4894" h="1895277">
                  <a:moveTo>
                    <a:pt x="1483832" y="166796"/>
                  </a:moveTo>
                  <a:cubicBezTo>
                    <a:pt x="1257188" y="11238"/>
                    <a:pt x="965020" y="-44873"/>
                    <a:pt x="680676" y="38560"/>
                  </a:cubicBezTo>
                  <a:cubicBezTo>
                    <a:pt x="178734" y="185928"/>
                    <a:pt x="-108728" y="712380"/>
                    <a:pt x="38579" y="1214444"/>
                  </a:cubicBezTo>
                  <a:cubicBezTo>
                    <a:pt x="84299" y="1370369"/>
                    <a:pt x="166632" y="1505512"/>
                    <a:pt x="273413" y="1613455"/>
                  </a:cubicBezTo>
                  <a:cubicBezTo>
                    <a:pt x="510448" y="1853119"/>
                    <a:pt x="868140" y="1958311"/>
                    <a:pt x="1214219" y="1856664"/>
                  </a:cubicBezTo>
                  <a:cubicBezTo>
                    <a:pt x="1716161" y="1709296"/>
                    <a:pt x="2003622" y="1182844"/>
                    <a:pt x="1856315" y="680779"/>
                  </a:cubicBezTo>
                  <a:cubicBezTo>
                    <a:pt x="1792442" y="463182"/>
                    <a:pt x="1657299" y="285864"/>
                    <a:pt x="1483832" y="166796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6E8173-8352-42C2-A91E-857F2E69750E}"/>
                </a:ext>
              </a:extLst>
            </p:cNvPr>
            <p:cNvSpPr/>
            <p:nvPr/>
          </p:nvSpPr>
          <p:spPr>
            <a:xfrm>
              <a:off x="5117914" y="1020008"/>
              <a:ext cx="1621481" cy="1728481"/>
            </a:xfrm>
            <a:custGeom>
              <a:avLst/>
              <a:gdLst>
                <a:gd name="connsiteX0" fmla="*/ 1210419 w 1621481"/>
                <a:gd name="connsiteY0" fmla="*/ 0 h 1728481"/>
                <a:gd name="connsiteX1" fmla="*/ 1445254 w 1621481"/>
                <a:gd name="connsiteY1" fmla="*/ 399011 h 1728481"/>
                <a:gd name="connsiteX2" fmla="*/ 803156 w 1621481"/>
                <a:gd name="connsiteY2" fmla="*/ 1574895 h 1728481"/>
                <a:gd name="connsiteX3" fmla="*/ 0 w 1621481"/>
                <a:gd name="connsiteY3" fmla="*/ 1446659 h 1728481"/>
                <a:gd name="connsiteX4" fmla="*/ 940805 w 1621481"/>
                <a:gd name="connsiteY4" fmla="*/ 1689867 h 1728481"/>
                <a:gd name="connsiteX5" fmla="*/ 1582902 w 1621481"/>
                <a:gd name="connsiteY5" fmla="*/ 513983 h 1728481"/>
                <a:gd name="connsiteX6" fmla="*/ 1210419 w 1621481"/>
                <a:gd name="connsiteY6" fmla="*/ 0 h 172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481" h="1728481">
                  <a:moveTo>
                    <a:pt x="1210419" y="0"/>
                  </a:moveTo>
                  <a:cubicBezTo>
                    <a:pt x="1317201" y="107943"/>
                    <a:pt x="1399472" y="243147"/>
                    <a:pt x="1445254" y="399011"/>
                  </a:cubicBezTo>
                  <a:cubicBezTo>
                    <a:pt x="1592560" y="901075"/>
                    <a:pt x="1305098" y="1427528"/>
                    <a:pt x="803156" y="1574895"/>
                  </a:cubicBezTo>
                  <a:cubicBezTo>
                    <a:pt x="518812" y="1658389"/>
                    <a:pt x="226705" y="1602278"/>
                    <a:pt x="0" y="1446659"/>
                  </a:cubicBezTo>
                  <a:cubicBezTo>
                    <a:pt x="237035" y="1686322"/>
                    <a:pt x="594727" y="1791515"/>
                    <a:pt x="940805" y="1689867"/>
                  </a:cubicBezTo>
                  <a:cubicBezTo>
                    <a:pt x="1442747" y="1542500"/>
                    <a:pt x="1730209" y="1016047"/>
                    <a:pt x="1582902" y="513983"/>
                  </a:cubicBezTo>
                  <a:cubicBezTo>
                    <a:pt x="1519029" y="296385"/>
                    <a:pt x="1383886" y="119067"/>
                    <a:pt x="1210419" y="0"/>
                  </a:cubicBezTo>
                  <a:close/>
                </a:path>
              </a:pathLst>
            </a:custGeom>
            <a:solidFill>
              <a:srgbClr val="F0F1F1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FD57F0-4F6A-4AF1-BE49-B12045C0D081}"/>
                </a:ext>
              </a:extLst>
            </p:cNvPr>
            <p:cNvSpPr/>
            <p:nvPr/>
          </p:nvSpPr>
          <p:spPr>
            <a:xfrm>
              <a:off x="5954077" y="124619"/>
              <a:ext cx="1016655" cy="807005"/>
            </a:xfrm>
            <a:custGeom>
              <a:avLst/>
              <a:gdLst>
                <a:gd name="connsiteX0" fmla="*/ 947895 w 1016655"/>
                <a:gd name="connsiteY0" fmla="*/ 807006 h 807005"/>
                <a:gd name="connsiteX1" fmla="*/ 738183 w 1016655"/>
                <a:gd name="connsiteY1" fmla="*/ 70290 h 807005"/>
                <a:gd name="connsiteX2" fmla="*/ 0 w 1016655"/>
                <a:gd name="connsiteY2" fmla="*/ 274319 h 807005"/>
                <a:gd name="connsiteX3" fmla="*/ 947895 w 1016655"/>
                <a:gd name="connsiteY3" fmla="*/ 807006 h 80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655" h="807005">
                  <a:moveTo>
                    <a:pt x="947895" y="807006"/>
                  </a:moveTo>
                  <a:cubicBezTo>
                    <a:pt x="1093796" y="547233"/>
                    <a:pt x="999911" y="217352"/>
                    <a:pt x="738183" y="70290"/>
                  </a:cubicBezTo>
                  <a:cubicBezTo>
                    <a:pt x="476453" y="-76833"/>
                    <a:pt x="145962" y="14485"/>
                    <a:pt x="0" y="274319"/>
                  </a:cubicBezTo>
                  <a:lnTo>
                    <a:pt x="947895" y="8070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6FE4C88-03B0-4799-BF70-2C1ECC55618E}"/>
                </a:ext>
              </a:extLst>
            </p:cNvPr>
            <p:cNvSpPr/>
            <p:nvPr/>
          </p:nvSpPr>
          <p:spPr>
            <a:xfrm>
              <a:off x="5951754" y="154400"/>
              <a:ext cx="875976" cy="695380"/>
            </a:xfrm>
            <a:custGeom>
              <a:avLst/>
              <a:gdLst>
                <a:gd name="connsiteX0" fmla="*/ 816725 w 875976"/>
                <a:gd name="connsiteY0" fmla="*/ 695381 h 695380"/>
                <a:gd name="connsiteX1" fmla="*/ 636046 w 875976"/>
                <a:gd name="connsiteY1" fmla="*/ 60557 h 695380"/>
                <a:gd name="connsiteX2" fmla="*/ 0 w 875976"/>
                <a:gd name="connsiteY2" fmla="*/ 236347 h 695380"/>
                <a:gd name="connsiteX3" fmla="*/ 816725 w 875976"/>
                <a:gd name="connsiteY3" fmla="*/ 695381 h 6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976" h="695380">
                  <a:moveTo>
                    <a:pt x="816725" y="695381"/>
                  </a:moveTo>
                  <a:cubicBezTo>
                    <a:pt x="942455" y="471548"/>
                    <a:pt x="861528" y="187326"/>
                    <a:pt x="636046" y="60557"/>
                  </a:cubicBezTo>
                  <a:cubicBezTo>
                    <a:pt x="410502" y="-66212"/>
                    <a:pt x="125730" y="12515"/>
                    <a:pt x="0" y="236347"/>
                  </a:cubicBezTo>
                  <a:lnTo>
                    <a:pt x="816725" y="695381"/>
                  </a:lnTo>
                  <a:close/>
                </a:path>
              </a:pathLst>
            </a:custGeom>
            <a:solidFill>
              <a:srgbClr val="0635A1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3F7716-D5EB-4F78-9639-A4D3080CFEFC}"/>
                </a:ext>
              </a:extLst>
            </p:cNvPr>
            <p:cNvSpPr/>
            <p:nvPr/>
          </p:nvSpPr>
          <p:spPr>
            <a:xfrm>
              <a:off x="4089838" y="656547"/>
              <a:ext cx="795258" cy="1023284"/>
            </a:xfrm>
            <a:custGeom>
              <a:avLst/>
              <a:gdLst>
                <a:gd name="connsiteX0" fmla="*/ 285615 w 795258"/>
                <a:gd name="connsiteY0" fmla="*/ 1023284 h 1023284"/>
                <a:gd name="connsiteX1" fmla="*/ 63983 w 795258"/>
                <a:gd name="connsiteY1" fmla="*/ 290052 h 1023284"/>
                <a:gd name="connsiteX2" fmla="*/ 795258 w 795258"/>
                <a:gd name="connsiteY2" fmla="*/ 62614 h 1023284"/>
                <a:gd name="connsiteX3" fmla="*/ 285615 w 795258"/>
                <a:gd name="connsiteY3" fmla="*/ 1023284 h 102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58" h="1023284">
                  <a:moveTo>
                    <a:pt x="285615" y="1023284"/>
                  </a:moveTo>
                  <a:cubicBezTo>
                    <a:pt x="22480" y="883618"/>
                    <a:pt x="-76784" y="555326"/>
                    <a:pt x="63983" y="290052"/>
                  </a:cubicBezTo>
                  <a:cubicBezTo>
                    <a:pt x="204688" y="24779"/>
                    <a:pt x="532124" y="-77052"/>
                    <a:pt x="795258" y="62614"/>
                  </a:cubicBezTo>
                  <a:lnTo>
                    <a:pt x="285615" y="10232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8C5ACB-2243-4273-B27C-81F432AEBCCB}"/>
                </a:ext>
              </a:extLst>
            </p:cNvPr>
            <p:cNvSpPr/>
            <p:nvPr/>
          </p:nvSpPr>
          <p:spPr>
            <a:xfrm>
              <a:off x="4199410" y="665075"/>
              <a:ext cx="685686" cy="882363"/>
            </a:xfrm>
            <a:custGeom>
              <a:avLst/>
              <a:gdLst>
                <a:gd name="connsiteX0" fmla="*/ 246274 w 685686"/>
                <a:gd name="connsiteY0" fmla="*/ 882364 h 882363"/>
                <a:gd name="connsiteX1" fmla="*/ 55142 w 685686"/>
                <a:gd name="connsiteY1" fmla="*/ 250107 h 882363"/>
                <a:gd name="connsiteX2" fmla="*/ 685687 w 685686"/>
                <a:gd name="connsiteY2" fmla="*/ 54025 h 882363"/>
                <a:gd name="connsiteX3" fmla="*/ 246274 w 685686"/>
                <a:gd name="connsiteY3" fmla="*/ 882364 h 88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686" h="882363">
                  <a:moveTo>
                    <a:pt x="246274" y="882364"/>
                  </a:moveTo>
                  <a:cubicBezTo>
                    <a:pt x="19385" y="761951"/>
                    <a:pt x="-66187" y="478891"/>
                    <a:pt x="55142" y="250107"/>
                  </a:cubicBezTo>
                  <a:cubicBezTo>
                    <a:pt x="176471" y="21324"/>
                    <a:pt x="458798" y="-66448"/>
                    <a:pt x="685687" y="54025"/>
                  </a:cubicBezTo>
                  <a:lnTo>
                    <a:pt x="246274" y="882364"/>
                  </a:lnTo>
                  <a:close/>
                </a:path>
              </a:pathLst>
            </a:custGeom>
            <a:solidFill>
              <a:srgbClr val="0635A1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F63457-A40B-4868-9CC0-BA2F6A3905DA}"/>
                </a:ext>
              </a:extLst>
            </p:cNvPr>
            <p:cNvSpPr/>
            <p:nvPr/>
          </p:nvSpPr>
          <p:spPr>
            <a:xfrm>
              <a:off x="5560261" y="1234795"/>
              <a:ext cx="698207" cy="652487"/>
            </a:xfrm>
            <a:custGeom>
              <a:avLst/>
              <a:gdLst>
                <a:gd name="connsiteX0" fmla="*/ 180190 w 698207"/>
                <a:gd name="connsiteY0" fmla="*/ 652488 h 652487"/>
                <a:gd name="connsiteX1" fmla="*/ 0 w 698207"/>
                <a:gd name="connsiteY1" fmla="*/ 38507 h 652487"/>
                <a:gd name="connsiteX2" fmla="*/ 131292 w 698207"/>
                <a:gd name="connsiteY2" fmla="*/ 0 h 652487"/>
                <a:gd name="connsiteX3" fmla="*/ 272914 w 698207"/>
                <a:gd name="connsiteY3" fmla="*/ 482688 h 652487"/>
                <a:gd name="connsiteX4" fmla="*/ 659640 w 698207"/>
                <a:gd name="connsiteY4" fmla="*/ 369121 h 652487"/>
                <a:gd name="connsiteX5" fmla="*/ 698208 w 698207"/>
                <a:gd name="connsiteY5" fmla="*/ 500414 h 6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207" h="652487">
                  <a:moveTo>
                    <a:pt x="180190" y="652488"/>
                  </a:moveTo>
                  <a:lnTo>
                    <a:pt x="0" y="38507"/>
                  </a:lnTo>
                  <a:lnTo>
                    <a:pt x="131292" y="0"/>
                  </a:lnTo>
                  <a:lnTo>
                    <a:pt x="272914" y="482688"/>
                  </a:lnTo>
                  <a:lnTo>
                    <a:pt x="659640" y="369121"/>
                  </a:lnTo>
                  <a:lnTo>
                    <a:pt x="698208" y="500414"/>
                  </a:lnTo>
                  <a:close/>
                </a:path>
              </a:pathLst>
            </a:custGeom>
            <a:solidFill>
              <a:srgbClr val="59595B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36D570-CF11-4AE0-871A-E36F92F2CF99}"/>
                </a:ext>
              </a:extLst>
            </p:cNvPr>
            <p:cNvSpPr/>
            <p:nvPr/>
          </p:nvSpPr>
          <p:spPr>
            <a:xfrm rot="-981704">
              <a:off x="5661392" y="1669712"/>
              <a:ext cx="262217" cy="262217"/>
            </a:xfrm>
            <a:custGeom>
              <a:avLst/>
              <a:gdLst>
                <a:gd name="connsiteX0" fmla="*/ 262217 w 262217"/>
                <a:gd name="connsiteY0" fmla="*/ 131108 h 262217"/>
                <a:gd name="connsiteX1" fmla="*/ 131109 w 262217"/>
                <a:gd name="connsiteY1" fmla="*/ 262217 h 262217"/>
                <a:gd name="connsiteX2" fmla="*/ 1 w 262217"/>
                <a:gd name="connsiteY2" fmla="*/ 131108 h 262217"/>
                <a:gd name="connsiteX3" fmla="*/ 131109 w 262217"/>
                <a:gd name="connsiteY3" fmla="*/ 0 h 262217"/>
                <a:gd name="connsiteX4" fmla="*/ 262217 w 262217"/>
                <a:gd name="connsiteY4" fmla="*/ 131108 h 2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217" h="262217">
                  <a:moveTo>
                    <a:pt x="262217" y="131108"/>
                  </a:moveTo>
                  <a:cubicBezTo>
                    <a:pt x="262217" y="203518"/>
                    <a:pt x="203518" y="262217"/>
                    <a:pt x="131109" y="262217"/>
                  </a:cubicBezTo>
                  <a:cubicBezTo>
                    <a:pt x="58700" y="262217"/>
                    <a:pt x="1" y="203518"/>
                    <a:pt x="1" y="131108"/>
                  </a:cubicBezTo>
                  <a:cubicBezTo>
                    <a:pt x="1" y="58699"/>
                    <a:pt x="58700" y="0"/>
                    <a:pt x="131109" y="0"/>
                  </a:cubicBezTo>
                  <a:cubicBezTo>
                    <a:pt x="203519" y="0"/>
                    <a:pt x="262217" y="58699"/>
                    <a:pt x="262217" y="131108"/>
                  </a:cubicBezTo>
                  <a:close/>
                </a:path>
              </a:pathLst>
            </a:custGeom>
            <a:solidFill>
              <a:srgbClr val="D3616A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518EB1-642E-4A4D-8F8A-A62F24F7636F}"/>
                </a:ext>
              </a:extLst>
            </p:cNvPr>
            <p:cNvSpPr/>
            <p:nvPr/>
          </p:nvSpPr>
          <p:spPr>
            <a:xfrm rot="-981704">
              <a:off x="4994053" y="1948215"/>
              <a:ext cx="134470" cy="134470"/>
            </a:xfrm>
            <a:custGeom>
              <a:avLst/>
              <a:gdLst>
                <a:gd name="connsiteX0" fmla="*/ 134470 w 134470"/>
                <a:gd name="connsiteY0" fmla="*/ 67235 h 134470"/>
                <a:gd name="connsiteX1" fmla="*/ 67235 w 134470"/>
                <a:gd name="connsiteY1" fmla="*/ 134470 h 134470"/>
                <a:gd name="connsiteX2" fmla="*/ 0 w 134470"/>
                <a:gd name="connsiteY2" fmla="*/ 67235 h 134470"/>
                <a:gd name="connsiteX3" fmla="*/ 67235 w 134470"/>
                <a:gd name="connsiteY3" fmla="*/ 0 h 134470"/>
                <a:gd name="connsiteX4" fmla="*/ 134470 w 134470"/>
                <a:gd name="connsiteY4" fmla="*/ 67235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70" h="134470">
                  <a:moveTo>
                    <a:pt x="134470" y="67235"/>
                  </a:moveTo>
                  <a:cubicBezTo>
                    <a:pt x="134470" y="104368"/>
                    <a:pt x="104368" y="134470"/>
                    <a:pt x="67235" y="134470"/>
                  </a:cubicBezTo>
                  <a:cubicBezTo>
                    <a:pt x="30102" y="134470"/>
                    <a:pt x="0" y="104368"/>
                    <a:pt x="0" y="67235"/>
                  </a:cubicBezTo>
                  <a:cubicBezTo>
                    <a:pt x="0" y="30102"/>
                    <a:pt x="30102" y="0"/>
                    <a:pt x="67235" y="0"/>
                  </a:cubicBezTo>
                  <a:cubicBezTo>
                    <a:pt x="104368" y="0"/>
                    <a:pt x="134470" y="30102"/>
                    <a:pt x="134470" y="67235"/>
                  </a:cubicBezTo>
                  <a:close/>
                </a:path>
              </a:pathLst>
            </a:custGeom>
            <a:solidFill>
              <a:srgbClr val="59595B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56FB69C-9E39-4CDC-9CA7-27F83E40759B}"/>
                </a:ext>
              </a:extLst>
            </p:cNvPr>
            <p:cNvSpPr/>
            <p:nvPr/>
          </p:nvSpPr>
          <p:spPr>
            <a:xfrm rot="-981704">
              <a:off x="6480676" y="1511784"/>
              <a:ext cx="134470" cy="134470"/>
            </a:xfrm>
            <a:custGeom>
              <a:avLst/>
              <a:gdLst>
                <a:gd name="connsiteX0" fmla="*/ 134470 w 134470"/>
                <a:gd name="connsiteY0" fmla="*/ 67235 h 134470"/>
                <a:gd name="connsiteX1" fmla="*/ 67235 w 134470"/>
                <a:gd name="connsiteY1" fmla="*/ 134470 h 134470"/>
                <a:gd name="connsiteX2" fmla="*/ 0 w 134470"/>
                <a:gd name="connsiteY2" fmla="*/ 67235 h 134470"/>
                <a:gd name="connsiteX3" fmla="*/ 67235 w 134470"/>
                <a:gd name="connsiteY3" fmla="*/ 0 h 134470"/>
                <a:gd name="connsiteX4" fmla="*/ 134470 w 134470"/>
                <a:gd name="connsiteY4" fmla="*/ 67235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70" h="134470">
                  <a:moveTo>
                    <a:pt x="134470" y="67235"/>
                  </a:moveTo>
                  <a:cubicBezTo>
                    <a:pt x="134470" y="104368"/>
                    <a:pt x="104367" y="134470"/>
                    <a:pt x="67235" y="134470"/>
                  </a:cubicBezTo>
                  <a:cubicBezTo>
                    <a:pt x="30102" y="134470"/>
                    <a:pt x="0" y="104368"/>
                    <a:pt x="0" y="67235"/>
                  </a:cubicBezTo>
                  <a:cubicBezTo>
                    <a:pt x="0" y="30102"/>
                    <a:pt x="30102" y="0"/>
                    <a:pt x="67235" y="0"/>
                  </a:cubicBezTo>
                  <a:cubicBezTo>
                    <a:pt x="104367" y="0"/>
                    <a:pt x="134470" y="30102"/>
                    <a:pt x="134470" y="67235"/>
                  </a:cubicBezTo>
                  <a:close/>
                </a:path>
              </a:pathLst>
            </a:custGeom>
            <a:solidFill>
              <a:srgbClr val="59595B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39473B-683C-4F41-80FC-FF24C4CA7D53}"/>
                </a:ext>
              </a:extLst>
            </p:cNvPr>
            <p:cNvSpPr/>
            <p:nvPr/>
          </p:nvSpPr>
          <p:spPr>
            <a:xfrm rot="-981374">
              <a:off x="5518995" y="986058"/>
              <a:ext cx="134466" cy="134466"/>
            </a:xfrm>
            <a:custGeom>
              <a:avLst/>
              <a:gdLst>
                <a:gd name="connsiteX0" fmla="*/ 134467 w 134466"/>
                <a:gd name="connsiteY0" fmla="*/ 67233 h 134466"/>
                <a:gd name="connsiteX1" fmla="*/ 67233 w 134466"/>
                <a:gd name="connsiteY1" fmla="*/ 134467 h 134466"/>
                <a:gd name="connsiteX2" fmla="*/ 0 w 134466"/>
                <a:gd name="connsiteY2" fmla="*/ 67233 h 134466"/>
                <a:gd name="connsiteX3" fmla="*/ 67233 w 134466"/>
                <a:gd name="connsiteY3" fmla="*/ 0 h 134466"/>
                <a:gd name="connsiteX4" fmla="*/ 134467 w 134466"/>
                <a:gd name="connsiteY4" fmla="*/ 67233 h 1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66" h="134466">
                  <a:moveTo>
                    <a:pt x="134467" y="67233"/>
                  </a:moveTo>
                  <a:cubicBezTo>
                    <a:pt x="134467" y="104365"/>
                    <a:pt x="104365" y="134467"/>
                    <a:pt x="67233" y="134467"/>
                  </a:cubicBezTo>
                  <a:cubicBezTo>
                    <a:pt x="30102" y="134467"/>
                    <a:pt x="0" y="104365"/>
                    <a:pt x="0" y="67233"/>
                  </a:cubicBezTo>
                  <a:cubicBezTo>
                    <a:pt x="0" y="30101"/>
                    <a:pt x="30102" y="0"/>
                    <a:pt x="67233" y="0"/>
                  </a:cubicBezTo>
                  <a:cubicBezTo>
                    <a:pt x="104365" y="0"/>
                    <a:pt x="134467" y="30101"/>
                    <a:pt x="134467" y="67233"/>
                  </a:cubicBezTo>
                  <a:close/>
                </a:path>
              </a:pathLst>
            </a:custGeom>
            <a:solidFill>
              <a:srgbClr val="59595B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5583F0A-6B51-43CD-9B5A-C534EBDA21F8}"/>
                </a:ext>
              </a:extLst>
            </p:cNvPr>
            <p:cNvSpPr/>
            <p:nvPr/>
          </p:nvSpPr>
          <p:spPr>
            <a:xfrm rot="-981374">
              <a:off x="5955372" y="2472959"/>
              <a:ext cx="134466" cy="134466"/>
            </a:xfrm>
            <a:custGeom>
              <a:avLst/>
              <a:gdLst>
                <a:gd name="connsiteX0" fmla="*/ 134467 w 134466"/>
                <a:gd name="connsiteY0" fmla="*/ 67233 h 134466"/>
                <a:gd name="connsiteX1" fmla="*/ 67233 w 134466"/>
                <a:gd name="connsiteY1" fmla="*/ 134466 h 134466"/>
                <a:gd name="connsiteX2" fmla="*/ 0 w 134466"/>
                <a:gd name="connsiteY2" fmla="*/ 67233 h 134466"/>
                <a:gd name="connsiteX3" fmla="*/ 67233 w 134466"/>
                <a:gd name="connsiteY3" fmla="*/ 0 h 134466"/>
                <a:gd name="connsiteX4" fmla="*/ 134467 w 134466"/>
                <a:gd name="connsiteY4" fmla="*/ 67233 h 1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66" h="134466">
                  <a:moveTo>
                    <a:pt x="134467" y="67233"/>
                  </a:moveTo>
                  <a:cubicBezTo>
                    <a:pt x="134467" y="104365"/>
                    <a:pt x="104365" y="134466"/>
                    <a:pt x="67233" y="134466"/>
                  </a:cubicBezTo>
                  <a:cubicBezTo>
                    <a:pt x="30102" y="134466"/>
                    <a:pt x="0" y="104365"/>
                    <a:pt x="0" y="67233"/>
                  </a:cubicBezTo>
                  <a:cubicBezTo>
                    <a:pt x="0" y="30101"/>
                    <a:pt x="30102" y="0"/>
                    <a:pt x="67233" y="0"/>
                  </a:cubicBezTo>
                  <a:cubicBezTo>
                    <a:pt x="104365" y="0"/>
                    <a:pt x="134467" y="30101"/>
                    <a:pt x="134467" y="67233"/>
                  </a:cubicBezTo>
                  <a:close/>
                </a:path>
              </a:pathLst>
            </a:custGeom>
            <a:solidFill>
              <a:srgbClr val="59595B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50DC7DA-51CF-4E89-A8D9-D485494EB89D}"/>
                </a:ext>
              </a:extLst>
            </p:cNvPr>
            <p:cNvSpPr/>
            <p:nvPr/>
          </p:nvSpPr>
          <p:spPr>
            <a:xfrm>
              <a:off x="6947325" y="1106742"/>
              <a:ext cx="272619" cy="1228266"/>
            </a:xfrm>
            <a:custGeom>
              <a:avLst/>
              <a:gdLst>
                <a:gd name="connsiteX0" fmla="*/ 0 w 272619"/>
                <a:gd name="connsiteY0" fmla="*/ 0 h 1228266"/>
                <a:gd name="connsiteX1" fmla="*/ 51893 w 272619"/>
                <a:gd name="connsiteY1" fmla="*/ 63262 h 1228266"/>
                <a:gd name="connsiteX2" fmla="*/ 97491 w 272619"/>
                <a:gd name="connsiteY2" fmla="*/ 131292 h 1228266"/>
                <a:gd name="connsiteX3" fmla="*/ 173284 w 272619"/>
                <a:gd name="connsiteY3" fmla="*/ 276887 h 1228266"/>
                <a:gd name="connsiteX4" fmla="*/ 228967 w 272619"/>
                <a:gd name="connsiteY4" fmla="*/ 432200 h 1228266"/>
                <a:gd name="connsiteX5" fmla="*/ 239602 w 272619"/>
                <a:gd name="connsiteY5" fmla="*/ 472236 h 1228266"/>
                <a:gd name="connsiteX6" fmla="*/ 248893 w 272619"/>
                <a:gd name="connsiteY6" fmla="*/ 512639 h 1228266"/>
                <a:gd name="connsiteX7" fmla="*/ 262829 w 272619"/>
                <a:gd name="connsiteY7" fmla="*/ 594543 h 1228266"/>
                <a:gd name="connsiteX8" fmla="*/ 265518 w 272619"/>
                <a:gd name="connsiteY8" fmla="*/ 615142 h 1228266"/>
                <a:gd name="connsiteX9" fmla="*/ 267535 w 272619"/>
                <a:gd name="connsiteY9" fmla="*/ 635862 h 1228266"/>
                <a:gd name="connsiteX10" fmla="*/ 270958 w 272619"/>
                <a:gd name="connsiteY10" fmla="*/ 677365 h 1228266"/>
                <a:gd name="connsiteX11" fmla="*/ 272425 w 272619"/>
                <a:gd name="connsiteY11" fmla="*/ 719051 h 1228266"/>
                <a:gd name="connsiteX12" fmla="*/ 272181 w 272619"/>
                <a:gd name="connsiteY12" fmla="*/ 760737 h 1228266"/>
                <a:gd name="connsiteX13" fmla="*/ 253844 w 272619"/>
                <a:gd name="connsiteY13" fmla="*/ 926258 h 1228266"/>
                <a:gd name="connsiteX14" fmla="*/ 249748 w 272619"/>
                <a:gd name="connsiteY14" fmla="*/ 946612 h 1228266"/>
                <a:gd name="connsiteX15" fmla="*/ 244676 w 272619"/>
                <a:gd name="connsiteY15" fmla="*/ 966782 h 1228266"/>
                <a:gd name="connsiteX16" fmla="*/ 233857 w 272619"/>
                <a:gd name="connsiteY16" fmla="*/ 1006879 h 1228266"/>
                <a:gd name="connsiteX17" fmla="*/ 220532 w 272619"/>
                <a:gd name="connsiteY17" fmla="*/ 1046181 h 1228266"/>
                <a:gd name="connsiteX18" fmla="*/ 213563 w 272619"/>
                <a:gd name="connsiteY18" fmla="*/ 1065618 h 1228266"/>
                <a:gd name="connsiteX19" fmla="*/ 205557 w 272619"/>
                <a:gd name="connsiteY19" fmla="*/ 1084688 h 1228266"/>
                <a:gd name="connsiteX20" fmla="*/ 188992 w 272619"/>
                <a:gd name="connsiteY20" fmla="*/ 1122402 h 1228266"/>
                <a:gd name="connsiteX21" fmla="*/ 169860 w 272619"/>
                <a:gd name="connsiteY21" fmla="*/ 1158892 h 1228266"/>
                <a:gd name="connsiteX22" fmla="*/ 160020 w 272619"/>
                <a:gd name="connsiteY22" fmla="*/ 1176862 h 1228266"/>
                <a:gd name="connsiteX23" fmla="*/ 149018 w 272619"/>
                <a:gd name="connsiteY23" fmla="*/ 1194221 h 1228266"/>
                <a:gd name="connsiteX24" fmla="*/ 126402 w 272619"/>
                <a:gd name="connsiteY24" fmla="*/ 1228267 h 1228266"/>
                <a:gd name="connsiteX25" fmla="*/ 136365 w 272619"/>
                <a:gd name="connsiteY25" fmla="*/ 1188781 h 1228266"/>
                <a:gd name="connsiteX26" fmla="*/ 141683 w 272619"/>
                <a:gd name="connsiteY26" fmla="*/ 1169344 h 1228266"/>
                <a:gd name="connsiteX27" fmla="*/ 146145 w 272619"/>
                <a:gd name="connsiteY27" fmla="*/ 1149723 h 1228266"/>
                <a:gd name="connsiteX28" fmla="*/ 155191 w 272619"/>
                <a:gd name="connsiteY28" fmla="*/ 1110849 h 1228266"/>
                <a:gd name="connsiteX29" fmla="*/ 162587 w 272619"/>
                <a:gd name="connsiteY29" fmla="*/ 1071792 h 1228266"/>
                <a:gd name="connsiteX30" fmla="*/ 166438 w 272619"/>
                <a:gd name="connsiteY30" fmla="*/ 1052477 h 1228266"/>
                <a:gd name="connsiteX31" fmla="*/ 169310 w 272619"/>
                <a:gd name="connsiteY31" fmla="*/ 1032917 h 1228266"/>
                <a:gd name="connsiteX32" fmla="*/ 175239 w 272619"/>
                <a:gd name="connsiteY32" fmla="*/ 994105 h 1228266"/>
                <a:gd name="connsiteX33" fmla="*/ 182758 w 272619"/>
                <a:gd name="connsiteY33" fmla="*/ 916295 h 1228266"/>
                <a:gd name="connsiteX34" fmla="*/ 186486 w 272619"/>
                <a:gd name="connsiteY34" fmla="*/ 838668 h 1228266"/>
                <a:gd name="connsiteX35" fmla="*/ 186486 w 272619"/>
                <a:gd name="connsiteY35" fmla="*/ 799855 h 1228266"/>
                <a:gd name="connsiteX36" fmla="*/ 186486 w 272619"/>
                <a:gd name="connsiteY36" fmla="*/ 780480 h 1228266"/>
                <a:gd name="connsiteX37" fmla="*/ 185631 w 272619"/>
                <a:gd name="connsiteY37" fmla="*/ 761103 h 1228266"/>
                <a:gd name="connsiteX38" fmla="*/ 183980 w 272619"/>
                <a:gd name="connsiteY38" fmla="*/ 722413 h 1228266"/>
                <a:gd name="connsiteX39" fmla="*/ 181046 w 272619"/>
                <a:gd name="connsiteY39" fmla="*/ 683783 h 1228266"/>
                <a:gd name="connsiteX40" fmla="*/ 177257 w 272619"/>
                <a:gd name="connsiteY40" fmla="*/ 645153 h 1228266"/>
                <a:gd name="connsiteX41" fmla="*/ 175178 w 272619"/>
                <a:gd name="connsiteY41" fmla="*/ 625899 h 1228266"/>
                <a:gd name="connsiteX42" fmla="*/ 172428 w 272619"/>
                <a:gd name="connsiteY42" fmla="*/ 606646 h 1228266"/>
                <a:gd name="connsiteX43" fmla="*/ 160570 w 272619"/>
                <a:gd name="connsiteY43" fmla="*/ 529814 h 1228266"/>
                <a:gd name="connsiteX44" fmla="*/ 153357 w 272619"/>
                <a:gd name="connsiteY44" fmla="*/ 491490 h 1228266"/>
                <a:gd name="connsiteX45" fmla="*/ 145228 w 272619"/>
                <a:gd name="connsiteY45" fmla="*/ 453288 h 1228266"/>
                <a:gd name="connsiteX46" fmla="*/ 106048 w 272619"/>
                <a:gd name="connsiteY46" fmla="*/ 301336 h 1228266"/>
                <a:gd name="connsiteX47" fmla="*/ 0 w 272619"/>
                <a:gd name="connsiteY47" fmla="*/ 0 h 122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2619" h="1228266">
                  <a:moveTo>
                    <a:pt x="0" y="0"/>
                  </a:moveTo>
                  <a:cubicBezTo>
                    <a:pt x="18764" y="19865"/>
                    <a:pt x="35818" y="41258"/>
                    <a:pt x="51893" y="63262"/>
                  </a:cubicBezTo>
                  <a:cubicBezTo>
                    <a:pt x="68091" y="85205"/>
                    <a:pt x="83127" y="108065"/>
                    <a:pt x="97491" y="131292"/>
                  </a:cubicBezTo>
                  <a:cubicBezTo>
                    <a:pt x="126036" y="177868"/>
                    <a:pt x="151279" y="226644"/>
                    <a:pt x="173284" y="276887"/>
                  </a:cubicBezTo>
                  <a:cubicBezTo>
                    <a:pt x="195288" y="327191"/>
                    <a:pt x="213808" y="379146"/>
                    <a:pt x="228967" y="432200"/>
                  </a:cubicBezTo>
                  <a:cubicBezTo>
                    <a:pt x="232695" y="445464"/>
                    <a:pt x="236362" y="458789"/>
                    <a:pt x="239602" y="472236"/>
                  </a:cubicBezTo>
                  <a:lnTo>
                    <a:pt x="248893" y="512639"/>
                  </a:lnTo>
                  <a:cubicBezTo>
                    <a:pt x="254149" y="539838"/>
                    <a:pt x="259222" y="567038"/>
                    <a:pt x="262829" y="594543"/>
                  </a:cubicBezTo>
                  <a:lnTo>
                    <a:pt x="265518" y="615142"/>
                  </a:lnTo>
                  <a:cubicBezTo>
                    <a:pt x="266374" y="622048"/>
                    <a:pt x="266862" y="628955"/>
                    <a:pt x="267535" y="635862"/>
                  </a:cubicBezTo>
                  <a:cubicBezTo>
                    <a:pt x="268635" y="649676"/>
                    <a:pt x="270286" y="663490"/>
                    <a:pt x="270958" y="677365"/>
                  </a:cubicBezTo>
                  <a:lnTo>
                    <a:pt x="272425" y="719051"/>
                  </a:lnTo>
                  <a:cubicBezTo>
                    <a:pt x="272853" y="732926"/>
                    <a:pt x="272486" y="746862"/>
                    <a:pt x="272181" y="760737"/>
                  </a:cubicBezTo>
                  <a:cubicBezTo>
                    <a:pt x="270653" y="816298"/>
                    <a:pt x="265457" y="871859"/>
                    <a:pt x="253844" y="926258"/>
                  </a:cubicBezTo>
                  <a:lnTo>
                    <a:pt x="249748" y="946612"/>
                  </a:lnTo>
                  <a:cubicBezTo>
                    <a:pt x="248465" y="953396"/>
                    <a:pt x="246325" y="960059"/>
                    <a:pt x="244676" y="966782"/>
                  </a:cubicBezTo>
                  <a:cubicBezTo>
                    <a:pt x="241130" y="980168"/>
                    <a:pt x="237646" y="993554"/>
                    <a:pt x="233857" y="1006879"/>
                  </a:cubicBezTo>
                  <a:cubicBezTo>
                    <a:pt x="229516" y="1020021"/>
                    <a:pt x="225116" y="1033162"/>
                    <a:pt x="220532" y="1046181"/>
                  </a:cubicBezTo>
                  <a:lnTo>
                    <a:pt x="213563" y="1065618"/>
                  </a:lnTo>
                  <a:lnTo>
                    <a:pt x="205557" y="1084688"/>
                  </a:lnTo>
                  <a:cubicBezTo>
                    <a:pt x="199994" y="1097341"/>
                    <a:pt x="194799" y="1109993"/>
                    <a:pt x="188992" y="1122402"/>
                  </a:cubicBezTo>
                  <a:cubicBezTo>
                    <a:pt x="182636" y="1134626"/>
                    <a:pt x="176401" y="1146851"/>
                    <a:pt x="169860" y="1158892"/>
                  </a:cubicBezTo>
                  <a:cubicBezTo>
                    <a:pt x="166560" y="1164882"/>
                    <a:pt x="163565" y="1170994"/>
                    <a:pt x="160020" y="1176862"/>
                  </a:cubicBezTo>
                  <a:lnTo>
                    <a:pt x="149018" y="1194221"/>
                  </a:lnTo>
                  <a:cubicBezTo>
                    <a:pt x="141439" y="1205651"/>
                    <a:pt x="134226" y="1217142"/>
                    <a:pt x="126402" y="1228267"/>
                  </a:cubicBezTo>
                  <a:cubicBezTo>
                    <a:pt x="129458" y="1214881"/>
                    <a:pt x="133065" y="1201862"/>
                    <a:pt x="136365" y="1188781"/>
                  </a:cubicBezTo>
                  <a:lnTo>
                    <a:pt x="141683" y="1169344"/>
                  </a:lnTo>
                  <a:lnTo>
                    <a:pt x="146145" y="1149723"/>
                  </a:lnTo>
                  <a:cubicBezTo>
                    <a:pt x="149018" y="1136643"/>
                    <a:pt x="152196" y="1123746"/>
                    <a:pt x="155191" y="1110849"/>
                  </a:cubicBezTo>
                  <a:lnTo>
                    <a:pt x="162587" y="1071792"/>
                  </a:lnTo>
                  <a:lnTo>
                    <a:pt x="166438" y="1052477"/>
                  </a:lnTo>
                  <a:lnTo>
                    <a:pt x="169310" y="1032917"/>
                  </a:lnTo>
                  <a:lnTo>
                    <a:pt x="175239" y="994105"/>
                  </a:lnTo>
                  <a:cubicBezTo>
                    <a:pt x="177623" y="968005"/>
                    <a:pt x="181596" y="942333"/>
                    <a:pt x="182758" y="916295"/>
                  </a:cubicBezTo>
                  <a:cubicBezTo>
                    <a:pt x="185141" y="890440"/>
                    <a:pt x="185508" y="864462"/>
                    <a:pt x="186486" y="838668"/>
                  </a:cubicBezTo>
                  <a:cubicBezTo>
                    <a:pt x="186914" y="825772"/>
                    <a:pt x="186242" y="812752"/>
                    <a:pt x="186486" y="799855"/>
                  </a:cubicBezTo>
                  <a:lnTo>
                    <a:pt x="186486" y="780480"/>
                  </a:lnTo>
                  <a:lnTo>
                    <a:pt x="185631" y="761103"/>
                  </a:lnTo>
                  <a:cubicBezTo>
                    <a:pt x="184836" y="748206"/>
                    <a:pt x="185019" y="735310"/>
                    <a:pt x="183980" y="722413"/>
                  </a:cubicBezTo>
                  <a:lnTo>
                    <a:pt x="181046" y="683783"/>
                  </a:lnTo>
                  <a:cubicBezTo>
                    <a:pt x="180129" y="670886"/>
                    <a:pt x="178479" y="658050"/>
                    <a:pt x="177257" y="645153"/>
                  </a:cubicBezTo>
                  <a:cubicBezTo>
                    <a:pt x="176523" y="638735"/>
                    <a:pt x="176034" y="632256"/>
                    <a:pt x="175178" y="625899"/>
                  </a:cubicBezTo>
                  <a:lnTo>
                    <a:pt x="172428" y="606646"/>
                  </a:lnTo>
                  <a:cubicBezTo>
                    <a:pt x="169555" y="580913"/>
                    <a:pt x="164849" y="555363"/>
                    <a:pt x="160570" y="529814"/>
                  </a:cubicBezTo>
                  <a:lnTo>
                    <a:pt x="153357" y="491490"/>
                  </a:lnTo>
                  <a:lnTo>
                    <a:pt x="145228" y="453288"/>
                  </a:lnTo>
                  <a:cubicBezTo>
                    <a:pt x="133981" y="402434"/>
                    <a:pt x="120779" y="351763"/>
                    <a:pt x="106048" y="301336"/>
                  </a:cubicBezTo>
                  <a:cubicBezTo>
                    <a:pt x="76526" y="200422"/>
                    <a:pt x="40952" y="100608"/>
                    <a:pt x="0" y="0"/>
                  </a:cubicBezTo>
                  <a:close/>
                </a:path>
              </a:pathLst>
            </a:custGeom>
            <a:solidFill>
              <a:srgbClr val="CFD1D2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A6EB12-ADF7-4048-9FB8-C15596D207AB}"/>
                </a:ext>
              </a:extLst>
            </p:cNvPr>
            <p:cNvSpPr/>
            <p:nvPr/>
          </p:nvSpPr>
          <p:spPr>
            <a:xfrm>
              <a:off x="7272072" y="1199343"/>
              <a:ext cx="204782" cy="863545"/>
            </a:xfrm>
            <a:custGeom>
              <a:avLst/>
              <a:gdLst>
                <a:gd name="connsiteX0" fmla="*/ 0 w 204782"/>
                <a:gd name="connsiteY0" fmla="*/ 0 h 863545"/>
                <a:gd name="connsiteX1" fmla="*/ 39791 w 204782"/>
                <a:gd name="connsiteY1" fmla="*/ 42664 h 863545"/>
                <a:gd name="connsiteX2" fmla="*/ 74509 w 204782"/>
                <a:gd name="connsiteY2" fmla="*/ 89423 h 863545"/>
                <a:gd name="connsiteX3" fmla="*/ 131842 w 204782"/>
                <a:gd name="connsiteY3" fmla="*/ 191009 h 863545"/>
                <a:gd name="connsiteX4" fmla="*/ 173467 w 204782"/>
                <a:gd name="connsiteY4" fmla="*/ 300664 h 863545"/>
                <a:gd name="connsiteX5" fmla="*/ 198221 w 204782"/>
                <a:gd name="connsiteY5" fmla="*/ 416125 h 863545"/>
                <a:gd name="connsiteX6" fmla="*/ 204273 w 204782"/>
                <a:gd name="connsiteY6" fmla="*/ 534704 h 863545"/>
                <a:gd name="connsiteX7" fmla="*/ 189114 w 204782"/>
                <a:gd name="connsiteY7" fmla="*/ 652549 h 863545"/>
                <a:gd name="connsiteX8" fmla="*/ 181780 w 204782"/>
                <a:gd name="connsiteY8" fmla="*/ 681338 h 863545"/>
                <a:gd name="connsiteX9" fmla="*/ 173222 w 204782"/>
                <a:gd name="connsiteY9" fmla="*/ 709699 h 863545"/>
                <a:gd name="connsiteX10" fmla="*/ 162771 w 204782"/>
                <a:gd name="connsiteY10" fmla="*/ 737388 h 863545"/>
                <a:gd name="connsiteX11" fmla="*/ 157269 w 204782"/>
                <a:gd name="connsiteY11" fmla="*/ 751079 h 863545"/>
                <a:gd name="connsiteX12" fmla="*/ 151035 w 204782"/>
                <a:gd name="connsiteY12" fmla="*/ 764465 h 863545"/>
                <a:gd name="connsiteX13" fmla="*/ 138015 w 204782"/>
                <a:gd name="connsiteY13" fmla="*/ 790809 h 863545"/>
                <a:gd name="connsiteX14" fmla="*/ 123102 w 204782"/>
                <a:gd name="connsiteY14" fmla="*/ 816114 h 863545"/>
                <a:gd name="connsiteX15" fmla="*/ 115400 w 204782"/>
                <a:gd name="connsiteY15" fmla="*/ 828523 h 863545"/>
                <a:gd name="connsiteX16" fmla="*/ 106843 w 204782"/>
                <a:gd name="connsiteY16" fmla="*/ 840441 h 863545"/>
                <a:gd name="connsiteX17" fmla="*/ 89056 w 204782"/>
                <a:gd name="connsiteY17" fmla="*/ 863546 h 863545"/>
                <a:gd name="connsiteX18" fmla="*/ 108126 w 204782"/>
                <a:gd name="connsiteY18" fmla="*/ 751630 h 863545"/>
                <a:gd name="connsiteX19" fmla="*/ 110204 w 204782"/>
                <a:gd name="connsiteY19" fmla="*/ 737999 h 863545"/>
                <a:gd name="connsiteX20" fmla="*/ 111611 w 204782"/>
                <a:gd name="connsiteY20" fmla="*/ 724247 h 863545"/>
                <a:gd name="connsiteX21" fmla="*/ 114667 w 204782"/>
                <a:gd name="connsiteY21" fmla="*/ 697047 h 863545"/>
                <a:gd name="connsiteX22" fmla="*/ 118028 w 204782"/>
                <a:gd name="connsiteY22" fmla="*/ 642770 h 863545"/>
                <a:gd name="connsiteX23" fmla="*/ 117723 w 204782"/>
                <a:gd name="connsiteY23" fmla="*/ 535193 h 863545"/>
                <a:gd name="connsiteX24" fmla="*/ 107882 w 204782"/>
                <a:gd name="connsiteY24" fmla="*/ 428350 h 863545"/>
                <a:gd name="connsiteX25" fmla="*/ 64668 w 204782"/>
                <a:gd name="connsiteY25" fmla="*/ 215581 h 863545"/>
                <a:gd name="connsiteX26" fmla="*/ 0 w 204782"/>
                <a:gd name="connsiteY26" fmla="*/ 0 h 86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4782" h="863545">
                  <a:moveTo>
                    <a:pt x="0" y="0"/>
                  </a:moveTo>
                  <a:cubicBezTo>
                    <a:pt x="14547" y="13080"/>
                    <a:pt x="27444" y="27689"/>
                    <a:pt x="39791" y="42664"/>
                  </a:cubicBezTo>
                  <a:cubicBezTo>
                    <a:pt x="52199" y="57639"/>
                    <a:pt x="63568" y="73348"/>
                    <a:pt x="74509" y="89423"/>
                  </a:cubicBezTo>
                  <a:cubicBezTo>
                    <a:pt x="96208" y="121635"/>
                    <a:pt x="115156" y="155680"/>
                    <a:pt x="131842" y="191009"/>
                  </a:cubicBezTo>
                  <a:cubicBezTo>
                    <a:pt x="148406" y="226339"/>
                    <a:pt x="162281" y="263074"/>
                    <a:pt x="173467" y="300664"/>
                  </a:cubicBezTo>
                  <a:cubicBezTo>
                    <a:pt x="184775" y="338255"/>
                    <a:pt x="193026" y="376946"/>
                    <a:pt x="198221" y="416125"/>
                  </a:cubicBezTo>
                  <a:cubicBezTo>
                    <a:pt x="203478" y="455306"/>
                    <a:pt x="205923" y="495035"/>
                    <a:pt x="204273" y="534704"/>
                  </a:cubicBezTo>
                  <a:cubicBezTo>
                    <a:pt x="202806" y="574373"/>
                    <a:pt x="198283" y="613981"/>
                    <a:pt x="189114" y="652549"/>
                  </a:cubicBezTo>
                  <a:cubicBezTo>
                    <a:pt x="187036" y="662207"/>
                    <a:pt x="184775" y="671864"/>
                    <a:pt x="181780" y="681338"/>
                  </a:cubicBezTo>
                  <a:cubicBezTo>
                    <a:pt x="178968" y="690812"/>
                    <a:pt x="176217" y="700286"/>
                    <a:pt x="173222" y="709699"/>
                  </a:cubicBezTo>
                  <a:cubicBezTo>
                    <a:pt x="169799" y="718990"/>
                    <a:pt x="166377" y="728219"/>
                    <a:pt x="162771" y="737388"/>
                  </a:cubicBezTo>
                  <a:lnTo>
                    <a:pt x="157269" y="751079"/>
                  </a:lnTo>
                  <a:lnTo>
                    <a:pt x="151035" y="764465"/>
                  </a:lnTo>
                  <a:cubicBezTo>
                    <a:pt x="146695" y="773267"/>
                    <a:pt x="142600" y="782191"/>
                    <a:pt x="138015" y="790809"/>
                  </a:cubicBezTo>
                  <a:cubicBezTo>
                    <a:pt x="133065" y="799306"/>
                    <a:pt x="128236" y="807802"/>
                    <a:pt x="123102" y="816114"/>
                  </a:cubicBezTo>
                  <a:cubicBezTo>
                    <a:pt x="120534" y="820271"/>
                    <a:pt x="118150" y="824488"/>
                    <a:pt x="115400" y="828523"/>
                  </a:cubicBezTo>
                  <a:lnTo>
                    <a:pt x="106843" y="840441"/>
                  </a:lnTo>
                  <a:cubicBezTo>
                    <a:pt x="101036" y="848265"/>
                    <a:pt x="95229" y="856089"/>
                    <a:pt x="89056" y="863546"/>
                  </a:cubicBezTo>
                  <a:cubicBezTo>
                    <a:pt x="95535" y="824916"/>
                    <a:pt x="103848" y="788609"/>
                    <a:pt x="108126" y="751630"/>
                  </a:cubicBezTo>
                  <a:lnTo>
                    <a:pt x="110204" y="737999"/>
                  </a:lnTo>
                  <a:lnTo>
                    <a:pt x="111611" y="724247"/>
                  </a:lnTo>
                  <a:lnTo>
                    <a:pt x="114667" y="697047"/>
                  </a:lnTo>
                  <a:cubicBezTo>
                    <a:pt x="115644" y="678771"/>
                    <a:pt x="117845" y="660862"/>
                    <a:pt x="118028" y="642770"/>
                  </a:cubicBezTo>
                  <a:cubicBezTo>
                    <a:pt x="119923" y="606768"/>
                    <a:pt x="119434" y="570889"/>
                    <a:pt x="117723" y="535193"/>
                  </a:cubicBezTo>
                  <a:cubicBezTo>
                    <a:pt x="116256" y="499497"/>
                    <a:pt x="112588" y="463863"/>
                    <a:pt x="107882" y="428350"/>
                  </a:cubicBezTo>
                  <a:cubicBezTo>
                    <a:pt x="98714" y="357203"/>
                    <a:pt x="83127" y="286545"/>
                    <a:pt x="64668" y="215581"/>
                  </a:cubicBezTo>
                  <a:cubicBezTo>
                    <a:pt x="46025" y="144372"/>
                    <a:pt x="23899" y="73654"/>
                    <a:pt x="0" y="0"/>
                  </a:cubicBezTo>
                  <a:close/>
                </a:path>
              </a:pathLst>
            </a:custGeom>
            <a:solidFill>
              <a:srgbClr val="CFD1D2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FB42002-E38A-4A93-8640-B3E19C84F6E0}"/>
                </a:ext>
              </a:extLst>
            </p:cNvPr>
            <p:cNvSpPr/>
            <p:nvPr/>
          </p:nvSpPr>
          <p:spPr>
            <a:xfrm>
              <a:off x="4392324" y="1853543"/>
              <a:ext cx="568565" cy="1101986"/>
            </a:xfrm>
            <a:custGeom>
              <a:avLst/>
              <a:gdLst>
                <a:gd name="connsiteX0" fmla="*/ 11368 w 568565"/>
                <a:gd name="connsiteY0" fmla="*/ 0 h 1101986"/>
                <a:gd name="connsiteX1" fmla="*/ 84899 w 568565"/>
                <a:gd name="connsiteY1" fmla="*/ 310933 h 1101986"/>
                <a:gd name="connsiteX2" fmla="*/ 134042 w 568565"/>
                <a:gd name="connsiteY2" fmla="*/ 459951 h 1101986"/>
                <a:gd name="connsiteX3" fmla="*/ 147856 w 568565"/>
                <a:gd name="connsiteY3" fmla="*/ 496502 h 1101986"/>
                <a:gd name="connsiteX4" fmla="*/ 162464 w 568565"/>
                <a:gd name="connsiteY4" fmla="*/ 532626 h 1101986"/>
                <a:gd name="connsiteX5" fmla="*/ 194004 w 568565"/>
                <a:gd name="connsiteY5" fmla="*/ 603712 h 1101986"/>
                <a:gd name="connsiteX6" fmla="*/ 202072 w 568565"/>
                <a:gd name="connsiteY6" fmla="*/ 621376 h 1101986"/>
                <a:gd name="connsiteX7" fmla="*/ 210751 w 568565"/>
                <a:gd name="connsiteY7" fmla="*/ 638735 h 1101986"/>
                <a:gd name="connsiteX8" fmla="*/ 228416 w 568565"/>
                <a:gd name="connsiteY8" fmla="*/ 673270 h 1101986"/>
                <a:gd name="connsiteX9" fmla="*/ 246875 w 568565"/>
                <a:gd name="connsiteY9" fmla="*/ 707376 h 1101986"/>
                <a:gd name="connsiteX10" fmla="*/ 266373 w 568565"/>
                <a:gd name="connsiteY10" fmla="*/ 740872 h 1101986"/>
                <a:gd name="connsiteX11" fmla="*/ 276091 w 568565"/>
                <a:gd name="connsiteY11" fmla="*/ 757681 h 1101986"/>
                <a:gd name="connsiteX12" fmla="*/ 286605 w 568565"/>
                <a:gd name="connsiteY12" fmla="*/ 773939 h 1101986"/>
                <a:gd name="connsiteX13" fmla="*/ 307570 w 568565"/>
                <a:gd name="connsiteY13" fmla="*/ 806579 h 1101986"/>
                <a:gd name="connsiteX14" fmla="*/ 352679 w 568565"/>
                <a:gd name="connsiteY14" fmla="*/ 869903 h 1101986"/>
                <a:gd name="connsiteX15" fmla="*/ 401027 w 568565"/>
                <a:gd name="connsiteY15" fmla="*/ 931331 h 1101986"/>
                <a:gd name="connsiteX16" fmla="*/ 426943 w 568565"/>
                <a:gd name="connsiteY16" fmla="*/ 960792 h 1101986"/>
                <a:gd name="connsiteX17" fmla="*/ 439901 w 568565"/>
                <a:gd name="connsiteY17" fmla="*/ 975706 h 1101986"/>
                <a:gd name="connsiteX18" fmla="*/ 453593 w 568565"/>
                <a:gd name="connsiteY18" fmla="*/ 989887 h 1101986"/>
                <a:gd name="connsiteX19" fmla="*/ 480915 w 568565"/>
                <a:gd name="connsiteY19" fmla="*/ 1018737 h 1101986"/>
                <a:gd name="connsiteX20" fmla="*/ 509521 w 568565"/>
                <a:gd name="connsiteY20" fmla="*/ 1046548 h 1101986"/>
                <a:gd name="connsiteX21" fmla="*/ 523884 w 568565"/>
                <a:gd name="connsiteY21" fmla="*/ 1060667 h 1101986"/>
                <a:gd name="connsiteX22" fmla="*/ 538860 w 568565"/>
                <a:gd name="connsiteY22" fmla="*/ 1074114 h 1101986"/>
                <a:gd name="connsiteX23" fmla="*/ 568566 w 568565"/>
                <a:gd name="connsiteY23" fmla="*/ 1101986 h 1101986"/>
                <a:gd name="connsiteX24" fmla="*/ 531158 w 568565"/>
                <a:gd name="connsiteY24" fmla="*/ 1085605 h 1101986"/>
                <a:gd name="connsiteX25" fmla="*/ 512516 w 568565"/>
                <a:gd name="connsiteY25" fmla="*/ 1076926 h 1101986"/>
                <a:gd name="connsiteX26" fmla="*/ 494546 w 568565"/>
                <a:gd name="connsiteY26" fmla="*/ 1067146 h 1101986"/>
                <a:gd name="connsiteX27" fmla="*/ 458727 w 568565"/>
                <a:gd name="connsiteY27" fmla="*/ 1046792 h 1101986"/>
                <a:gd name="connsiteX28" fmla="*/ 424376 w 568565"/>
                <a:gd name="connsiteY28" fmla="*/ 1023993 h 1101986"/>
                <a:gd name="connsiteX29" fmla="*/ 407323 w 568565"/>
                <a:gd name="connsiteY29" fmla="*/ 1012258 h 1101986"/>
                <a:gd name="connsiteX30" fmla="*/ 390942 w 568565"/>
                <a:gd name="connsiteY30" fmla="*/ 999605 h 1101986"/>
                <a:gd name="connsiteX31" fmla="*/ 358486 w 568565"/>
                <a:gd name="connsiteY31" fmla="*/ 973750 h 1101986"/>
                <a:gd name="connsiteX32" fmla="*/ 327741 w 568565"/>
                <a:gd name="connsiteY32" fmla="*/ 945878 h 1101986"/>
                <a:gd name="connsiteX33" fmla="*/ 312582 w 568565"/>
                <a:gd name="connsiteY33" fmla="*/ 931637 h 1101986"/>
                <a:gd name="connsiteX34" fmla="*/ 298158 w 568565"/>
                <a:gd name="connsiteY34" fmla="*/ 916661 h 1101986"/>
                <a:gd name="connsiteX35" fmla="*/ 193270 w 568565"/>
                <a:gd name="connsiteY35" fmla="*/ 787325 h 1101986"/>
                <a:gd name="connsiteX36" fmla="*/ 170533 w 568565"/>
                <a:gd name="connsiteY36" fmla="*/ 752363 h 1101986"/>
                <a:gd name="connsiteX37" fmla="*/ 149261 w 568565"/>
                <a:gd name="connsiteY37" fmla="*/ 716545 h 1101986"/>
                <a:gd name="connsiteX38" fmla="*/ 129702 w 568565"/>
                <a:gd name="connsiteY38" fmla="*/ 679749 h 1101986"/>
                <a:gd name="connsiteX39" fmla="*/ 120167 w 568565"/>
                <a:gd name="connsiteY39" fmla="*/ 661229 h 1101986"/>
                <a:gd name="connsiteX40" fmla="*/ 111304 w 568565"/>
                <a:gd name="connsiteY40" fmla="*/ 642403 h 1101986"/>
                <a:gd name="connsiteX41" fmla="*/ 78787 w 568565"/>
                <a:gd name="connsiteY41" fmla="*/ 565938 h 1101986"/>
                <a:gd name="connsiteX42" fmla="*/ 64790 w 568565"/>
                <a:gd name="connsiteY42" fmla="*/ 526880 h 1101986"/>
                <a:gd name="connsiteX43" fmla="*/ 52137 w 568565"/>
                <a:gd name="connsiteY43" fmla="*/ 487456 h 1101986"/>
                <a:gd name="connsiteX44" fmla="*/ 15097 w 568565"/>
                <a:gd name="connsiteY44" fmla="*/ 326702 h 1101986"/>
                <a:gd name="connsiteX45" fmla="*/ 183 w 568565"/>
                <a:gd name="connsiteY45" fmla="*/ 163198 h 1101986"/>
                <a:gd name="connsiteX46" fmla="*/ 1772 w 568565"/>
                <a:gd name="connsiteY46" fmla="*/ 81294 h 1101986"/>
                <a:gd name="connsiteX47" fmla="*/ 11368 w 568565"/>
                <a:gd name="connsiteY47" fmla="*/ 0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8565" h="1101986">
                  <a:moveTo>
                    <a:pt x="11368" y="0"/>
                  </a:moveTo>
                  <a:cubicBezTo>
                    <a:pt x="31355" y="106782"/>
                    <a:pt x="55315" y="209957"/>
                    <a:pt x="84899" y="310933"/>
                  </a:cubicBezTo>
                  <a:cubicBezTo>
                    <a:pt x="99752" y="361359"/>
                    <a:pt x="116011" y="411052"/>
                    <a:pt x="134042" y="459951"/>
                  </a:cubicBezTo>
                  <a:lnTo>
                    <a:pt x="147856" y="496502"/>
                  </a:lnTo>
                  <a:lnTo>
                    <a:pt x="162464" y="532626"/>
                  </a:lnTo>
                  <a:cubicBezTo>
                    <a:pt x="172733" y="556464"/>
                    <a:pt x="182574" y="580485"/>
                    <a:pt x="194004" y="603712"/>
                  </a:cubicBezTo>
                  <a:lnTo>
                    <a:pt x="202072" y="621376"/>
                  </a:lnTo>
                  <a:cubicBezTo>
                    <a:pt x="204761" y="627244"/>
                    <a:pt x="207879" y="632929"/>
                    <a:pt x="210751" y="638735"/>
                  </a:cubicBezTo>
                  <a:cubicBezTo>
                    <a:pt x="216680" y="650226"/>
                    <a:pt x="222242" y="661901"/>
                    <a:pt x="228416" y="673270"/>
                  </a:cubicBezTo>
                  <a:lnTo>
                    <a:pt x="246875" y="707376"/>
                  </a:lnTo>
                  <a:cubicBezTo>
                    <a:pt x="252988" y="718806"/>
                    <a:pt x="260077" y="729564"/>
                    <a:pt x="266373" y="740872"/>
                  </a:cubicBezTo>
                  <a:lnTo>
                    <a:pt x="276091" y="757681"/>
                  </a:lnTo>
                  <a:lnTo>
                    <a:pt x="286605" y="773939"/>
                  </a:lnTo>
                  <a:cubicBezTo>
                    <a:pt x="293756" y="784697"/>
                    <a:pt x="300235" y="795943"/>
                    <a:pt x="307570" y="806579"/>
                  </a:cubicBezTo>
                  <a:cubicBezTo>
                    <a:pt x="322362" y="827789"/>
                    <a:pt x="336726" y="849426"/>
                    <a:pt x="352679" y="869903"/>
                  </a:cubicBezTo>
                  <a:cubicBezTo>
                    <a:pt x="367716" y="891173"/>
                    <a:pt x="384891" y="910610"/>
                    <a:pt x="401027" y="931331"/>
                  </a:cubicBezTo>
                  <a:lnTo>
                    <a:pt x="426943" y="960792"/>
                  </a:lnTo>
                  <a:lnTo>
                    <a:pt x="439901" y="975706"/>
                  </a:lnTo>
                  <a:lnTo>
                    <a:pt x="453593" y="989887"/>
                  </a:lnTo>
                  <a:lnTo>
                    <a:pt x="480915" y="1018737"/>
                  </a:lnTo>
                  <a:cubicBezTo>
                    <a:pt x="490450" y="1027967"/>
                    <a:pt x="500046" y="1037074"/>
                    <a:pt x="509521" y="1046548"/>
                  </a:cubicBezTo>
                  <a:lnTo>
                    <a:pt x="523884" y="1060667"/>
                  </a:lnTo>
                  <a:lnTo>
                    <a:pt x="538860" y="1074114"/>
                  </a:lnTo>
                  <a:cubicBezTo>
                    <a:pt x="548701" y="1083344"/>
                    <a:pt x="558785" y="1092329"/>
                    <a:pt x="568566" y="1101986"/>
                  </a:cubicBezTo>
                  <a:cubicBezTo>
                    <a:pt x="555974" y="1096852"/>
                    <a:pt x="543688" y="1091107"/>
                    <a:pt x="531158" y="1085605"/>
                  </a:cubicBezTo>
                  <a:lnTo>
                    <a:pt x="512516" y="1076926"/>
                  </a:lnTo>
                  <a:cubicBezTo>
                    <a:pt x="506403" y="1073870"/>
                    <a:pt x="500536" y="1070386"/>
                    <a:pt x="494546" y="1067146"/>
                  </a:cubicBezTo>
                  <a:cubicBezTo>
                    <a:pt x="482565" y="1060545"/>
                    <a:pt x="470708" y="1053638"/>
                    <a:pt x="458727" y="1046792"/>
                  </a:cubicBezTo>
                  <a:cubicBezTo>
                    <a:pt x="447114" y="1039458"/>
                    <a:pt x="435867" y="1031634"/>
                    <a:pt x="424376" y="1023993"/>
                  </a:cubicBezTo>
                  <a:lnTo>
                    <a:pt x="407323" y="1012258"/>
                  </a:lnTo>
                  <a:lnTo>
                    <a:pt x="390942" y="999605"/>
                  </a:lnTo>
                  <a:cubicBezTo>
                    <a:pt x="380062" y="991109"/>
                    <a:pt x="369304" y="982491"/>
                    <a:pt x="358486" y="973750"/>
                  </a:cubicBezTo>
                  <a:cubicBezTo>
                    <a:pt x="348095" y="964643"/>
                    <a:pt x="337949" y="955230"/>
                    <a:pt x="327741" y="945878"/>
                  </a:cubicBezTo>
                  <a:cubicBezTo>
                    <a:pt x="322728" y="941111"/>
                    <a:pt x="317349" y="936649"/>
                    <a:pt x="312582" y="931637"/>
                  </a:cubicBezTo>
                  <a:lnTo>
                    <a:pt x="298158" y="916661"/>
                  </a:lnTo>
                  <a:cubicBezTo>
                    <a:pt x="259039" y="877176"/>
                    <a:pt x="224565" y="833229"/>
                    <a:pt x="193270" y="787325"/>
                  </a:cubicBezTo>
                  <a:cubicBezTo>
                    <a:pt x="185569" y="775773"/>
                    <a:pt x="177684" y="764282"/>
                    <a:pt x="170533" y="752363"/>
                  </a:cubicBezTo>
                  <a:lnTo>
                    <a:pt x="149261" y="716545"/>
                  </a:lnTo>
                  <a:cubicBezTo>
                    <a:pt x="142355" y="704504"/>
                    <a:pt x="136243" y="692034"/>
                    <a:pt x="129702" y="679749"/>
                  </a:cubicBezTo>
                  <a:cubicBezTo>
                    <a:pt x="126524" y="673576"/>
                    <a:pt x="123162" y="667524"/>
                    <a:pt x="120167" y="661229"/>
                  </a:cubicBezTo>
                  <a:lnTo>
                    <a:pt x="111304" y="642403"/>
                  </a:lnTo>
                  <a:cubicBezTo>
                    <a:pt x="99447" y="617342"/>
                    <a:pt x="89055" y="591671"/>
                    <a:pt x="78787" y="565938"/>
                  </a:cubicBezTo>
                  <a:lnTo>
                    <a:pt x="64790" y="526880"/>
                  </a:lnTo>
                  <a:cubicBezTo>
                    <a:pt x="60267" y="513861"/>
                    <a:pt x="56171" y="500658"/>
                    <a:pt x="52137" y="487456"/>
                  </a:cubicBezTo>
                  <a:cubicBezTo>
                    <a:pt x="36245" y="434584"/>
                    <a:pt x="23715" y="380857"/>
                    <a:pt x="15097" y="326702"/>
                  </a:cubicBezTo>
                  <a:cubicBezTo>
                    <a:pt x="6478" y="272486"/>
                    <a:pt x="1344" y="217842"/>
                    <a:pt x="183" y="163198"/>
                  </a:cubicBezTo>
                  <a:cubicBezTo>
                    <a:pt x="-245" y="135876"/>
                    <a:pt x="-1" y="108555"/>
                    <a:pt x="1772" y="81294"/>
                  </a:cubicBezTo>
                  <a:cubicBezTo>
                    <a:pt x="3544" y="54033"/>
                    <a:pt x="6295" y="26833"/>
                    <a:pt x="11368" y="0"/>
                  </a:cubicBezTo>
                  <a:close/>
                </a:path>
              </a:pathLst>
            </a:custGeom>
            <a:solidFill>
              <a:srgbClr val="CFD1D2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FC0C-C974-4F7D-A1F5-DCBB970EB249}"/>
                </a:ext>
              </a:extLst>
            </p:cNvPr>
            <p:cNvSpPr/>
            <p:nvPr/>
          </p:nvSpPr>
          <p:spPr>
            <a:xfrm>
              <a:off x="4166000" y="2107020"/>
              <a:ext cx="406268" cy="774611"/>
            </a:xfrm>
            <a:custGeom>
              <a:avLst/>
              <a:gdLst>
                <a:gd name="connsiteX0" fmla="*/ 14532 w 406268"/>
                <a:gd name="connsiteY0" fmla="*/ 0 h 774611"/>
                <a:gd name="connsiteX1" fmla="*/ 76633 w 406268"/>
                <a:gd name="connsiteY1" fmla="*/ 216253 h 774611"/>
                <a:gd name="connsiteX2" fmla="*/ 155237 w 406268"/>
                <a:gd name="connsiteY2" fmla="*/ 418632 h 774611"/>
                <a:gd name="connsiteX3" fmla="*/ 204685 w 406268"/>
                <a:gd name="connsiteY3" fmla="*/ 513861 h 774611"/>
                <a:gd name="connsiteX4" fmla="*/ 262569 w 406268"/>
                <a:gd name="connsiteY4" fmla="*/ 604507 h 774611"/>
                <a:gd name="connsiteX5" fmla="*/ 294780 w 406268"/>
                <a:gd name="connsiteY5" fmla="*/ 648332 h 774611"/>
                <a:gd name="connsiteX6" fmla="*/ 312079 w 406268"/>
                <a:gd name="connsiteY6" fmla="*/ 669603 h 774611"/>
                <a:gd name="connsiteX7" fmla="*/ 320697 w 406268"/>
                <a:gd name="connsiteY7" fmla="*/ 680421 h 774611"/>
                <a:gd name="connsiteX8" fmla="*/ 329804 w 406268"/>
                <a:gd name="connsiteY8" fmla="*/ 690751 h 774611"/>
                <a:gd name="connsiteX9" fmla="*/ 406269 w 406268"/>
                <a:gd name="connsiteY9" fmla="*/ 774612 h 774611"/>
                <a:gd name="connsiteX10" fmla="*/ 378825 w 406268"/>
                <a:gd name="connsiteY10" fmla="*/ 764771 h 774611"/>
                <a:gd name="connsiteX11" fmla="*/ 365194 w 406268"/>
                <a:gd name="connsiteY11" fmla="*/ 759392 h 774611"/>
                <a:gd name="connsiteX12" fmla="*/ 352053 w 406268"/>
                <a:gd name="connsiteY12" fmla="*/ 753158 h 774611"/>
                <a:gd name="connsiteX13" fmla="*/ 325831 w 406268"/>
                <a:gd name="connsiteY13" fmla="*/ 739955 h 774611"/>
                <a:gd name="connsiteX14" fmla="*/ 300649 w 406268"/>
                <a:gd name="connsiteY14" fmla="*/ 724797 h 774611"/>
                <a:gd name="connsiteX15" fmla="*/ 288179 w 406268"/>
                <a:gd name="connsiteY15" fmla="*/ 716912 h 774611"/>
                <a:gd name="connsiteX16" fmla="*/ 276200 w 406268"/>
                <a:gd name="connsiteY16" fmla="*/ 708355 h 774611"/>
                <a:gd name="connsiteX17" fmla="*/ 252423 w 406268"/>
                <a:gd name="connsiteY17" fmla="*/ 690690 h 774611"/>
                <a:gd name="connsiteX18" fmla="*/ 229868 w 406268"/>
                <a:gd name="connsiteY18" fmla="*/ 671498 h 774611"/>
                <a:gd name="connsiteX19" fmla="*/ 208108 w 406268"/>
                <a:gd name="connsiteY19" fmla="*/ 651266 h 774611"/>
                <a:gd name="connsiteX20" fmla="*/ 131644 w 406268"/>
                <a:gd name="connsiteY20" fmla="*/ 560315 h 774611"/>
                <a:gd name="connsiteX21" fmla="*/ 72660 w 406268"/>
                <a:gd name="connsiteY21" fmla="*/ 457261 h 774611"/>
                <a:gd name="connsiteX22" fmla="*/ 6830 w 406268"/>
                <a:gd name="connsiteY22" fmla="*/ 231962 h 774611"/>
                <a:gd name="connsiteX23" fmla="*/ 168 w 406268"/>
                <a:gd name="connsiteY23" fmla="*/ 115523 h 774611"/>
                <a:gd name="connsiteX24" fmla="*/ 4141 w 406268"/>
                <a:gd name="connsiteY24" fmla="*/ 57395 h 774611"/>
                <a:gd name="connsiteX25" fmla="*/ 14532 w 406268"/>
                <a:gd name="connsiteY25" fmla="*/ 0 h 77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6268" h="774611">
                  <a:moveTo>
                    <a:pt x="14532" y="0"/>
                  </a:moveTo>
                  <a:cubicBezTo>
                    <a:pt x="34274" y="74876"/>
                    <a:pt x="53834" y="146390"/>
                    <a:pt x="76633" y="216253"/>
                  </a:cubicBezTo>
                  <a:cubicBezTo>
                    <a:pt x="99493" y="285934"/>
                    <a:pt x="124553" y="353780"/>
                    <a:pt x="155237" y="418632"/>
                  </a:cubicBezTo>
                  <a:cubicBezTo>
                    <a:pt x="170456" y="451088"/>
                    <a:pt x="186654" y="482994"/>
                    <a:pt x="204685" y="513861"/>
                  </a:cubicBezTo>
                  <a:cubicBezTo>
                    <a:pt x="222533" y="544789"/>
                    <a:pt x="241543" y="575229"/>
                    <a:pt x="262569" y="604507"/>
                  </a:cubicBezTo>
                  <a:cubicBezTo>
                    <a:pt x="272532" y="619665"/>
                    <a:pt x="284084" y="633479"/>
                    <a:pt x="294780" y="648332"/>
                  </a:cubicBezTo>
                  <a:lnTo>
                    <a:pt x="312079" y="669603"/>
                  </a:lnTo>
                  <a:lnTo>
                    <a:pt x="320697" y="680421"/>
                  </a:lnTo>
                  <a:lnTo>
                    <a:pt x="329804" y="690751"/>
                  </a:lnTo>
                  <a:cubicBezTo>
                    <a:pt x="353337" y="719540"/>
                    <a:pt x="379986" y="745579"/>
                    <a:pt x="406269" y="774612"/>
                  </a:cubicBezTo>
                  <a:cubicBezTo>
                    <a:pt x="397039" y="771678"/>
                    <a:pt x="387932" y="768255"/>
                    <a:pt x="378825" y="764771"/>
                  </a:cubicBezTo>
                  <a:lnTo>
                    <a:pt x="365194" y="759392"/>
                  </a:lnTo>
                  <a:cubicBezTo>
                    <a:pt x="360671" y="757497"/>
                    <a:pt x="356454" y="755236"/>
                    <a:pt x="352053" y="753158"/>
                  </a:cubicBezTo>
                  <a:cubicBezTo>
                    <a:pt x="343251" y="748940"/>
                    <a:pt x="334572" y="744417"/>
                    <a:pt x="325831" y="739955"/>
                  </a:cubicBezTo>
                  <a:cubicBezTo>
                    <a:pt x="317335" y="735126"/>
                    <a:pt x="309084" y="729870"/>
                    <a:pt x="300649" y="724797"/>
                  </a:cubicBezTo>
                  <a:lnTo>
                    <a:pt x="288179" y="716912"/>
                  </a:lnTo>
                  <a:lnTo>
                    <a:pt x="276200" y="708355"/>
                  </a:lnTo>
                  <a:cubicBezTo>
                    <a:pt x="268192" y="702609"/>
                    <a:pt x="260368" y="696680"/>
                    <a:pt x="252423" y="690690"/>
                  </a:cubicBezTo>
                  <a:cubicBezTo>
                    <a:pt x="244782" y="684456"/>
                    <a:pt x="237386" y="677915"/>
                    <a:pt x="229868" y="671498"/>
                  </a:cubicBezTo>
                  <a:cubicBezTo>
                    <a:pt x="222227" y="665141"/>
                    <a:pt x="215137" y="658295"/>
                    <a:pt x="208108" y="651266"/>
                  </a:cubicBezTo>
                  <a:cubicBezTo>
                    <a:pt x="179503" y="623760"/>
                    <a:pt x="154320" y="592832"/>
                    <a:pt x="131644" y="560315"/>
                  </a:cubicBezTo>
                  <a:cubicBezTo>
                    <a:pt x="108784" y="527797"/>
                    <a:pt x="89407" y="493079"/>
                    <a:pt x="72660" y="457261"/>
                  </a:cubicBezTo>
                  <a:cubicBezTo>
                    <a:pt x="38981" y="385686"/>
                    <a:pt x="17404" y="309221"/>
                    <a:pt x="6830" y="231962"/>
                  </a:cubicBezTo>
                  <a:cubicBezTo>
                    <a:pt x="1757" y="193271"/>
                    <a:pt x="-688" y="154336"/>
                    <a:pt x="168" y="115523"/>
                  </a:cubicBezTo>
                  <a:cubicBezTo>
                    <a:pt x="718" y="96086"/>
                    <a:pt x="1757" y="76710"/>
                    <a:pt x="4141" y="57395"/>
                  </a:cubicBezTo>
                  <a:cubicBezTo>
                    <a:pt x="6403" y="38141"/>
                    <a:pt x="9398" y="18887"/>
                    <a:pt x="14532" y="0"/>
                  </a:cubicBezTo>
                  <a:close/>
                </a:path>
              </a:pathLst>
            </a:custGeom>
            <a:solidFill>
              <a:srgbClr val="CFD1D2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74F997C-6542-4D3B-B8B1-B4D6132E9993}"/>
                </a:ext>
              </a:extLst>
            </p:cNvPr>
            <p:cNvSpPr/>
            <p:nvPr/>
          </p:nvSpPr>
          <p:spPr>
            <a:xfrm>
              <a:off x="5833114" y="-459289"/>
              <a:ext cx="183307" cy="550718"/>
            </a:xfrm>
            <a:custGeom>
              <a:avLst/>
              <a:gdLst>
                <a:gd name="connsiteX0" fmla="*/ 0 w 183307"/>
                <a:gd name="connsiteY0" fmla="*/ 0 h 550718"/>
                <a:gd name="connsiteX1" fmla="*/ 3912 w 183307"/>
                <a:gd name="connsiteY1" fmla="*/ 377618 h 550718"/>
                <a:gd name="connsiteX2" fmla="*/ 104520 w 183307"/>
                <a:gd name="connsiteY2" fmla="*/ 314539 h 550718"/>
                <a:gd name="connsiteX3" fmla="*/ 178479 w 183307"/>
                <a:gd name="connsiteY3" fmla="*/ 550718 h 550718"/>
                <a:gd name="connsiteX4" fmla="*/ 183308 w 183307"/>
                <a:gd name="connsiteY4" fmla="*/ 172856 h 550718"/>
                <a:gd name="connsiteX5" fmla="*/ 75609 w 183307"/>
                <a:gd name="connsiteY5" fmla="*/ 238869 h 55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07" h="550718">
                  <a:moveTo>
                    <a:pt x="0" y="0"/>
                  </a:moveTo>
                  <a:lnTo>
                    <a:pt x="3912" y="377618"/>
                  </a:lnTo>
                  <a:lnTo>
                    <a:pt x="104520" y="314539"/>
                  </a:lnTo>
                  <a:lnTo>
                    <a:pt x="178479" y="550718"/>
                  </a:lnTo>
                  <a:lnTo>
                    <a:pt x="183308" y="172856"/>
                  </a:lnTo>
                  <a:lnTo>
                    <a:pt x="75609" y="2388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EE52C57-84BA-4506-8AC2-951196B10EFF}"/>
                </a:ext>
              </a:extLst>
            </p:cNvPr>
            <p:cNvSpPr/>
            <p:nvPr/>
          </p:nvSpPr>
          <p:spPr>
            <a:xfrm>
              <a:off x="6195023" y="-417237"/>
              <a:ext cx="322852" cy="480487"/>
            </a:xfrm>
            <a:custGeom>
              <a:avLst/>
              <a:gdLst>
                <a:gd name="connsiteX0" fmla="*/ 322852 w 322852"/>
                <a:gd name="connsiteY0" fmla="*/ 0 h 480487"/>
                <a:gd name="connsiteX1" fmla="*/ 28361 w 322852"/>
                <a:gd name="connsiteY1" fmla="*/ 236240 h 480487"/>
                <a:gd name="connsiteX2" fmla="*/ 140094 w 322852"/>
                <a:gd name="connsiteY2" fmla="*/ 276459 h 480487"/>
                <a:gd name="connsiteX3" fmla="*/ 0 w 322852"/>
                <a:gd name="connsiteY3" fmla="*/ 480488 h 480487"/>
                <a:gd name="connsiteX4" fmla="*/ 300115 w 322852"/>
                <a:gd name="connsiteY4" fmla="*/ 250971 h 480487"/>
                <a:gd name="connsiteX5" fmla="*/ 181719 w 322852"/>
                <a:gd name="connsiteY5" fmla="*/ 207024 h 4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2" h="480487">
                  <a:moveTo>
                    <a:pt x="322852" y="0"/>
                  </a:moveTo>
                  <a:lnTo>
                    <a:pt x="28361" y="236240"/>
                  </a:lnTo>
                  <a:lnTo>
                    <a:pt x="140094" y="276459"/>
                  </a:lnTo>
                  <a:lnTo>
                    <a:pt x="0" y="480488"/>
                  </a:lnTo>
                  <a:lnTo>
                    <a:pt x="300115" y="250971"/>
                  </a:lnTo>
                  <a:lnTo>
                    <a:pt x="181719" y="2070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A16772-4C9A-4C67-AC7C-8F2F5EB9C9B0}"/>
                </a:ext>
              </a:extLst>
            </p:cNvPr>
            <p:cNvSpPr/>
            <p:nvPr/>
          </p:nvSpPr>
          <p:spPr>
            <a:xfrm>
              <a:off x="4060486" y="338976"/>
              <a:ext cx="547540" cy="266435"/>
            </a:xfrm>
            <a:custGeom>
              <a:avLst/>
              <a:gdLst>
                <a:gd name="connsiteX0" fmla="*/ 0 w 547540"/>
                <a:gd name="connsiteY0" fmla="*/ 42969 h 266435"/>
                <a:gd name="connsiteX1" fmla="*/ 304332 w 547540"/>
                <a:gd name="connsiteY1" fmla="*/ 266435 h 266435"/>
                <a:gd name="connsiteX2" fmla="*/ 314295 w 547540"/>
                <a:gd name="connsiteY2" fmla="*/ 148101 h 266435"/>
                <a:gd name="connsiteX3" fmla="*/ 547540 w 547540"/>
                <a:gd name="connsiteY3" fmla="*/ 230617 h 266435"/>
                <a:gd name="connsiteX4" fmla="*/ 248220 w 547540"/>
                <a:gd name="connsiteY4" fmla="*/ 0 h 266435"/>
                <a:gd name="connsiteX5" fmla="*/ 236424 w 547540"/>
                <a:gd name="connsiteY5" fmla="*/ 125791 h 26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40" h="266435">
                  <a:moveTo>
                    <a:pt x="0" y="42969"/>
                  </a:moveTo>
                  <a:lnTo>
                    <a:pt x="304332" y="266435"/>
                  </a:lnTo>
                  <a:lnTo>
                    <a:pt x="314295" y="148101"/>
                  </a:lnTo>
                  <a:lnTo>
                    <a:pt x="547540" y="230617"/>
                  </a:lnTo>
                  <a:lnTo>
                    <a:pt x="248220" y="0"/>
                  </a:lnTo>
                  <a:lnTo>
                    <a:pt x="236424" y="1257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397CA7-5FFC-467D-97E1-E43B8E863D3B}"/>
                </a:ext>
              </a:extLst>
            </p:cNvPr>
            <p:cNvSpPr/>
            <p:nvPr/>
          </p:nvSpPr>
          <p:spPr>
            <a:xfrm>
              <a:off x="4505034" y="-140716"/>
              <a:ext cx="190520" cy="546684"/>
            </a:xfrm>
            <a:custGeom>
              <a:avLst/>
              <a:gdLst>
                <a:gd name="connsiteX0" fmla="*/ 0 w 190520"/>
                <a:gd name="connsiteY0" fmla="*/ 0 h 546684"/>
                <a:gd name="connsiteX1" fmla="*/ 12225 w 190520"/>
                <a:gd name="connsiteY1" fmla="*/ 377435 h 546684"/>
                <a:gd name="connsiteX2" fmla="*/ 111427 w 190520"/>
                <a:gd name="connsiteY2" fmla="*/ 312155 h 546684"/>
                <a:gd name="connsiteX3" fmla="*/ 190521 w 190520"/>
                <a:gd name="connsiteY3" fmla="*/ 546684 h 546684"/>
                <a:gd name="connsiteX4" fmla="*/ 187037 w 190520"/>
                <a:gd name="connsiteY4" fmla="*/ 168761 h 546684"/>
                <a:gd name="connsiteX5" fmla="*/ 80866 w 190520"/>
                <a:gd name="connsiteY5" fmla="*/ 237096 h 54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20" h="546684">
                  <a:moveTo>
                    <a:pt x="0" y="0"/>
                  </a:moveTo>
                  <a:lnTo>
                    <a:pt x="12225" y="377435"/>
                  </a:lnTo>
                  <a:lnTo>
                    <a:pt x="111427" y="312155"/>
                  </a:lnTo>
                  <a:lnTo>
                    <a:pt x="190521" y="546684"/>
                  </a:lnTo>
                  <a:lnTo>
                    <a:pt x="187037" y="168761"/>
                  </a:lnTo>
                  <a:lnTo>
                    <a:pt x="80866" y="2370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7F690DF-6D99-4F92-AC68-FF90C64AD463}"/>
              </a:ext>
            </a:extLst>
          </p:cNvPr>
          <p:cNvGrpSpPr/>
          <p:nvPr/>
        </p:nvGrpSpPr>
        <p:grpSpPr>
          <a:xfrm>
            <a:off x="807376" y="2918552"/>
            <a:ext cx="3505620" cy="1452363"/>
            <a:chOff x="807376" y="2918552"/>
            <a:chExt cx="3505620" cy="14523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E5DD863-A7F6-4DCA-AF17-0F8A0A9887AA}"/>
                </a:ext>
              </a:extLst>
            </p:cNvPr>
            <p:cNvSpPr/>
            <p:nvPr/>
          </p:nvSpPr>
          <p:spPr>
            <a:xfrm>
              <a:off x="3763913" y="2918552"/>
              <a:ext cx="216225" cy="386959"/>
            </a:xfrm>
            <a:custGeom>
              <a:avLst/>
              <a:gdLst>
                <a:gd name="connsiteX0" fmla="*/ 282388 w 282387"/>
                <a:gd name="connsiteY0" fmla="*/ 0 h 505364"/>
                <a:gd name="connsiteX1" fmla="*/ 8190 w 282387"/>
                <a:gd name="connsiteY1" fmla="*/ 259589 h 505364"/>
                <a:gd name="connsiteX2" fmla="*/ 122857 w 282387"/>
                <a:gd name="connsiteY2" fmla="*/ 290518 h 505364"/>
                <a:gd name="connsiteX3" fmla="*/ 0 w 282387"/>
                <a:gd name="connsiteY3" fmla="*/ 505365 h 505364"/>
                <a:gd name="connsiteX4" fmla="*/ 280249 w 282387"/>
                <a:gd name="connsiteY4" fmla="*/ 251949 h 505364"/>
                <a:gd name="connsiteX5" fmla="*/ 158675 w 282387"/>
                <a:gd name="connsiteY5" fmla="*/ 217842 h 50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87" h="505364">
                  <a:moveTo>
                    <a:pt x="282388" y="0"/>
                  </a:moveTo>
                  <a:lnTo>
                    <a:pt x="8190" y="259589"/>
                  </a:lnTo>
                  <a:lnTo>
                    <a:pt x="122857" y="290518"/>
                  </a:lnTo>
                  <a:lnTo>
                    <a:pt x="0" y="505365"/>
                  </a:lnTo>
                  <a:lnTo>
                    <a:pt x="280249" y="251949"/>
                  </a:lnTo>
                  <a:lnTo>
                    <a:pt x="158675" y="2178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2113DD-EA87-490F-BE13-047E14DB0464}"/>
                </a:ext>
              </a:extLst>
            </p:cNvPr>
            <p:cNvSpPr/>
            <p:nvPr/>
          </p:nvSpPr>
          <p:spPr>
            <a:xfrm>
              <a:off x="3875162" y="3282626"/>
              <a:ext cx="437834" cy="160297"/>
            </a:xfrm>
            <a:custGeom>
              <a:avLst/>
              <a:gdLst>
                <a:gd name="connsiteX0" fmla="*/ 571805 w 571805"/>
                <a:gd name="connsiteY0" fmla="*/ 55438 h 209346"/>
                <a:gd name="connsiteX1" fmla="*/ 198344 w 571805"/>
                <a:gd name="connsiteY1" fmla="*/ 0 h 209346"/>
                <a:gd name="connsiteX2" fmla="*/ 244858 w 571805"/>
                <a:gd name="connsiteY2" fmla="*/ 109288 h 209346"/>
                <a:gd name="connsiteX3" fmla="*/ 0 w 571805"/>
                <a:gd name="connsiteY3" fmla="*/ 145289 h 209346"/>
                <a:gd name="connsiteX4" fmla="*/ 372362 w 571805"/>
                <a:gd name="connsiteY4" fmla="*/ 209346 h 209346"/>
                <a:gd name="connsiteX5" fmla="*/ 324074 w 571805"/>
                <a:gd name="connsiteY5" fmla="*/ 92601 h 20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805" h="209346">
                  <a:moveTo>
                    <a:pt x="571805" y="55438"/>
                  </a:moveTo>
                  <a:lnTo>
                    <a:pt x="198344" y="0"/>
                  </a:lnTo>
                  <a:lnTo>
                    <a:pt x="244858" y="109288"/>
                  </a:lnTo>
                  <a:lnTo>
                    <a:pt x="0" y="145289"/>
                  </a:lnTo>
                  <a:lnTo>
                    <a:pt x="372362" y="209346"/>
                  </a:lnTo>
                  <a:lnTo>
                    <a:pt x="324074" y="926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BD949C-7DA1-4F1F-999F-81EE6D37628F}"/>
                </a:ext>
              </a:extLst>
            </p:cNvPr>
            <p:cNvSpPr/>
            <p:nvPr/>
          </p:nvSpPr>
          <p:spPr>
            <a:xfrm>
              <a:off x="867751" y="3832363"/>
              <a:ext cx="391031" cy="208644"/>
            </a:xfrm>
            <a:custGeom>
              <a:avLst/>
              <a:gdLst>
                <a:gd name="connsiteX0" fmla="*/ 0 w 510682"/>
                <a:gd name="connsiteY0" fmla="*/ 0 h 272486"/>
                <a:gd name="connsiteX1" fmla="*/ 370955 w 510682"/>
                <a:gd name="connsiteY1" fmla="*/ 70169 h 272486"/>
                <a:gd name="connsiteX2" fmla="*/ 291250 w 510682"/>
                <a:gd name="connsiteY2" fmla="*/ 158186 h 272486"/>
                <a:gd name="connsiteX3" fmla="*/ 510682 w 510682"/>
                <a:gd name="connsiteY3" fmla="*/ 272486 h 272486"/>
                <a:gd name="connsiteX4" fmla="*/ 137954 w 510682"/>
                <a:gd name="connsiteY4" fmla="*/ 210813 h 272486"/>
                <a:gd name="connsiteX5" fmla="*/ 221815 w 510682"/>
                <a:gd name="connsiteY5" fmla="*/ 116378 h 27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82" h="272486">
                  <a:moveTo>
                    <a:pt x="0" y="0"/>
                  </a:moveTo>
                  <a:lnTo>
                    <a:pt x="370955" y="70169"/>
                  </a:lnTo>
                  <a:lnTo>
                    <a:pt x="291250" y="158186"/>
                  </a:lnTo>
                  <a:lnTo>
                    <a:pt x="510682" y="272486"/>
                  </a:lnTo>
                  <a:lnTo>
                    <a:pt x="137954" y="210813"/>
                  </a:lnTo>
                  <a:lnTo>
                    <a:pt x="221815" y="1163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45A82A4-5253-49F7-B559-49F5C306474E}"/>
                </a:ext>
              </a:extLst>
            </p:cNvPr>
            <p:cNvSpPr/>
            <p:nvPr/>
          </p:nvSpPr>
          <p:spPr>
            <a:xfrm>
              <a:off x="807376" y="4164050"/>
              <a:ext cx="405540" cy="206865"/>
            </a:xfrm>
            <a:custGeom>
              <a:avLst/>
              <a:gdLst>
                <a:gd name="connsiteX0" fmla="*/ 0 w 529630"/>
                <a:gd name="connsiteY0" fmla="*/ 248465 h 270163"/>
                <a:gd name="connsiteX1" fmla="*/ 284222 w 529630"/>
                <a:gd name="connsiteY1" fmla="*/ 0 h 270163"/>
                <a:gd name="connsiteX2" fmla="*/ 304209 w 529630"/>
                <a:gd name="connsiteY2" fmla="*/ 117051 h 270163"/>
                <a:gd name="connsiteX3" fmla="*/ 529631 w 529630"/>
                <a:gd name="connsiteY3" fmla="*/ 14975 h 270163"/>
                <a:gd name="connsiteX4" fmla="*/ 250971 w 529630"/>
                <a:gd name="connsiteY4" fmla="*/ 270164 h 270163"/>
                <a:gd name="connsiteX5" fmla="*/ 228478 w 529630"/>
                <a:gd name="connsiteY5" fmla="*/ 145901 h 27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630" h="270163">
                  <a:moveTo>
                    <a:pt x="0" y="248465"/>
                  </a:moveTo>
                  <a:lnTo>
                    <a:pt x="284222" y="0"/>
                  </a:lnTo>
                  <a:lnTo>
                    <a:pt x="304209" y="117051"/>
                  </a:lnTo>
                  <a:lnTo>
                    <a:pt x="529631" y="14975"/>
                  </a:lnTo>
                  <a:lnTo>
                    <a:pt x="250971" y="270164"/>
                  </a:lnTo>
                  <a:lnTo>
                    <a:pt x="228478" y="1459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744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B4148C2-9CAF-4ECC-BED5-7CDDF5F47972}"/>
              </a:ext>
            </a:extLst>
          </p:cNvPr>
          <p:cNvSpPr/>
          <p:nvPr/>
        </p:nvSpPr>
        <p:spPr>
          <a:xfrm>
            <a:off x="7928856" y="880116"/>
            <a:ext cx="4263145" cy="5462930"/>
          </a:xfrm>
          <a:custGeom>
            <a:avLst/>
            <a:gdLst>
              <a:gd name="connsiteX0" fmla="*/ 2641229 w 4263145"/>
              <a:gd name="connsiteY0" fmla="*/ 827 h 5462930"/>
              <a:gd name="connsiteX1" fmla="*/ 3592212 w 4263145"/>
              <a:gd name="connsiteY1" fmla="*/ 335711 h 5462930"/>
              <a:gd name="connsiteX2" fmla="*/ 4035233 w 4263145"/>
              <a:gd name="connsiteY2" fmla="*/ 838313 h 5462930"/>
              <a:gd name="connsiteX3" fmla="*/ 4172489 w 4263145"/>
              <a:gd name="connsiteY3" fmla="*/ 1040548 h 5462930"/>
              <a:gd name="connsiteX4" fmla="*/ 4263145 w 4263145"/>
              <a:gd name="connsiteY4" fmla="*/ 1137947 h 5462930"/>
              <a:gd name="connsiteX5" fmla="*/ 4263145 w 4263145"/>
              <a:gd name="connsiteY5" fmla="*/ 5421650 h 5462930"/>
              <a:gd name="connsiteX6" fmla="*/ 4192448 w 4263145"/>
              <a:gd name="connsiteY6" fmla="*/ 5436339 h 5462930"/>
              <a:gd name="connsiteX7" fmla="*/ 2525375 w 4263145"/>
              <a:gd name="connsiteY7" fmla="*/ 4982639 h 5462930"/>
              <a:gd name="connsiteX8" fmla="*/ 1894590 w 4263145"/>
              <a:gd name="connsiteY8" fmla="*/ 4078777 h 5462930"/>
              <a:gd name="connsiteX9" fmla="*/ 1348285 w 4263145"/>
              <a:gd name="connsiteY9" fmla="*/ 3675118 h 5462930"/>
              <a:gd name="connsiteX10" fmla="*/ 470355 w 4263145"/>
              <a:gd name="connsiteY10" fmla="*/ 3332732 h 5462930"/>
              <a:gd name="connsiteX11" fmla="*/ 356713 w 4263145"/>
              <a:gd name="connsiteY11" fmla="*/ 1358451 h 5462930"/>
              <a:gd name="connsiteX12" fmla="*/ 718406 w 4263145"/>
              <a:gd name="connsiteY12" fmla="*/ 1073242 h 5462930"/>
              <a:gd name="connsiteX13" fmla="*/ 1335006 w 4263145"/>
              <a:gd name="connsiteY13" fmla="*/ 564058 h 5462930"/>
              <a:gd name="connsiteX14" fmla="*/ 1444395 w 4263145"/>
              <a:gd name="connsiteY14" fmla="*/ 451086 h 5462930"/>
              <a:gd name="connsiteX15" fmla="*/ 2641229 w 4263145"/>
              <a:gd name="connsiteY15" fmla="*/ 827 h 546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63145" h="5462930">
                <a:moveTo>
                  <a:pt x="2641229" y="827"/>
                </a:moveTo>
                <a:cubicBezTo>
                  <a:pt x="2976720" y="11329"/>
                  <a:pt x="3310381" y="122010"/>
                  <a:pt x="3592212" y="335711"/>
                </a:cubicBezTo>
                <a:cubicBezTo>
                  <a:pt x="3778987" y="477331"/>
                  <a:pt x="3926912" y="649093"/>
                  <a:pt x="4035233" y="838313"/>
                </a:cubicBezTo>
                <a:cubicBezTo>
                  <a:pt x="4075987" y="909517"/>
                  <a:pt x="4121899" y="977083"/>
                  <a:pt x="4172489" y="1040548"/>
                </a:cubicBezTo>
                <a:lnTo>
                  <a:pt x="4263145" y="1137947"/>
                </a:lnTo>
                <a:lnTo>
                  <a:pt x="4263145" y="5421650"/>
                </a:lnTo>
                <a:lnTo>
                  <a:pt x="4192448" y="5436339"/>
                </a:lnTo>
                <a:cubicBezTo>
                  <a:pt x="3615364" y="5528690"/>
                  <a:pt x="3003429" y="5381209"/>
                  <a:pt x="2525375" y="4982639"/>
                </a:cubicBezTo>
                <a:cubicBezTo>
                  <a:pt x="2226415" y="4733363"/>
                  <a:pt x="2015323" y="4419310"/>
                  <a:pt x="1894590" y="4078777"/>
                </a:cubicBezTo>
                <a:cubicBezTo>
                  <a:pt x="1811483" y="3844398"/>
                  <a:pt x="1596887" y="3681187"/>
                  <a:pt x="1348285" y="3675118"/>
                </a:cubicBezTo>
                <a:cubicBezTo>
                  <a:pt x="1035731" y="3667552"/>
                  <a:pt x="723999" y="3554737"/>
                  <a:pt x="470355" y="3332732"/>
                </a:cubicBezTo>
                <a:cubicBezTo>
                  <a:pt x="-109008" y="2825679"/>
                  <a:pt x="-160472" y="1928833"/>
                  <a:pt x="356713" y="1358451"/>
                </a:cubicBezTo>
                <a:cubicBezTo>
                  <a:pt x="463458" y="1240714"/>
                  <a:pt x="586086" y="1145510"/>
                  <a:pt x="718406" y="1073242"/>
                </a:cubicBezTo>
                <a:cubicBezTo>
                  <a:pt x="954121" y="944550"/>
                  <a:pt x="1157411" y="765494"/>
                  <a:pt x="1335006" y="564058"/>
                </a:cubicBezTo>
                <a:cubicBezTo>
                  <a:pt x="1369289" y="525166"/>
                  <a:pt x="1405735" y="487495"/>
                  <a:pt x="1444395" y="451086"/>
                </a:cubicBezTo>
                <a:cubicBezTo>
                  <a:pt x="1775516" y="139424"/>
                  <a:pt x="2209884" y="-12675"/>
                  <a:pt x="2641229" y="827"/>
                </a:cubicBezTo>
                <a:close/>
              </a:path>
            </a:pathLst>
          </a:custGeom>
          <a:solidFill>
            <a:srgbClr val="ADC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2B54C-9B77-4679-A3C7-3B8CC436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A1784-60F8-4BA7-AD2A-2F720C948A20}"/>
              </a:ext>
            </a:extLst>
          </p:cNvPr>
          <p:cNvSpPr txBox="1"/>
          <p:nvPr/>
        </p:nvSpPr>
        <p:spPr>
          <a:xfrm>
            <a:off x="6481680" y="1063103"/>
            <a:ext cx="49163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3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algn="r"/>
            <a:r>
              <a:rPr lang="en-US" sz="4000" dirty="0">
                <a:solidFill>
                  <a:schemeClr val="tx1"/>
                </a:solidFill>
              </a:rPr>
              <a:t>MEETING 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DC128-F342-491E-BAAF-1B0457C8433C}"/>
              </a:ext>
            </a:extLst>
          </p:cNvPr>
          <p:cNvSpPr txBox="1"/>
          <p:nvPr/>
        </p:nvSpPr>
        <p:spPr>
          <a:xfrm>
            <a:off x="669298" y="1151613"/>
            <a:ext cx="523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cs typeface="Helvetica" panose="020B0604020202020204" pitchFamily="34" charset="0"/>
              </a:rPr>
              <a:t>Automatic generation of meeting minutes - an instant written record of a meeting – including: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788832-90B9-4080-82E0-EE3CB8C663A6}"/>
              </a:ext>
            </a:extLst>
          </p:cNvPr>
          <p:cNvGrpSpPr/>
          <p:nvPr/>
        </p:nvGrpSpPr>
        <p:grpSpPr>
          <a:xfrm>
            <a:off x="1105839" y="2078531"/>
            <a:ext cx="5532895" cy="3950702"/>
            <a:chOff x="1053885" y="2264118"/>
            <a:chExt cx="5532895" cy="395070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2CBF8B0-AC9B-4939-AF94-0ABCEA4131AC}"/>
                </a:ext>
              </a:extLst>
            </p:cNvPr>
            <p:cNvSpPr/>
            <p:nvPr/>
          </p:nvSpPr>
          <p:spPr>
            <a:xfrm>
              <a:off x="1053885" y="2264118"/>
              <a:ext cx="5532895" cy="3950702"/>
            </a:xfrm>
            <a:prstGeom prst="roundRect">
              <a:avLst>
                <a:gd name="adj" fmla="val 5552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 are synced to your customer account data in your preferred CRM system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BEF7D8-773D-4BDA-90FC-3E033AB49B78}"/>
                </a:ext>
              </a:extLst>
            </p:cNvPr>
            <p:cNvSpPr txBox="1"/>
            <p:nvPr/>
          </p:nvSpPr>
          <p:spPr>
            <a:xfrm>
              <a:off x="1487837" y="2562559"/>
              <a:ext cx="485097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Helvetica" panose="020B0604020202020204" pitchFamily="34" charset="0"/>
                </a:rPr>
                <a:t>Meeting information – title, time &amp; participants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Helvetica" panose="020B0604020202020204" pitchFamily="34" charset="0"/>
                </a:rPr>
                <a:t>Agenda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Helvetica" panose="020B0604020202020204" pitchFamily="34" charset="0"/>
                </a:rPr>
                <a:t>Summary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Helvetica" panose="020B0604020202020204" pitchFamily="34" charset="0"/>
                </a:rPr>
                <a:t>Decisions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Helvetica" panose="020B0604020202020204" pitchFamily="34" charset="0"/>
                </a:rPr>
                <a:t>Action Items – tasks, reminders &amp; scheduling meetings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Helvetica" panose="020B0604020202020204" pitchFamily="34" charset="0"/>
                </a:rPr>
                <a:t>Transcript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Helvetica" panose="020B0604020202020204" pitchFamily="34" charset="0"/>
                </a:rPr>
                <a:t>Chat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cs typeface="Helvetica" panose="020B0604020202020204" pitchFamily="34" charset="0"/>
                </a:rPr>
                <a:t>Files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3D1E7B-4F9F-4CB7-B458-51642220F286}"/>
                </a:ext>
              </a:extLst>
            </p:cNvPr>
            <p:cNvSpPr txBox="1"/>
            <p:nvPr/>
          </p:nvSpPr>
          <p:spPr>
            <a:xfrm>
              <a:off x="1487837" y="5508159"/>
              <a:ext cx="41535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cs typeface="Helvetica" panose="020B0604020202020204" pitchFamily="34" charset="0"/>
                </a:rPr>
                <a:t>- Export meeting minutes as PDF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F867916-0E32-4BC5-A02C-8DFDB981C2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E5BF76C-A80C-42E4-AB4A-E5EC854A309F}"/>
              </a:ext>
            </a:extLst>
          </p:cNvPr>
          <p:cNvSpPr/>
          <p:nvPr/>
        </p:nvSpPr>
        <p:spPr>
          <a:xfrm>
            <a:off x="6951139" y="2616557"/>
            <a:ext cx="2445699" cy="2445699"/>
          </a:xfrm>
          <a:custGeom>
            <a:avLst/>
            <a:gdLst>
              <a:gd name="connsiteX0" fmla="*/ 2445700 w 2445699"/>
              <a:gd name="connsiteY0" fmla="*/ 1222850 h 2445699"/>
              <a:gd name="connsiteX1" fmla="*/ 1222850 w 2445699"/>
              <a:gd name="connsiteY1" fmla="*/ 2445700 h 2445699"/>
              <a:gd name="connsiteX2" fmla="*/ 0 w 2445699"/>
              <a:gd name="connsiteY2" fmla="*/ 1222850 h 2445699"/>
              <a:gd name="connsiteX3" fmla="*/ 1222850 w 2445699"/>
              <a:gd name="connsiteY3" fmla="*/ 0 h 2445699"/>
              <a:gd name="connsiteX4" fmla="*/ 2445700 w 2445699"/>
              <a:gd name="connsiteY4" fmla="*/ 1222850 h 244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699" h="2445699">
                <a:moveTo>
                  <a:pt x="2445700" y="1222850"/>
                </a:moveTo>
                <a:cubicBezTo>
                  <a:pt x="2445700" y="1898211"/>
                  <a:pt x="1898211" y="2445700"/>
                  <a:pt x="1222850" y="2445700"/>
                </a:cubicBezTo>
                <a:cubicBezTo>
                  <a:pt x="547488" y="2445700"/>
                  <a:pt x="0" y="1898211"/>
                  <a:pt x="0" y="1222850"/>
                </a:cubicBezTo>
                <a:cubicBezTo>
                  <a:pt x="0" y="547488"/>
                  <a:pt x="547488" y="0"/>
                  <a:pt x="1222850" y="0"/>
                </a:cubicBezTo>
                <a:cubicBezTo>
                  <a:pt x="1898211" y="0"/>
                  <a:pt x="2445700" y="547488"/>
                  <a:pt x="2445700" y="1222850"/>
                </a:cubicBezTo>
                <a:close/>
              </a:path>
            </a:pathLst>
          </a:custGeom>
          <a:solidFill>
            <a:srgbClr val="58A9D3"/>
          </a:solidFill>
          <a:ln w="34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62173C76-E546-46F3-8D21-124CCE665A49}"/>
              </a:ext>
            </a:extLst>
          </p:cNvPr>
          <p:cNvGrpSpPr/>
          <p:nvPr/>
        </p:nvGrpSpPr>
        <p:grpSpPr>
          <a:xfrm>
            <a:off x="7061798" y="2376972"/>
            <a:ext cx="3147066" cy="3531938"/>
            <a:chOff x="6992036" y="1047970"/>
            <a:chExt cx="3147066" cy="3531938"/>
          </a:xfrm>
        </p:grpSpPr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BDE7ACBD-5CAB-4799-A473-FBD478700ECD}"/>
                </a:ext>
              </a:extLst>
            </p:cNvPr>
            <p:cNvGrpSpPr/>
            <p:nvPr/>
          </p:nvGrpSpPr>
          <p:grpSpPr>
            <a:xfrm>
              <a:off x="6992036" y="2095132"/>
              <a:ext cx="3147066" cy="2484776"/>
              <a:chOff x="6992036" y="2095132"/>
              <a:chExt cx="3147066" cy="248477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CACF8CA-5532-4CA2-8106-7946FAAF5499}"/>
                  </a:ext>
                </a:extLst>
              </p:cNvPr>
              <p:cNvSpPr/>
              <p:nvPr/>
            </p:nvSpPr>
            <p:spPr>
              <a:xfrm>
                <a:off x="7024195" y="2127214"/>
                <a:ext cx="3082808" cy="2420531"/>
              </a:xfrm>
              <a:custGeom>
                <a:avLst/>
                <a:gdLst>
                  <a:gd name="connsiteX0" fmla="*/ 0 w 3082808"/>
                  <a:gd name="connsiteY0" fmla="*/ 1405067 h 2420531"/>
                  <a:gd name="connsiteX1" fmla="*/ 567466 w 3082808"/>
                  <a:gd name="connsiteY1" fmla="*/ 1063779 h 2420531"/>
                  <a:gd name="connsiteX2" fmla="*/ 1345848 w 3082808"/>
                  <a:gd name="connsiteY2" fmla="*/ 259575 h 2420531"/>
                  <a:gd name="connsiteX3" fmla="*/ 1756368 w 3082808"/>
                  <a:gd name="connsiteY3" fmla="*/ 0 h 2420531"/>
                  <a:gd name="connsiteX4" fmla="*/ 3082808 w 3082808"/>
                  <a:gd name="connsiteY4" fmla="*/ 357885 h 2420531"/>
                  <a:gd name="connsiteX5" fmla="*/ 2615950 w 3082808"/>
                  <a:gd name="connsiteY5" fmla="*/ 850289 h 2420531"/>
                  <a:gd name="connsiteX6" fmla="*/ 1961560 w 3082808"/>
                  <a:gd name="connsiteY6" fmla="*/ 1828000 h 2420531"/>
                  <a:gd name="connsiteX7" fmla="*/ 1262764 w 3082808"/>
                  <a:gd name="connsiteY7" fmla="*/ 2420531 h 2420531"/>
                  <a:gd name="connsiteX8" fmla="*/ 0 w 3082808"/>
                  <a:gd name="connsiteY8" fmla="*/ 1405067 h 242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808" h="2420531">
                    <a:moveTo>
                      <a:pt x="0" y="1405067"/>
                    </a:moveTo>
                    <a:cubicBezTo>
                      <a:pt x="0" y="1405067"/>
                      <a:pt x="215616" y="1345094"/>
                      <a:pt x="567466" y="1063779"/>
                    </a:cubicBezTo>
                    <a:cubicBezTo>
                      <a:pt x="908377" y="791207"/>
                      <a:pt x="1016493" y="574975"/>
                      <a:pt x="1345848" y="259575"/>
                    </a:cubicBezTo>
                    <a:cubicBezTo>
                      <a:pt x="1505606" y="106573"/>
                      <a:pt x="1756368" y="0"/>
                      <a:pt x="1756368" y="0"/>
                    </a:cubicBezTo>
                    <a:lnTo>
                      <a:pt x="3082808" y="357885"/>
                    </a:lnTo>
                    <a:cubicBezTo>
                      <a:pt x="3082808" y="357885"/>
                      <a:pt x="2880121" y="499297"/>
                      <a:pt x="2615950" y="850289"/>
                    </a:cubicBezTo>
                    <a:cubicBezTo>
                      <a:pt x="2421286" y="1108904"/>
                      <a:pt x="2190925" y="1554846"/>
                      <a:pt x="1961560" y="1828000"/>
                    </a:cubicBezTo>
                    <a:cubicBezTo>
                      <a:pt x="1515104" y="2359667"/>
                      <a:pt x="1262764" y="2420531"/>
                      <a:pt x="1262764" y="2420531"/>
                    </a:cubicBezTo>
                    <a:cubicBezTo>
                      <a:pt x="1262764" y="2420531"/>
                      <a:pt x="310873" y="1613310"/>
                      <a:pt x="0" y="1405067"/>
                    </a:cubicBezTo>
                    <a:close/>
                  </a:path>
                </a:pathLst>
              </a:custGeom>
              <a:solidFill>
                <a:srgbClr val="649DBA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3D62DBD-B659-4ADB-8835-16EDC79CE836}"/>
                  </a:ext>
                </a:extLst>
              </p:cNvPr>
              <p:cNvSpPr/>
              <p:nvPr/>
            </p:nvSpPr>
            <p:spPr>
              <a:xfrm>
                <a:off x="7024161" y="2127283"/>
                <a:ext cx="1882348" cy="1493637"/>
              </a:xfrm>
              <a:custGeom>
                <a:avLst/>
                <a:gdLst>
                  <a:gd name="connsiteX0" fmla="*/ 620306 w 1882348"/>
                  <a:gd name="connsiteY0" fmla="*/ 1172067 h 1493637"/>
                  <a:gd name="connsiteX1" fmla="*/ 1459520 w 1882348"/>
                  <a:gd name="connsiteY1" fmla="*/ 305044 h 1493637"/>
                  <a:gd name="connsiteX2" fmla="*/ 1882349 w 1882348"/>
                  <a:gd name="connsiteY2" fmla="*/ 33981 h 1493637"/>
                  <a:gd name="connsiteX3" fmla="*/ 1756368 w 1882348"/>
                  <a:gd name="connsiteY3" fmla="*/ 0 h 1493637"/>
                  <a:gd name="connsiteX4" fmla="*/ 1345848 w 1882348"/>
                  <a:gd name="connsiteY4" fmla="*/ 259575 h 1493637"/>
                  <a:gd name="connsiteX5" fmla="*/ 567465 w 1882348"/>
                  <a:gd name="connsiteY5" fmla="*/ 1063779 h 1493637"/>
                  <a:gd name="connsiteX6" fmla="*/ 0 w 1882348"/>
                  <a:gd name="connsiteY6" fmla="*/ 1405067 h 1493637"/>
                  <a:gd name="connsiteX7" fmla="*/ 123684 w 1882348"/>
                  <a:gd name="connsiteY7" fmla="*/ 1493638 h 1493637"/>
                  <a:gd name="connsiteX8" fmla="*/ 620306 w 1882348"/>
                  <a:gd name="connsiteY8" fmla="*/ 1172067 h 149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2348" h="1493637">
                    <a:moveTo>
                      <a:pt x="620306" y="1172067"/>
                    </a:moveTo>
                    <a:cubicBezTo>
                      <a:pt x="987861" y="878201"/>
                      <a:pt x="1104412" y="645063"/>
                      <a:pt x="1459520" y="305044"/>
                    </a:cubicBezTo>
                    <a:cubicBezTo>
                      <a:pt x="1603846" y="166821"/>
                      <a:pt x="1817062" y="63745"/>
                      <a:pt x="1882349" y="33981"/>
                    </a:cubicBezTo>
                    <a:lnTo>
                      <a:pt x="1756368" y="0"/>
                    </a:lnTo>
                    <a:cubicBezTo>
                      <a:pt x="1756368" y="0"/>
                      <a:pt x="1505640" y="106607"/>
                      <a:pt x="1345848" y="259575"/>
                    </a:cubicBezTo>
                    <a:cubicBezTo>
                      <a:pt x="1016493" y="574975"/>
                      <a:pt x="908376" y="791207"/>
                      <a:pt x="567465" y="1063779"/>
                    </a:cubicBezTo>
                    <a:cubicBezTo>
                      <a:pt x="215616" y="1345094"/>
                      <a:pt x="0" y="1405067"/>
                      <a:pt x="0" y="1405067"/>
                    </a:cubicBezTo>
                    <a:cubicBezTo>
                      <a:pt x="34187" y="1427973"/>
                      <a:pt x="76124" y="1458114"/>
                      <a:pt x="123684" y="1493638"/>
                    </a:cubicBezTo>
                    <a:cubicBezTo>
                      <a:pt x="228097" y="1444466"/>
                      <a:pt x="399238" y="1348797"/>
                      <a:pt x="620306" y="1172067"/>
                    </a:cubicBezTo>
                    <a:close/>
                  </a:path>
                </a:pathLst>
              </a:custGeom>
              <a:solidFill>
                <a:srgbClr val="649DBA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F8EF884-6D0A-42AD-9885-4B3EC16F9C66}"/>
                  </a:ext>
                </a:extLst>
              </p:cNvPr>
              <p:cNvSpPr/>
              <p:nvPr/>
            </p:nvSpPr>
            <p:spPr>
              <a:xfrm>
                <a:off x="7753211" y="2616922"/>
                <a:ext cx="1945020" cy="1328092"/>
              </a:xfrm>
              <a:custGeom>
                <a:avLst/>
                <a:gdLst>
                  <a:gd name="connsiteX0" fmla="*/ 1940254 w 1945020"/>
                  <a:gd name="connsiteY0" fmla="*/ 143046 h 1328092"/>
                  <a:gd name="connsiteX1" fmla="*/ 1843488 w 1945020"/>
                  <a:gd name="connsiteY1" fmla="*/ 38564 h 1328092"/>
                  <a:gd name="connsiteX2" fmla="*/ 1638469 w 1945020"/>
                  <a:gd name="connsiteY2" fmla="*/ 1805 h 1328092"/>
                  <a:gd name="connsiteX3" fmla="*/ 1490301 w 1945020"/>
                  <a:gd name="connsiteY3" fmla="*/ 56155 h 1328092"/>
                  <a:gd name="connsiteX4" fmla="*/ 1489856 w 1945020"/>
                  <a:gd name="connsiteY4" fmla="*/ 56532 h 1328092"/>
                  <a:gd name="connsiteX5" fmla="*/ 1489375 w 1945020"/>
                  <a:gd name="connsiteY5" fmla="*/ 56943 h 1328092"/>
                  <a:gd name="connsiteX6" fmla="*/ 89829 w 1945020"/>
                  <a:gd name="connsiteY6" fmla="*/ 1088215 h 1328092"/>
                  <a:gd name="connsiteX7" fmla="*/ 85440 w 1945020"/>
                  <a:gd name="connsiteY7" fmla="*/ 1092638 h 1328092"/>
                  <a:gd name="connsiteX8" fmla="*/ 92 w 1945020"/>
                  <a:gd name="connsiteY8" fmla="*/ 1310483 h 1328092"/>
                  <a:gd name="connsiteX9" fmla="*/ 20598 w 1945020"/>
                  <a:gd name="connsiteY9" fmla="*/ 1323410 h 1328092"/>
                  <a:gd name="connsiteX10" fmla="*/ 41412 w 1945020"/>
                  <a:gd name="connsiteY10" fmla="*/ 1327457 h 1328092"/>
                  <a:gd name="connsiteX11" fmla="*/ 59757 w 1945020"/>
                  <a:gd name="connsiteY11" fmla="*/ 1327662 h 1328092"/>
                  <a:gd name="connsiteX12" fmla="*/ 540537 w 1945020"/>
                  <a:gd name="connsiteY12" fmla="*/ 1245058 h 1328092"/>
                  <a:gd name="connsiteX13" fmla="*/ 548698 w 1945020"/>
                  <a:gd name="connsiteY13" fmla="*/ 1242040 h 1328092"/>
                  <a:gd name="connsiteX14" fmla="*/ 1896706 w 1945020"/>
                  <a:gd name="connsiteY14" fmla="*/ 265221 h 1328092"/>
                  <a:gd name="connsiteX15" fmla="*/ 1897118 w 1945020"/>
                  <a:gd name="connsiteY15" fmla="*/ 264878 h 1328092"/>
                  <a:gd name="connsiteX16" fmla="*/ 1897872 w 1945020"/>
                  <a:gd name="connsiteY16" fmla="*/ 264295 h 1328092"/>
                  <a:gd name="connsiteX17" fmla="*/ 1940254 w 1945020"/>
                  <a:gd name="connsiteY17" fmla="*/ 143046 h 132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45020" h="1328092">
                    <a:moveTo>
                      <a:pt x="1940254" y="143046"/>
                    </a:moveTo>
                    <a:cubicBezTo>
                      <a:pt x="1928253" y="103269"/>
                      <a:pt x="1894066" y="65996"/>
                      <a:pt x="1843488" y="38564"/>
                    </a:cubicBezTo>
                    <a:cubicBezTo>
                      <a:pt x="1783824" y="8046"/>
                      <a:pt x="1708900" y="-5122"/>
                      <a:pt x="1638469" y="1805"/>
                    </a:cubicBezTo>
                    <a:cubicBezTo>
                      <a:pt x="1578838" y="7977"/>
                      <a:pt x="1526135" y="27385"/>
                      <a:pt x="1490301" y="56155"/>
                    </a:cubicBezTo>
                    <a:cubicBezTo>
                      <a:pt x="1490165" y="56292"/>
                      <a:pt x="1489993" y="56395"/>
                      <a:pt x="1489856" y="56532"/>
                    </a:cubicBezTo>
                    <a:cubicBezTo>
                      <a:pt x="1489684" y="56669"/>
                      <a:pt x="1489478" y="56806"/>
                      <a:pt x="1489375" y="56943"/>
                    </a:cubicBezTo>
                    <a:lnTo>
                      <a:pt x="89829" y="1088215"/>
                    </a:lnTo>
                    <a:cubicBezTo>
                      <a:pt x="87669" y="1089553"/>
                      <a:pt x="86195" y="1091061"/>
                      <a:pt x="85440" y="1092638"/>
                    </a:cubicBezTo>
                    <a:lnTo>
                      <a:pt x="92" y="1310483"/>
                    </a:lnTo>
                    <a:cubicBezTo>
                      <a:pt x="-971" y="1314495"/>
                      <a:pt x="7259" y="1319604"/>
                      <a:pt x="20598" y="1323410"/>
                    </a:cubicBezTo>
                    <a:cubicBezTo>
                      <a:pt x="27284" y="1325331"/>
                      <a:pt x="34554" y="1326736"/>
                      <a:pt x="41412" y="1327457"/>
                    </a:cubicBezTo>
                    <a:cubicBezTo>
                      <a:pt x="48235" y="1328211"/>
                      <a:pt x="54647" y="1328314"/>
                      <a:pt x="59757" y="1327662"/>
                    </a:cubicBezTo>
                    <a:lnTo>
                      <a:pt x="540537" y="1245058"/>
                    </a:lnTo>
                    <a:cubicBezTo>
                      <a:pt x="543794" y="1244372"/>
                      <a:pt x="546537" y="1243343"/>
                      <a:pt x="548698" y="1242040"/>
                    </a:cubicBezTo>
                    <a:lnTo>
                      <a:pt x="1896706" y="265221"/>
                    </a:lnTo>
                    <a:cubicBezTo>
                      <a:pt x="1896843" y="265084"/>
                      <a:pt x="1896981" y="265015"/>
                      <a:pt x="1897118" y="264878"/>
                    </a:cubicBezTo>
                    <a:cubicBezTo>
                      <a:pt x="1897358" y="264672"/>
                      <a:pt x="1897632" y="264466"/>
                      <a:pt x="1897872" y="264295"/>
                    </a:cubicBezTo>
                    <a:cubicBezTo>
                      <a:pt x="1938438" y="231994"/>
                      <a:pt x="1953697" y="188754"/>
                      <a:pt x="1940254" y="143046"/>
                    </a:cubicBezTo>
                    <a:close/>
                  </a:path>
                </a:pathLst>
              </a:custGeom>
              <a:solidFill>
                <a:srgbClr val="CFE2E9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325547D-3392-4A65-84A9-7311B445D595}"/>
                  </a:ext>
                </a:extLst>
              </p:cNvPr>
              <p:cNvSpPr/>
              <p:nvPr/>
            </p:nvSpPr>
            <p:spPr>
              <a:xfrm>
                <a:off x="6992036" y="2095132"/>
                <a:ext cx="3147066" cy="2484776"/>
              </a:xfrm>
              <a:custGeom>
                <a:avLst/>
                <a:gdLst>
                  <a:gd name="connsiteX0" fmla="*/ 1294922 w 3147066"/>
                  <a:gd name="connsiteY0" fmla="*/ 2484777 h 2484776"/>
                  <a:gd name="connsiteX1" fmla="*/ 1274142 w 3147066"/>
                  <a:gd name="connsiteY1" fmla="*/ 2477165 h 2484776"/>
                  <a:gd name="connsiteX2" fmla="*/ 14259 w 3147066"/>
                  <a:gd name="connsiteY2" fmla="*/ 1463861 h 2484776"/>
                  <a:gd name="connsiteX3" fmla="*/ 407 w 3147066"/>
                  <a:gd name="connsiteY3" fmla="*/ 1432074 h 2484776"/>
                  <a:gd name="connsiteX4" fmla="*/ 23518 w 3147066"/>
                  <a:gd name="connsiteY4" fmla="*/ 1406219 h 2484776"/>
                  <a:gd name="connsiteX5" fmla="*/ 579530 w 3147066"/>
                  <a:gd name="connsiteY5" fmla="*/ 1070794 h 2484776"/>
                  <a:gd name="connsiteX6" fmla="*/ 1019197 w 3147066"/>
                  <a:gd name="connsiteY6" fmla="*/ 630545 h 2484776"/>
                  <a:gd name="connsiteX7" fmla="*/ 1355753 w 3147066"/>
                  <a:gd name="connsiteY7" fmla="*/ 268511 h 2484776"/>
                  <a:gd name="connsiteX8" fmla="*/ 1775908 w 3147066"/>
                  <a:gd name="connsiteY8" fmla="*/ 2558 h 2484776"/>
                  <a:gd name="connsiteX9" fmla="*/ 1796860 w 3147066"/>
                  <a:gd name="connsiteY9" fmla="*/ 1118 h 2484776"/>
                  <a:gd name="connsiteX10" fmla="*/ 3123299 w 3147066"/>
                  <a:gd name="connsiteY10" fmla="*/ 359002 h 2484776"/>
                  <a:gd name="connsiteX11" fmla="*/ 3146582 w 3147066"/>
                  <a:gd name="connsiteY11" fmla="*/ 384480 h 2484776"/>
                  <a:gd name="connsiteX12" fmla="*/ 3133313 w 3147066"/>
                  <a:gd name="connsiteY12" fmla="*/ 416370 h 2484776"/>
                  <a:gd name="connsiteX13" fmla="*/ 2673724 w 3147066"/>
                  <a:gd name="connsiteY13" fmla="*/ 901744 h 2484776"/>
                  <a:gd name="connsiteX14" fmla="*/ 2406776 w 3147066"/>
                  <a:gd name="connsiteY14" fmla="*/ 1309178 h 2484776"/>
                  <a:gd name="connsiteX15" fmla="*/ 2018270 w 3147066"/>
                  <a:gd name="connsiteY15" fmla="*/ 1880758 h 2484776"/>
                  <a:gd name="connsiteX16" fmla="*/ 1302397 w 3147066"/>
                  <a:gd name="connsiteY16" fmla="*/ 2483851 h 2484776"/>
                  <a:gd name="connsiteX17" fmla="*/ 1294922 w 3147066"/>
                  <a:gd name="connsiteY17" fmla="*/ 2484777 h 2484776"/>
                  <a:gd name="connsiteX18" fmla="*/ 101356 w 3147066"/>
                  <a:gd name="connsiteY18" fmla="*/ 1446064 h 2484776"/>
                  <a:gd name="connsiteX19" fmla="*/ 1301883 w 3147066"/>
                  <a:gd name="connsiteY19" fmla="*/ 2416437 h 2484776"/>
                  <a:gd name="connsiteX20" fmla="*/ 1969098 w 3147066"/>
                  <a:gd name="connsiteY20" fmla="*/ 1839473 h 2484776"/>
                  <a:gd name="connsiteX21" fmla="*/ 2352186 w 3147066"/>
                  <a:gd name="connsiteY21" fmla="*/ 1275368 h 2484776"/>
                  <a:gd name="connsiteX22" fmla="*/ 2622426 w 3147066"/>
                  <a:gd name="connsiteY22" fmla="*/ 863100 h 2484776"/>
                  <a:gd name="connsiteX23" fmla="*/ 3044570 w 3147066"/>
                  <a:gd name="connsiteY23" fmla="*/ 404299 h 2484776"/>
                  <a:gd name="connsiteX24" fmla="*/ 1791099 w 3147066"/>
                  <a:gd name="connsiteY24" fmla="*/ 66097 h 2484776"/>
                  <a:gd name="connsiteX25" fmla="*/ 1400227 w 3147066"/>
                  <a:gd name="connsiteY25" fmla="*/ 314906 h 2484776"/>
                  <a:gd name="connsiteX26" fmla="*/ 1067888 w 3147066"/>
                  <a:gd name="connsiteY26" fmla="*/ 672482 h 2484776"/>
                  <a:gd name="connsiteX27" fmla="*/ 619650 w 3147066"/>
                  <a:gd name="connsiteY27" fmla="*/ 1120995 h 2484776"/>
                  <a:gd name="connsiteX28" fmla="*/ 101356 w 3147066"/>
                  <a:gd name="connsiteY28" fmla="*/ 1446064 h 248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47066" h="2484776">
                    <a:moveTo>
                      <a:pt x="1294922" y="2484777"/>
                    </a:moveTo>
                    <a:cubicBezTo>
                      <a:pt x="1287379" y="2484777"/>
                      <a:pt x="1280007" y="2482136"/>
                      <a:pt x="1274142" y="2477165"/>
                    </a:cubicBezTo>
                    <a:cubicBezTo>
                      <a:pt x="1264645" y="2469106"/>
                      <a:pt x="320092" y="1668709"/>
                      <a:pt x="14259" y="1463861"/>
                    </a:cubicBezTo>
                    <a:cubicBezTo>
                      <a:pt x="3836" y="1456865"/>
                      <a:pt x="-1582" y="1444452"/>
                      <a:pt x="407" y="1432074"/>
                    </a:cubicBezTo>
                    <a:cubicBezTo>
                      <a:pt x="2395" y="1419695"/>
                      <a:pt x="11414" y="1409580"/>
                      <a:pt x="23518" y="1406219"/>
                    </a:cubicBezTo>
                    <a:cubicBezTo>
                      <a:pt x="25575" y="1405636"/>
                      <a:pt x="238413" y="1343537"/>
                      <a:pt x="579530" y="1070794"/>
                    </a:cubicBezTo>
                    <a:cubicBezTo>
                      <a:pt x="773475" y="915735"/>
                      <a:pt x="892838" y="777203"/>
                      <a:pt x="1019197" y="630545"/>
                    </a:cubicBezTo>
                    <a:cubicBezTo>
                      <a:pt x="1115415" y="518862"/>
                      <a:pt x="1214890" y="403408"/>
                      <a:pt x="1355753" y="268511"/>
                    </a:cubicBezTo>
                    <a:cubicBezTo>
                      <a:pt x="1517910" y="113246"/>
                      <a:pt x="1765450" y="7015"/>
                      <a:pt x="1775908" y="2558"/>
                    </a:cubicBezTo>
                    <a:cubicBezTo>
                      <a:pt x="1782526" y="-254"/>
                      <a:pt x="1789899" y="-768"/>
                      <a:pt x="1796860" y="1118"/>
                    </a:cubicBezTo>
                    <a:lnTo>
                      <a:pt x="3123299" y="359002"/>
                    </a:lnTo>
                    <a:cubicBezTo>
                      <a:pt x="3135335" y="362260"/>
                      <a:pt x="3144423" y="372204"/>
                      <a:pt x="3146582" y="384480"/>
                    </a:cubicBezTo>
                    <a:cubicBezTo>
                      <a:pt x="3148743" y="396790"/>
                      <a:pt x="3143565" y="409203"/>
                      <a:pt x="3133313" y="416370"/>
                    </a:cubicBezTo>
                    <a:cubicBezTo>
                      <a:pt x="3131358" y="417741"/>
                      <a:pt x="2931070" y="559839"/>
                      <a:pt x="2673724" y="901744"/>
                    </a:cubicBezTo>
                    <a:cubicBezTo>
                      <a:pt x="2590708" y="1012021"/>
                      <a:pt x="2501382" y="1156382"/>
                      <a:pt x="2406776" y="1309178"/>
                    </a:cubicBezTo>
                    <a:cubicBezTo>
                      <a:pt x="2280691" y="1512895"/>
                      <a:pt x="2150286" y="1723539"/>
                      <a:pt x="2018270" y="1880758"/>
                    </a:cubicBezTo>
                    <a:cubicBezTo>
                      <a:pt x="1570203" y="2414379"/>
                      <a:pt x="1313131" y="2481279"/>
                      <a:pt x="1302397" y="2483851"/>
                    </a:cubicBezTo>
                    <a:cubicBezTo>
                      <a:pt x="1299963" y="2484468"/>
                      <a:pt x="1297426" y="2484777"/>
                      <a:pt x="1294922" y="2484777"/>
                    </a:cubicBezTo>
                    <a:close/>
                    <a:moveTo>
                      <a:pt x="101356" y="1446064"/>
                    </a:moveTo>
                    <a:cubicBezTo>
                      <a:pt x="429614" y="1679990"/>
                      <a:pt x="1185744" y="2318162"/>
                      <a:pt x="1301883" y="2416437"/>
                    </a:cubicBezTo>
                    <a:cubicBezTo>
                      <a:pt x="1361137" y="2393840"/>
                      <a:pt x="1597086" y="2282500"/>
                      <a:pt x="1969098" y="1839473"/>
                    </a:cubicBezTo>
                    <a:cubicBezTo>
                      <a:pt x="2098131" y="1685820"/>
                      <a:pt x="2227268" y="1477165"/>
                      <a:pt x="2352186" y="1275368"/>
                    </a:cubicBezTo>
                    <a:cubicBezTo>
                      <a:pt x="2447581" y="1121269"/>
                      <a:pt x="2537695" y="975708"/>
                      <a:pt x="2622426" y="863100"/>
                    </a:cubicBezTo>
                    <a:cubicBezTo>
                      <a:pt x="2810712" y="612920"/>
                      <a:pt x="2967177" y="468662"/>
                      <a:pt x="3044570" y="404299"/>
                    </a:cubicBezTo>
                    <a:lnTo>
                      <a:pt x="1791099" y="66097"/>
                    </a:lnTo>
                    <a:cubicBezTo>
                      <a:pt x="1743436" y="87494"/>
                      <a:pt x="1536050" y="184809"/>
                      <a:pt x="1400227" y="314906"/>
                    </a:cubicBezTo>
                    <a:cubicBezTo>
                      <a:pt x="1261593" y="447676"/>
                      <a:pt x="1163112" y="561965"/>
                      <a:pt x="1067888" y="672482"/>
                    </a:cubicBezTo>
                    <a:cubicBezTo>
                      <a:pt x="939507" y="821506"/>
                      <a:pt x="818257" y="962232"/>
                      <a:pt x="619650" y="1120995"/>
                    </a:cubicBezTo>
                    <a:cubicBezTo>
                      <a:pt x="371013" y="1319774"/>
                      <a:pt x="189859" y="1409511"/>
                      <a:pt x="101356" y="14460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C57E538-CFD0-4E9D-A1AD-1F26B6BE2CF2}"/>
                  </a:ext>
                </a:extLst>
              </p:cNvPr>
              <p:cNvSpPr/>
              <p:nvPr/>
            </p:nvSpPr>
            <p:spPr>
              <a:xfrm>
                <a:off x="8613501" y="2314969"/>
                <a:ext cx="1068633" cy="354061"/>
              </a:xfrm>
              <a:custGeom>
                <a:avLst/>
                <a:gdLst>
                  <a:gd name="connsiteX0" fmla="*/ 1036553 w 1068633"/>
                  <a:gd name="connsiteY0" fmla="*/ 354062 h 354061"/>
                  <a:gd name="connsiteX1" fmla="*/ 1029730 w 1068633"/>
                  <a:gd name="connsiteY1" fmla="*/ 353341 h 354061"/>
                  <a:gd name="connsiteX2" fmla="*/ 21055 w 1068633"/>
                  <a:gd name="connsiteY2" fmla="*/ 62288 h 354061"/>
                  <a:gd name="connsiteX3" fmla="*/ 1990 w 1068633"/>
                  <a:gd name="connsiteY3" fmla="*/ 21071 h 354061"/>
                  <a:gd name="connsiteX4" fmla="*/ 43207 w 1068633"/>
                  <a:gd name="connsiteY4" fmla="*/ 1972 h 354061"/>
                  <a:gd name="connsiteX5" fmla="*/ 1043308 w 1068633"/>
                  <a:gd name="connsiteY5" fmla="*/ 290522 h 354061"/>
                  <a:gd name="connsiteX6" fmla="*/ 1067895 w 1068633"/>
                  <a:gd name="connsiteY6" fmla="*/ 328721 h 354061"/>
                  <a:gd name="connsiteX7" fmla="*/ 1036553 w 1068633"/>
                  <a:gd name="connsiteY7" fmla="*/ 354062 h 35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8633" h="354061">
                    <a:moveTo>
                      <a:pt x="1036553" y="354062"/>
                    </a:moveTo>
                    <a:cubicBezTo>
                      <a:pt x="1034291" y="354062"/>
                      <a:pt x="1032027" y="353821"/>
                      <a:pt x="1029730" y="353341"/>
                    </a:cubicBezTo>
                    <a:cubicBezTo>
                      <a:pt x="509722" y="240836"/>
                      <a:pt x="25890" y="64071"/>
                      <a:pt x="21055" y="62288"/>
                    </a:cubicBezTo>
                    <a:cubicBezTo>
                      <a:pt x="4390" y="56184"/>
                      <a:pt x="-4148" y="37702"/>
                      <a:pt x="1990" y="21071"/>
                    </a:cubicBezTo>
                    <a:cubicBezTo>
                      <a:pt x="8094" y="4406"/>
                      <a:pt x="26541" y="-4132"/>
                      <a:pt x="43207" y="1972"/>
                    </a:cubicBezTo>
                    <a:cubicBezTo>
                      <a:pt x="47972" y="3721"/>
                      <a:pt x="527827" y="178977"/>
                      <a:pt x="1043308" y="290522"/>
                    </a:cubicBezTo>
                    <a:cubicBezTo>
                      <a:pt x="1060625" y="294260"/>
                      <a:pt x="1071666" y="311370"/>
                      <a:pt x="1067895" y="328721"/>
                    </a:cubicBezTo>
                    <a:cubicBezTo>
                      <a:pt x="1064671" y="343775"/>
                      <a:pt x="1051367" y="354062"/>
                      <a:pt x="1036553" y="3540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B63E45B-56FA-4743-BD89-D68172042CC6}"/>
                  </a:ext>
                </a:extLst>
              </p:cNvPr>
              <p:cNvSpPr/>
              <p:nvPr/>
            </p:nvSpPr>
            <p:spPr>
              <a:xfrm>
                <a:off x="8368030" y="2552448"/>
                <a:ext cx="1068326" cy="446692"/>
              </a:xfrm>
              <a:custGeom>
                <a:avLst/>
                <a:gdLst>
                  <a:gd name="connsiteX0" fmla="*/ 1036234 w 1068326"/>
                  <a:gd name="connsiteY0" fmla="*/ 446692 h 446692"/>
                  <a:gd name="connsiteX1" fmla="*/ 1028278 w 1068326"/>
                  <a:gd name="connsiteY1" fmla="*/ 445698 h 446692"/>
                  <a:gd name="connsiteX2" fmla="*/ 16998 w 1068326"/>
                  <a:gd name="connsiteY2" fmla="*/ 60484 h 446692"/>
                  <a:gd name="connsiteX3" fmla="*/ 3796 w 1068326"/>
                  <a:gd name="connsiteY3" fmla="*/ 17004 h 446692"/>
                  <a:gd name="connsiteX4" fmla="*/ 47275 w 1068326"/>
                  <a:gd name="connsiteY4" fmla="*/ 3803 h 446692"/>
                  <a:gd name="connsiteX5" fmla="*/ 1044120 w 1068326"/>
                  <a:gd name="connsiteY5" fmla="*/ 383427 h 446692"/>
                  <a:gd name="connsiteX6" fmla="*/ 1067335 w 1068326"/>
                  <a:gd name="connsiteY6" fmla="*/ 422484 h 446692"/>
                  <a:gd name="connsiteX7" fmla="*/ 1036234 w 1068326"/>
                  <a:gd name="connsiteY7" fmla="*/ 446692 h 44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8326" h="446692">
                    <a:moveTo>
                      <a:pt x="1036234" y="446692"/>
                    </a:moveTo>
                    <a:cubicBezTo>
                      <a:pt x="1033628" y="446692"/>
                      <a:pt x="1030953" y="446384"/>
                      <a:pt x="1028278" y="445698"/>
                    </a:cubicBezTo>
                    <a:cubicBezTo>
                      <a:pt x="480050" y="306138"/>
                      <a:pt x="21592" y="62918"/>
                      <a:pt x="16998" y="60484"/>
                    </a:cubicBezTo>
                    <a:cubicBezTo>
                      <a:pt x="1361" y="52117"/>
                      <a:pt x="-4571" y="32675"/>
                      <a:pt x="3796" y="17004"/>
                    </a:cubicBezTo>
                    <a:cubicBezTo>
                      <a:pt x="12162" y="1334"/>
                      <a:pt x="31605" y="-4564"/>
                      <a:pt x="47275" y="3803"/>
                    </a:cubicBezTo>
                    <a:cubicBezTo>
                      <a:pt x="51767" y="6203"/>
                      <a:pt x="503744" y="245856"/>
                      <a:pt x="1044120" y="383427"/>
                    </a:cubicBezTo>
                    <a:cubicBezTo>
                      <a:pt x="1061300" y="387816"/>
                      <a:pt x="1071689" y="405304"/>
                      <a:pt x="1067335" y="422484"/>
                    </a:cubicBezTo>
                    <a:cubicBezTo>
                      <a:pt x="1063631" y="437022"/>
                      <a:pt x="1050567" y="446692"/>
                      <a:pt x="1036234" y="4466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788A1E5-DFD7-4331-96BC-08C2D5527C31}"/>
                  </a:ext>
                </a:extLst>
              </p:cNvPr>
              <p:cNvSpPr/>
              <p:nvPr/>
            </p:nvSpPr>
            <p:spPr>
              <a:xfrm>
                <a:off x="8123435" y="2839423"/>
                <a:ext cx="1043001" cy="527683"/>
              </a:xfrm>
              <a:custGeom>
                <a:avLst/>
                <a:gdLst>
                  <a:gd name="connsiteX0" fmla="*/ 1010864 w 1043001"/>
                  <a:gd name="connsiteY0" fmla="*/ 527683 h 527683"/>
                  <a:gd name="connsiteX1" fmla="*/ 1002771 w 1043001"/>
                  <a:gd name="connsiteY1" fmla="*/ 526654 h 527683"/>
                  <a:gd name="connsiteX2" fmla="*/ 279869 w 1043001"/>
                  <a:gd name="connsiteY2" fmla="*/ 233235 h 527683"/>
                  <a:gd name="connsiteX3" fmla="*/ 11824 w 1043001"/>
                  <a:gd name="connsiteY3" fmla="*/ 57019 h 527683"/>
                  <a:gd name="connsiteX4" fmla="*/ 7230 w 1043001"/>
                  <a:gd name="connsiteY4" fmla="*/ 11824 h 527683"/>
                  <a:gd name="connsiteX5" fmla="*/ 52424 w 1043001"/>
                  <a:gd name="connsiteY5" fmla="*/ 7229 h 527683"/>
                  <a:gd name="connsiteX6" fmla="*/ 1018921 w 1043001"/>
                  <a:gd name="connsiteY6" fmla="*/ 464452 h 527683"/>
                  <a:gd name="connsiteX7" fmla="*/ 1041964 w 1043001"/>
                  <a:gd name="connsiteY7" fmla="*/ 503611 h 527683"/>
                  <a:gd name="connsiteX8" fmla="*/ 1010864 w 1043001"/>
                  <a:gd name="connsiteY8" fmla="*/ 527683 h 52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3001" h="527683">
                    <a:moveTo>
                      <a:pt x="1010864" y="527683"/>
                    </a:moveTo>
                    <a:cubicBezTo>
                      <a:pt x="1008189" y="527683"/>
                      <a:pt x="1005480" y="527340"/>
                      <a:pt x="1002771" y="526654"/>
                    </a:cubicBezTo>
                    <a:cubicBezTo>
                      <a:pt x="688400" y="445113"/>
                      <a:pt x="436128" y="322080"/>
                      <a:pt x="279869" y="233235"/>
                    </a:cubicBezTo>
                    <a:cubicBezTo>
                      <a:pt x="110031" y="136674"/>
                      <a:pt x="15734" y="60242"/>
                      <a:pt x="11824" y="57019"/>
                    </a:cubicBezTo>
                    <a:cubicBezTo>
                      <a:pt x="-1926" y="45806"/>
                      <a:pt x="-3983" y="25575"/>
                      <a:pt x="7230" y="11824"/>
                    </a:cubicBezTo>
                    <a:cubicBezTo>
                      <a:pt x="18442" y="-1926"/>
                      <a:pt x="38673" y="-3983"/>
                      <a:pt x="52424" y="7229"/>
                    </a:cubicBezTo>
                    <a:cubicBezTo>
                      <a:pt x="56744" y="10727"/>
                      <a:pt x="431877" y="312205"/>
                      <a:pt x="1018921" y="464452"/>
                    </a:cubicBezTo>
                    <a:cubicBezTo>
                      <a:pt x="1036101" y="468910"/>
                      <a:pt x="1046422" y="486432"/>
                      <a:pt x="1041964" y="503611"/>
                    </a:cubicBezTo>
                    <a:cubicBezTo>
                      <a:pt x="1038193" y="518082"/>
                      <a:pt x="1025128" y="527683"/>
                      <a:pt x="1010864" y="5276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E792A69-1B31-4269-BA3A-73FC475EF96F}"/>
                  </a:ext>
                </a:extLst>
              </p:cNvPr>
              <p:cNvSpPr/>
              <p:nvPr/>
            </p:nvSpPr>
            <p:spPr>
              <a:xfrm>
                <a:off x="7840164" y="3115490"/>
                <a:ext cx="1033415" cy="612827"/>
              </a:xfrm>
              <a:custGeom>
                <a:avLst/>
                <a:gdLst>
                  <a:gd name="connsiteX0" fmla="*/ 1001332 w 1033415"/>
                  <a:gd name="connsiteY0" fmla="*/ 612827 h 612827"/>
                  <a:gd name="connsiteX1" fmla="*/ 991114 w 1033415"/>
                  <a:gd name="connsiteY1" fmla="*/ 611147 h 612827"/>
                  <a:gd name="connsiteX2" fmla="*/ 270955 w 1033415"/>
                  <a:gd name="connsiteY2" fmla="*/ 256794 h 612827"/>
                  <a:gd name="connsiteX3" fmla="*/ 9940 w 1033415"/>
                  <a:gd name="connsiteY3" fmla="*/ 55374 h 612827"/>
                  <a:gd name="connsiteX4" fmla="*/ 8877 w 1033415"/>
                  <a:gd name="connsiteY4" fmla="*/ 9940 h 612827"/>
                  <a:gd name="connsiteX5" fmla="*/ 54277 w 1033415"/>
                  <a:gd name="connsiteY5" fmla="*/ 8877 h 612827"/>
                  <a:gd name="connsiteX6" fmla="*/ 54277 w 1033415"/>
                  <a:gd name="connsiteY6" fmla="*/ 8877 h 612827"/>
                  <a:gd name="connsiteX7" fmla="*/ 1011482 w 1033415"/>
                  <a:gd name="connsiteY7" fmla="*/ 550214 h 612827"/>
                  <a:gd name="connsiteX8" fmla="*/ 1031748 w 1033415"/>
                  <a:gd name="connsiteY8" fmla="*/ 590881 h 612827"/>
                  <a:gd name="connsiteX9" fmla="*/ 1001332 w 1033415"/>
                  <a:gd name="connsiteY9" fmla="*/ 612827 h 61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3415" h="612827">
                    <a:moveTo>
                      <a:pt x="1001332" y="612827"/>
                    </a:moveTo>
                    <a:cubicBezTo>
                      <a:pt x="997938" y="612827"/>
                      <a:pt x="994509" y="612278"/>
                      <a:pt x="991114" y="611147"/>
                    </a:cubicBezTo>
                    <a:cubicBezTo>
                      <a:pt x="673828" y="504916"/>
                      <a:pt x="424369" y="359835"/>
                      <a:pt x="270955" y="256794"/>
                    </a:cubicBezTo>
                    <a:cubicBezTo>
                      <a:pt x="104238" y="144837"/>
                      <a:pt x="13746" y="58975"/>
                      <a:pt x="9940" y="55374"/>
                    </a:cubicBezTo>
                    <a:cubicBezTo>
                      <a:pt x="-2884" y="43133"/>
                      <a:pt x="-3364" y="22799"/>
                      <a:pt x="8877" y="9940"/>
                    </a:cubicBezTo>
                    <a:cubicBezTo>
                      <a:pt x="21119" y="-2884"/>
                      <a:pt x="41452" y="-3364"/>
                      <a:pt x="54277" y="8877"/>
                    </a:cubicBezTo>
                    <a:lnTo>
                      <a:pt x="54277" y="8877"/>
                    </a:lnTo>
                    <a:cubicBezTo>
                      <a:pt x="57843" y="12272"/>
                      <a:pt x="418402" y="351674"/>
                      <a:pt x="1011482" y="550214"/>
                    </a:cubicBezTo>
                    <a:cubicBezTo>
                      <a:pt x="1028319" y="555837"/>
                      <a:pt x="1037371" y="574045"/>
                      <a:pt x="1031748" y="590881"/>
                    </a:cubicBezTo>
                    <a:cubicBezTo>
                      <a:pt x="1027324" y="604357"/>
                      <a:pt x="1014774" y="612827"/>
                      <a:pt x="1001332" y="6128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B2E176E-B8E7-4C8B-A2AC-74E162AF3B89}"/>
                  </a:ext>
                </a:extLst>
              </p:cNvPr>
              <p:cNvSpPr/>
              <p:nvPr/>
            </p:nvSpPr>
            <p:spPr>
              <a:xfrm>
                <a:off x="7504675" y="3409872"/>
                <a:ext cx="1048623" cy="702013"/>
              </a:xfrm>
              <a:custGeom>
                <a:avLst/>
                <a:gdLst>
                  <a:gd name="connsiteX0" fmla="*/ 1016450 w 1048623"/>
                  <a:gd name="connsiteY0" fmla="*/ 702013 h 702013"/>
                  <a:gd name="connsiteX1" fmla="*/ 1003454 w 1048623"/>
                  <a:gd name="connsiteY1" fmla="*/ 699235 h 702013"/>
                  <a:gd name="connsiteX2" fmla="*/ 6883 w 1048623"/>
                  <a:gd name="connsiteY2" fmla="*/ 52012 h 702013"/>
                  <a:gd name="connsiteX3" fmla="*/ 12267 w 1048623"/>
                  <a:gd name="connsiteY3" fmla="*/ 6886 h 702013"/>
                  <a:gd name="connsiteX4" fmla="*/ 57359 w 1048623"/>
                  <a:gd name="connsiteY4" fmla="*/ 12235 h 702013"/>
                  <a:gd name="connsiteX5" fmla="*/ 1029515 w 1048623"/>
                  <a:gd name="connsiteY5" fmla="*/ 640497 h 702013"/>
                  <a:gd name="connsiteX6" fmla="*/ 1045871 w 1048623"/>
                  <a:gd name="connsiteY6" fmla="*/ 682879 h 702013"/>
                  <a:gd name="connsiteX7" fmla="*/ 1016450 w 1048623"/>
                  <a:gd name="connsiteY7" fmla="*/ 702013 h 702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623" h="702013">
                    <a:moveTo>
                      <a:pt x="1016450" y="702013"/>
                    </a:moveTo>
                    <a:cubicBezTo>
                      <a:pt x="1012095" y="702013"/>
                      <a:pt x="1007671" y="701122"/>
                      <a:pt x="1003454" y="699235"/>
                    </a:cubicBezTo>
                    <a:cubicBezTo>
                      <a:pt x="263750" y="371252"/>
                      <a:pt x="17034" y="64905"/>
                      <a:pt x="6883" y="52012"/>
                    </a:cubicBezTo>
                    <a:cubicBezTo>
                      <a:pt x="-4089" y="38056"/>
                      <a:pt x="-1689" y="17893"/>
                      <a:pt x="12267" y="6886"/>
                    </a:cubicBezTo>
                    <a:cubicBezTo>
                      <a:pt x="26189" y="-4087"/>
                      <a:pt x="46386" y="-1686"/>
                      <a:pt x="57359" y="12235"/>
                    </a:cubicBezTo>
                    <a:cubicBezTo>
                      <a:pt x="60376" y="16042"/>
                      <a:pt x="307538" y="320400"/>
                      <a:pt x="1029515" y="640497"/>
                    </a:cubicBezTo>
                    <a:cubicBezTo>
                      <a:pt x="1045734" y="647698"/>
                      <a:pt x="1053037" y="666660"/>
                      <a:pt x="1045871" y="682879"/>
                    </a:cubicBezTo>
                    <a:cubicBezTo>
                      <a:pt x="1040521" y="694881"/>
                      <a:pt x="1028760" y="702013"/>
                      <a:pt x="1016450" y="7020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4">
              <a:extLst>
                <a:ext uri="{FF2B5EF4-FFF2-40B4-BE49-F238E27FC236}">
                  <a16:creationId xmlns:a16="http://schemas.microsoft.com/office/drawing/2014/main" id="{6F1A02FE-87C7-46F7-A585-A6A496DBD9D9}"/>
                </a:ext>
              </a:extLst>
            </p:cNvPr>
            <p:cNvGrpSpPr/>
            <p:nvPr/>
          </p:nvGrpSpPr>
          <p:grpSpPr>
            <a:xfrm>
              <a:off x="7455521" y="1047970"/>
              <a:ext cx="1123079" cy="2903848"/>
              <a:chOff x="7455521" y="1047970"/>
              <a:chExt cx="1123079" cy="2903848"/>
            </a:xfrm>
          </p:grpSpPr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8E1B0331-4A1F-4AB2-812E-9592718F1F09}"/>
                  </a:ext>
                </a:extLst>
              </p:cNvPr>
              <p:cNvGrpSpPr/>
              <p:nvPr/>
            </p:nvGrpSpPr>
            <p:grpSpPr>
              <a:xfrm>
                <a:off x="7533000" y="1047970"/>
                <a:ext cx="1009446" cy="2903848"/>
                <a:chOff x="7533000" y="1047970"/>
                <a:chExt cx="1009446" cy="2903848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22A8FBA0-769C-4093-9C5C-384E3C5F7BE9}"/>
                    </a:ext>
                  </a:extLst>
                </p:cNvPr>
                <p:cNvSpPr/>
                <p:nvPr/>
              </p:nvSpPr>
              <p:spPr>
                <a:xfrm>
                  <a:off x="7574035" y="1080139"/>
                  <a:ext cx="936208" cy="2839549"/>
                </a:xfrm>
                <a:custGeom>
                  <a:avLst/>
                  <a:gdLst>
                    <a:gd name="connsiteX0" fmla="*/ 935705 w 936208"/>
                    <a:gd name="connsiteY0" fmla="*/ 182041 h 2839549"/>
                    <a:gd name="connsiteX1" fmla="*/ 628467 w 936208"/>
                    <a:gd name="connsiteY1" fmla="*/ 7676 h 2839549"/>
                    <a:gd name="connsiteX2" fmla="*/ 285361 w 936208"/>
                    <a:gd name="connsiteY2" fmla="*/ 91789 h 2839549"/>
                    <a:gd name="connsiteX3" fmla="*/ 285258 w 936208"/>
                    <a:gd name="connsiteY3" fmla="*/ 93195 h 2839549"/>
                    <a:gd name="connsiteX4" fmla="*/ 285155 w 936208"/>
                    <a:gd name="connsiteY4" fmla="*/ 93161 h 2839549"/>
                    <a:gd name="connsiteX5" fmla="*/ 0 w 936208"/>
                    <a:gd name="connsiteY5" fmla="*/ 2148161 h 2839549"/>
                    <a:gd name="connsiteX6" fmla="*/ 226005 w 936208"/>
                    <a:gd name="connsiteY6" fmla="*/ 2839550 h 2839549"/>
                    <a:gd name="connsiteX7" fmla="*/ 650310 w 936208"/>
                    <a:gd name="connsiteY7" fmla="*/ 2238412 h 2839549"/>
                    <a:gd name="connsiteX8" fmla="*/ 935466 w 936208"/>
                    <a:gd name="connsiteY8" fmla="*/ 183412 h 2839549"/>
                    <a:gd name="connsiteX9" fmla="*/ 935363 w 936208"/>
                    <a:gd name="connsiteY9" fmla="*/ 183412 h 2839549"/>
                    <a:gd name="connsiteX10" fmla="*/ 935705 w 936208"/>
                    <a:gd name="connsiteY10" fmla="*/ 182041 h 28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36208" h="2839549">
                      <a:moveTo>
                        <a:pt x="935705" y="182041"/>
                      </a:moveTo>
                      <a:cubicBezTo>
                        <a:pt x="945615" y="110649"/>
                        <a:pt x="808078" y="32605"/>
                        <a:pt x="628467" y="7676"/>
                      </a:cubicBezTo>
                      <a:cubicBezTo>
                        <a:pt x="448890" y="-17218"/>
                        <a:pt x="295271" y="20432"/>
                        <a:pt x="285361" y="91789"/>
                      </a:cubicBezTo>
                      <a:cubicBezTo>
                        <a:pt x="285293" y="92235"/>
                        <a:pt x="285327" y="92715"/>
                        <a:pt x="285258" y="93195"/>
                      </a:cubicBezTo>
                      <a:lnTo>
                        <a:pt x="285155" y="93161"/>
                      </a:lnTo>
                      <a:lnTo>
                        <a:pt x="0" y="2148161"/>
                      </a:lnTo>
                      <a:lnTo>
                        <a:pt x="226005" y="2839550"/>
                      </a:lnTo>
                      <a:lnTo>
                        <a:pt x="650310" y="2238412"/>
                      </a:lnTo>
                      <a:lnTo>
                        <a:pt x="935466" y="183412"/>
                      </a:lnTo>
                      <a:lnTo>
                        <a:pt x="935363" y="183412"/>
                      </a:lnTo>
                      <a:cubicBezTo>
                        <a:pt x="935500" y="182932"/>
                        <a:pt x="935637" y="182487"/>
                        <a:pt x="935705" y="182041"/>
                      </a:cubicBezTo>
                      <a:close/>
                    </a:path>
                  </a:pathLst>
                </a:custGeom>
                <a:solidFill>
                  <a:srgbClr val="DEBFA5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D9A40CD7-7058-4820-9AFF-4192C4AC5DD3}"/>
                    </a:ext>
                  </a:extLst>
                </p:cNvPr>
                <p:cNvSpPr/>
                <p:nvPr/>
              </p:nvSpPr>
              <p:spPr>
                <a:xfrm>
                  <a:off x="7802646" y="1080150"/>
                  <a:ext cx="707566" cy="2835870"/>
                </a:xfrm>
                <a:custGeom>
                  <a:avLst/>
                  <a:gdLst>
                    <a:gd name="connsiteX0" fmla="*/ 399856 w 707566"/>
                    <a:gd name="connsiteY0" fmla="*/ 7665 h 2835870"/>
                    <a:gd name="connsiteX1" fmla="*/ 138909 w 707566"/>
                    <a:gd name="connsiteY1" fmla="*/ 21073 h 2835870"/>
                    <a:gd name="connsiteX2" fmla="*/ 161300 w 707566"/>
                    <a:gd name="connsiteY2" fmla="*/ 23816 h 2835870"/>
                    <a:gd name="connsiteX3" fmla="*/ 468539 w 707566"/>
                    <a:gd name="connsiteY3" fmla="*/ 198181 h 2835870"/>
                    <a:gd name="connsiteX4" fmla="*/ 468264 w 707566"/>
                    <a:gd name="connsiteY4" fmla="*/ 199552 h 2835870"/>
                    <a:gd name="connsiteX5" fmla="*/ 468333 w 707566"/>
                    <a:gd name="connsiteY5" fmla="*/ 199552 h 2835870"/>
                    <a:gd name="connsiteX6" fmla="*/ 183177 w 707566"/>
                    <a:gd name="connsiteY6" fmla="*/ 2254552 h 2835870"/>
                    <a:gd name="connsiteX7" fmla="*/ 0 w 707566"/>
                    <a:gd name="connsiteY7" fmla="*/ 2835870 h 2835870"/>
                    <a:gd name="connsiteX8" fmla="*/ 421733 w 707566"/>
                    <a:gd name="connsiteY8" fmla="*/ 2238367 h 2835870"/>
                    <a:gd name="connsiteX9" fmla="*/ 706889 w 707566"/>
                    <a:gd name="connsiteY9" fmla="*/ 183367 h 2835870"/>
                    <a:gd name="connsiteX10" fmla="*/ 706786 w 707566"/>
                    <a:gd name="connsiteY10" fmla="*/ 183367 h 2835870"/>
                    <a:gd name="connsiteX11" fmla="*/ 707060 w 707566"/>
                    <a:gd name="connsiteY11" fmla="*/ 181996 h 2835870"/>
                    <a:gd name="connsiteX12" fmla="*/ 399856 w 707566"/>
                    <a:gd name="connsiteY12" fmla="*/ 7665 h 283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07566" h="2835870">
                      <a:moveTo>
                        <a:pt x="399856" y="7665"/>
                      </a:moveTo>
                      <a:cubicBezTo>
                        <a:pt x="296952" y="-6599"/>
                        <a:pt x="202620" y="-290"/>
                        <a:pt x="138909" y="21073"/>
                      </a:cubicBezTo>
                      <a:cubicBezTo>
                        <a:pt x="146316" y="21896"/>
                        <a:pt x="153757" y="22787"/>
                        <a:pt x="161300" y="23816"/>
                      </a:cubicBezTo>
                      <a:cubicBezTo>
                        <a:pt x="340911" y="48745"/>
                        <a:pt x="478448" y="126789"/>
                        <a:pt x="468539" y="198181"/>
                      </a:cubicBezTo>
                      <a:cubicBezTo>
                        <a:pt x="468470" y="198626"/>
                        <a:pt x="468333" y="199106"/>
                        <a:pt x="468264" y="199552"/>
                      </a:cubicBezTo>
                      <a:lnTo>
                        <a:pt x="468333" y="199552"/>
                      </a:lnTo>
                      <a:lnTo>
                        <a:pt x="183177" y="2254552"/>
                      </a:lnTo>
                      <a:lnTo>
                        <a:pt x="0" y="2835870"/>
                      </a:lnTo>
                      <a:lnTo>
                        <a:pt x="421733" y="2238367"/>
                      </a:lnTo>
                      <a:lnTo>
                        <a:pt x="706889" y="183367"/>
                      </a:lnTo>
                      <a:lnTo>
                        <a:pt x="706786" y="183367"/>
                      </a:lnTo>
                      <a:cubicBezTo>
                        <a:pt x="706855" y="182887"/>
                        <a:pt x="707025" y="182441"/>
                        <a:pt x="707060" y="181996"/>
                      </a:cubicBezTo>
                      <a:cubicBezTo>
                        <a:pt x="717004" y="110638"/>
                        <a:pt x="579467" y="32594"/>
                        <a:pt x="399856" y="7665"/>
                      </a:cubicBezTo>
                      <a:close/>
                    </a:path>
                  </a:pathLst>
                </a:custGeom>
                <a:solidFill>
                  <a:srgbClr val="D3A888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1E92DFF-2276-4EA2-8984-31BE03200163}"/>
                    </a:ext>
                  </a:extLst>
                </p:cNvPr>
                <p:cNvSpPr/>
                <p:nvPr/>
              </p:nvSpPr>
              <p:spPr>
                <a:xfrm>
                  <a:off x="7541957" y="1048005"/>
                  <a:ext cx="1000454" cy="2903814"/>
                </a:xfrm>
                <a:custGeom>
                  <a:avLst/>
                  <a:gdLst>
                    <a:gd name="connsiteX0" fmla="*/ 258152 w 1000454"/>
                    <a:gd name="connsiteY0" fmla="*/ 2903814 h 2903814"/>
                    <a:gd name="connsiteX1" fmla="*/ 253351 w 1000454"/>
                    <a:gd name="connsiteY1" fmla="*/ 2903472 h 2903814"/>
                    <a:gd name="connsiteX2" fmla="*/ 227600 w 1000454"/>
                    <a:gd name="connsiteY2" fmla="*/ 2881697 h 2903814"/>
                    <a:gd name="connsiteX3" fmla="*/ 1594 w 1000454"/>
                    <a:gd name="connsiteY3" fmla="*/ 2190308 h 2903814"/>
                    <a:gd name="connsiteX4" fmla="*/ 291 w 1000454"/>
                    <a:gd name="connsiteY4" fmla="*/ 2175906 h 2903814"/>
                    <a:gd name="connsiteX5" fmla="*/ 285447 w 1000454"/>
                    <a:gd name="connsiteY5" fmla="*/ 120907 h 2903814"/>
                    <a:gd name="connsiteX6" fmla="*/ 285549 w 1000454"/>
                    <a:gd name="connsiteY6" fmla="*/ 120324 h 2903814"/>
                    <a:gd name="connsiteX7" fmla="*/ 285652 w 1000454"/>
                    <a:gd name="connsiteY7" fmla="*/ 119604 h 2903814"/>
                    <a:gd name="connsiteX8" fmla="*/ 552395 w 1000454"/>
                    <a:gd name="connsiteY8" fmla="*/ 0 h 2903814"/>
                    <a:gd name="connsiteX9" fmla="*/ 665003 w 1000454"/>
                    <a:gd name="connsiteY9" fmla="*/ 7990 h 2903814"/>
                    <a:gd name="connsiteX10" fmla="*/ 901124 w 1000454"/>
                    <a:gd name="connsiteY10" fmla="*/ 81610 h 2903814"/>
                    <a:gd name="connsiteX11" fmla="*/ 999639 w 1000454"/>
                    <a:gd name="connsiteY11" fmla="*/ 218564 h 2903814"/>
                    <a:gd name="connsiteX12" fmla="*/ 999501 w 1000454"/>
                    <a:gd name="connsiteY12" fmla="*/ 219387 h 2903814"/>
                    <a:gd name="connsiteX13" fmla="*/ 999433 w 1000454"/>
                    <a:gd name="connsiteY13" fmla="*/ 219936 h 2903814"/>
                    <a:gd name="connsiteX14" fmla="*/ 714277 w 1000454"/>
                    <a:gd name="connsiteY14" fmla="*/ 2274936 h 2903814"/>
                    <a:gd name="connsiteX15" fmla="*/ 708689 w 1000454"/>
                    <a:gd name="connsiteY15" fmla="*/ 2289063 h 2903814"/>
                    <a:gd name="connsiteX16" fmla="*/ 284384 w 1000454"/>
                    <a:gd name="connsiteY16" fmla="*/ 2890201 h 2903814"/>
                    <a:gd name="connsiteX17" fmla="*/ 258152 w 1000454"/>
                    <a:gd name="connsiteY17" fmla="*/ 2903814 h 2903814"/>
                    <a:gd name="connsiteX18" fmla="*/ 64962 w 1000454"/>
                    <a:gd name="connsiteY18" fmla="*/ 2177381 h 2903814"/>
                    <a:gd name="connsiteX19" fmla="*/ 268782 w 1000454"/>
                    <a:gd name="connsiteY19" fmla="*/ 2800876 h 2903814"/>
                    <a:gd name="connsiteX20" fmla="*/ 651698 w 1000454"/>
                    <a:gd name="connsiteY20" fmla="*/ 2258408 h 2903814"/>
                    <a:gd name="connsiteX21" fmla="*/ 935448 w 1000454"/>
                    <a:gd name="connsiteY21" fmla="*/ 213490 h 2903814"/>
                    <a:gd name="connsiteX22" fmla="*/ 935860 w 1000454"/>
                    <a:gd name="connsiteY22" fmla="*/ 210061 h 2903814"/>
                    <a:gd name="connsiteX23" fmla="*/ 936031 w 1000454"/>
                    <a:gd name="connsiteY23" fmla="*/ 209066 h 2903814"/>
                    <a:gd name="connsiteX24" fmla="*/ 869371 w 1000454"/>
                    <a:gd name="connsiteY24" fmla="*/ 137503 h 2903814"/>
                    <a:gd name="connsiteX25" fmla="*/ 656122 w 1000454"/>
                    <a:gd name="connsiteY25" fmla="*/ 71632 h 2903814"/>
                    <a:gd name="connsiteX26" fmla="*/ 552326 w 1000454"/>
                    <a:gd name="connsiteY26" fmla="*/ 64259 h 2903814"/>
                    <a:gd name="connsiteX27" fmla="*/ 349397 w 1000454"/>
                    <a:gd name="connsiteY27" fmla="*/ 127525 h 2903814"/>
                    <a:gd name="connsiteX28" fmla="*/ 349261 w 1000454"/>
                    <a:gd name="connsiteY28" fmla="*/ 128862 h 2903814"/>
                    <a:gd name="connsiteX29" fmla="*/ 348746 w 1000454"/>
                    <a:gd name="connsiteY29" fmla="*/ 132119 h 2903814"/>
                    <a:gd name="connsiteX30" fmla="*/ 64962 w 1000454"/>
                    <a:gd name="connsiteY30" fmla="*/ 2177381 h 2903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000454" h="2903814">
                      <a:moveTo>
                        <a:pt x="258152" y="2903814"/>
                      </a:moveTo>
                      <a:cubicBezTo>
                        <a:pt x="256575" y="2903814"/>
                        <a:pt x="254963" y="2903711"/>
                        <a:pt x="253351" y="2903472"/>
                      </a:cubicBezTo>
                      <a:cubicBezTo>
                        <a:pt x="241350" y="2901654"/>
                        <a:pt x="231372" y="2893253"/>
                        <a:pt x="227600" y="2881697"/>
                      </a:cubicBezTo>
                      <a:lnTo>
                        <a:pt x="1594" y="2190308"/>
                      </a:lnTo>
                      <a:cubicBezTo>
                        <a:pt x="85" y="2185679"/>
                        <a:pt x="-361" y="2180741"/>
                        <a:pt x="291" y="2175906"/>
                      </a:cubicBezTo>
                      <a:lnTo>
                        <a:pt x="285447" y="120907"/>
                      </a:lnTo>
                      <a:cubicBezTo>
                        <a:pt x="285481" y="120701"/>
                        <a:pt x="285515" y="120529"/>
                        <a:pt x="285549" y="120324"/>
                      </a:cubicBezTo>
                      <a:cubicBezTo>
                        <a:pt x="285584" y="120084"/>
                        <a:pt x="285618" y="119843"/>
                        <a:pt x="285652" y="119604"/>
                      </a:cubicBezTo>
                      <a:cubicBezTo>
                        <a:pt x="295905" y="45811"/>
                        <a:pt x="398090" y="0"/>
                        <a:pt x="552395" y="0"/>
                      </a:cubicBezTo>
                      <a:cubicBezTo>
                        <a:pt x="588913" y="0"/>
                        <a:pt x="626804" y="2675"/>
                        <a:pt x="665003" y="7990"/>
                      </a:cubicBezTo>
                      <a:cubicBezTo>
                        <a:pt x="755803" y="20574"/>
                        <a:pt x="839642" y="46737"/>
                        <a:pt x="901124" y="81610"/>
                      </a:cubicBezTo>
                      <a:cubicBezTo>
                        <a:pt x="971384" y="121489"/>
                        <a:pt x="1006359" y="170113"/>
                        <a:pt x="999639" y="218564"/>
                      </a:cubicBezTo>
                      <a:cubicBezTo>
                        <a:pt x="999604" y="218804"/>
                        <a:pt x="999570" y="219113"/>
                        <a:pt x="999501" y="219387"/>
                      </a:cubicBezTo>
                      <a:cubicBezTo>
                        <a:pt x="999467" y="219559"/>
                        <a:pt x="999467" y="219765"/>
                        <a:pt x="999433" y="219936"/>
                      </a:cubicBezTo>
                      <a:lnTo>
                        <a:pt x="714277" y="2274936"/>
                      </a:lnTo>
                      <a:cubicBezTo>
                        <a:pt x="713558" y="2280011"/>
                        <a:pt x="711671" y="2284846"/>
                        <a:pt x="708689" y="2289063"/>
                      </a:cubicBezTo>
                      <a:lnTo>
                        <a:pt x="284384" y="2890201"/>
                      </a:lnTo>
                      <a:cubicBezTo>
                        <a:pt x="278314" y="2898808"/>
                        <a:pt x="268473" y="2903814"/>
                        <a:pt x="258152" y="2903814"/>
                      </a:cubicBezTo>
                      <a:close/>
                      <a:moveTo>
                        <a:pt x="64962" y="2177381"/>
                      </a:moveTo>
                      <a:lnTo>
                        <a:pt x="268782" y="2800876"/>
                      </a:lnTo>
                      <a:lnTo>
                        <a:pt x="651698" y="2258408"/>
                      </a:lnTo>
                      <a:lnTo>
                        <a:pt x="935448" y="213490"/>
                      </a:lnTo>
                      <a:cubicBezTo>
                        <a:pt x="935517" y="212358"/>
                        <a:pt x="935654" y="211192"/>
                        <a:pt x="935860" y="210061"/>
                      </a:cubicBezTo>
                      <a:cubicBezTo>
                        <a:pt x="935928" y="209718"/>
                        <a:pt x="935996" y="209409"/>
                        <a:pt x="936031" y="209066"/>
                      </a:cubicBezTo>
                      <a:cubicBezTo>
                        <a:pt x="937745" y="189349"/>
                        <a:pt x="911754" y="161574"/>
                        <a:pt x="869371" y="137503"/>
                      </a:cubicBezTo>
                      <a:cubicBezTo>
                        <a:pt x="814782" y="106539"/>
                        <a:pt x="739069" y="83153"/>
                        <a:pt x="656122" y="71632"/>
                      </a:cubicBezTo>
                      <a:cubicBezTo>
                        <a:pt x="620837" y="66728"/>
                        <a:pt x="585896" y="64259"/>
                        <a:pt x="552326" y="64259"/>
                      </a:cubicBezTo>
                      <a:cubicBezTo>
                        <a:pt x="419761" y="64259"/>
                        <a:pt x="354301" y="100984"/>
                        <a:pt x="349397" y="127525"/>
                      </a:cubicBezTo>
                      <a:cubicBezTo>
                        <a:pt x="349363" y="127970"/>
                        <a:pt x="349329" y="128416"/>
                        <a:pt x="349261" y="128862"/>
                      </a:cubicBezTo>
                      <a:cubicBezTo>
                        <a:pt x="349123" y="129959"/>
                        <a:pt x="348952" y="131056"/>
                        <a:pt x="348746" y="132119"/>
                      </a:cubicBezTo>
                      <a:lnTo>
                        <a:pt x="64962" y="21773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15DCF62-062F-4BED-BE12-43390D4E5BA5}"/>
                    </a:ext>
                  </a:extLst>
                </p:cNvPr>
                <p:cNvSpPr/>
                <p:nvPr/>
              </p:nvSpPr>
              <p:spPr>
                <a:xfrm>
                  <a:off x="7707937" y="3604360"/>
                  <a:ext cx="265095" cy="315363"/>
                </a:xfrm>
                <a:custGeom>
                  <a:avLst/>
                  <a:gdLst>
                    <a:gd name="connsiteX0" fmla="*/ 139458 w 265095"/>
                    <a:gd name="connsiteY0" fmla="*/ 1816 h 315363"/>
                    <a:gd name="connsiteX1" fmla="*/ 0 w 265095"/>
                    <a:gd name="connsiteY1" fmla="*/ 33466 h 315363"/>
                    <a:gd name="connsiteX2" fmla="*/ 92137 w 265095"/>
                    <a:gd name="connsiteY2" fmla="*/ 315364 h 315363"/>
                    <a:gd name="connsiteX3" fmla="*/ 265096 w 265095"/>
                    <a:gd name="connsiteY3" fmla="*/ 70327 h 315363"/>
                    <a:gd name="connsiteX4" fmla="*/ 139458 w 265095"/>
                    <a:gd name="connsiteY4" fmla="*/ 1816 h 31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095" h="315363">
                      <a:moveTo>
                        <a:pt x="139458" y="1816"/>
                      </a:moveTo>
                      <a:cubicBezTo>
                        <a:pt x="91486" y="-4836"/>
                        <a:pt x="43823" y="7028"/>
                        <a:pt x="0" y="33466"/>
                      </a:cubicBezTo>
                      <a:lnTo>
                        <a:pt x="92137" y="315364"/>
                      </a:lnTo>
                      <a:lnTo>
                        <a:pt x="265096" y="70327"/>
                      </a:lnTo>
                      <a:cubicBezTo>
                        <a:pt x="230154" y="32883"/>
                        <a:pt x="187498" y="8468"/>
                        <a:pt x="139458" y="18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6" name="Graphic 4">
                  <a:extLst>
                    <a:ext uri="{FF2B5EF4-FFF2-40B4-BE49-F238E27FC236}">
                      <a16:creationId xmlns:a16="http://schemas.microsoft.com/office/drawing/2014/main" id="{D058740A-2202-4610-91CD-6AC20E08B4DE}"/>
                    </a:ext>
                  </a:extLst>
                </p:cNvPr>
                <p:cNvGrpSpPr/>
                <p:nvPr/>
              </p:nvGrpSpPr>
              <p:grpSpPr>
                <a:xfrm>
                  <a:off x="7533000" y="1080139"/>
                  <a:ext cx="977244" cy="2543749"/>
                  <a:chOff x="7533000" y="1080139"/>
                  <a:chExt cx="977244" cy="2543749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0818B35C-A416-48B0-9B26-CA22DA31DC9B}"/>
                      </a:ext>
                    </a:extLst>
                  </p:cNvPr>
                  <p:cNvSpPr/>
                  <p:nvPr/>
                </p:nvSpPr>
                <p:spPr>
                  <a:xfrm>
                    <a:off x="7574035" y="1080139"/>
                    <a:ext cx="936208" cy="2238377"/>
                  </a:xfrm>
                  <a:custGeom>
                    <a:avLst/>
                    <a:gdLst>
                      <a:gd name="connsiteX0" fmla="*/ 935705 w 936208"/>
                      <a:gd name="connsiteY0" fmla="*/ 182041 h 2238377"/>
                      <a:gd name="connsiteX1" fmla="*/ 628467 w 936208"/>
                      <a:gd name="connsiteY1" fmla="*/ 7676 h 2238377"/>
                      <a:gd name="connsiteX2" fmla="*/ 285361 w 936208"/>
                      <a:gd name="connsiteY2" fmla="*/ 91789 h 2238377"/>
                      <a:gd name="connsiteX3" fmla="*/ 285258 w 936208"/>
                      <a:gd name="connsiteY3" fmla="*/ 93195 h 2238377"/>
                      <a:gd name="connsiteX4" fmla="*/ 285155 w 936208"/>
                      <a:gd name="connsiteY4" fmla="*/ 93161 h 2238377"/>
                      <a:gd name="connsiteX5" fmla="*/ 0 w 936208"/>
                      <a:gd name="connsiteY5" fmla="*/ 2148161 h 2238377"/>
                      <a:gd name="connsiteX6" fmla="*/ 329767 w 936208"/>
                      <a:gd name="connsiteY6" fmla="*/ 2091925 h 2238377"/>
                      <a:gd name="connsiteX7" fmla="*/ 650344 w 936208"/>
                      <a:gd name="connsiteY7" fmla="*/ 2238378 h 2238377"/>
                      <a:gd name="connsiteX8" fmla="*/ 935500 w 936208"/>
                      <a:gd name="connsiteY8" fmla="*/ 183378 h 2238377"/>
                      <a:gd name="connsiteX9" fmla="*/ 935397 w 936208"/>
                      <a:gd name="connsiteY9" fmla="*/ 183378 h 2238377"/>
                      <a:gd name="connsiteX10" fmla="*/ 935705 w 936208"/>
                      <a:gd name="connsiteY10" fmla="*/ 182041 h 2238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36208" h="2238377">
                        <a:moveTo>
                          <a:pt x="935705" y="182041"/>
                        </a:moveTo>
                        <a:cubicBezTo>
                          <a:pt x="945615" y="110649"/>
                          <a:pt x="808078" y="32605"/>
                          <a:pt x="628467" y="7676"/>
                        </a:cubicBezTo>
                        <a:cubicBezTo>
                          <a:pt x="448890" y="-17218"/>
                          <a:pt x="295271" y="20432"/>
                          <a:pt x="285361" y="91789"/>
                        </a:cubicBezTo>
                        <a:cubicBezTo>
                          <a:pt x="285293" y="92235"/>
                          <a:pt x="285327" y="92715"/>
                          <a:pt x="285258" y="93195"/>
                        </a:cubicBezTo>
                        <a:lnTo>
                          <a:pt x="285155" y="93161"/>
                        </a:lnTo>
                        <a:lnTo>
                          <a:pt x="0" y="2148161"/>
                        </a:lnTo>
                        <a:cubicBezTo>
                          <a:pt x="0" y="2148161"/>
                          <a:pt x="111168" y="2061613"/>
                          <a:pt x="329767" y="2091925"/>
                        </a:cubicBezTo>
                        <a:cubicBezTo>
                          <a:pt x="553064" y="2122923"/>
                          <a:pt x="650344" y="2238378"/>
                          <a:pt x="650344" y="2238378"/>
                        </a:cubicBezTo>
                        <a:lnTo>
                          <a:pt x="935500" y="183378"/>
                        </a:lnTo>
                        <a:lnTo>
                          <a:pt x="935397" y="183378"/>
                        </a:lnTo>
                        <a:cubicBezTo>
                          <a:pt x="935500" y="182932"/>
                          <a:pt x="935637" y="182487"/>
                          <a:pt x="935705" y="182041"/>
                        </a:cubicBezTo>
                        <a:close/>
                      </a:path>
                    </a:pathLst>
                  </a:custGeom>
                  <a:solidFill>
                    <a:srgbClr val="CFE2E9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8" name="Graphic 4">
                    <a:extLst>
                      <a:ext uri="{FF2B5EF4-FFF2-40B4-BE49-F238E27FC236}">
                        <a16:creationId xmlns:a16="http://schemas.microsoft.com/office/drawing/2014/main" id="{CC485578-E12A-4F86-834B-0D0B50CB8926}"/>
                      </a:ext>
                    </a:extLst>
                  </p:cNvPr>
                  <p:cNvGrpSpPr/>
                  <p:nvPr/>
                </p:nvGrpSpPr>
                <p:grpSpPr>
                  <a:xfrm>
                    <a:off x="7533000" y="1145818"/>
                    <a:ext cx="977012" cy="2478071"/>
                    <a:chOff x="7533000" y="1145818"/>
                    <a:chExt cx="977012" cy="2478071"/>
                  </a:xfrm>
                </p:grpSpPr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8ADB5E15-861C-4895-B9D2-002DE39468F4}"/>
                        </a:ext>
                      </a:extLst>
                    </p:cNvPr>
                    <p:cNvSpPr/>
                    <p:nvPr/>
                  </p:nvSpPr>
                  <p:spPr>
                    <a:xfrm rot="-4926147">
                      <a:off x="6600438" y="2246481"/>
                      <a:ext cx="2411338" cy="216949"/>
                    </a:xfrm>
                    <a:custGeom>
                      <a:avLst/>
                      <a:gdLst>
                        <a:gd name="connsiteX0" fmla="*/ 0 w 2411338"/>
                        <a:gd name="connsiteY0" fmla="*/ 0 h 216949"/>
                        <a:gd name="connsiteX1" fmla="*/ 2411339 w 2411338"/>
                        <a:gd name="connsiteY1" fmla="*/ 0 h 216949"/>
                        <a:gd name="connsiteX2" fmla="*/ 2411339 w 2411338"/>
                        <a:gd name="connsiteY2" fmla="*/ 216950 h 216949"/>
                        <a:gd name="connsiteX3" fmla="*/ 0 w 2411338"/>
                        <a:gd name="connsiteY3" fmla="*/ 216950 h 216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1338" h="216949">
                          <a:moveTo>
                            <a:pt x="0" y="0"/>
                          </a:moveTo>
                          <a:lnTo>
                            <a:pt x="2411339" y="0"/>
                          </a:lnTo>
                          <a:lnTo>
                            <a:pt x="2411339" y="216950"/>
                          </a:lnTo>
                          <a:lnTo>
                            <a:pt x="0" y="21695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C2D16979-C4DA-4F24-B0DE-30CCB0F7D2AB}"/>
                        </a:ext>
                      </a:extLst>
                    </p:cNvPr>
                    <p:cNvSpPr/>
                    <p:nvPr/>
                  </p:nvSpPr>
                  <p:spPr>
                    <a:xfrm rot="-4925807">
                      <a:off x="7031098" y="2306263"/>
                      <a:ext cx="2411371" cy="216952"/>
                    </a:xfrm>
                    <a:custGeom>
                      <a:avLst/>
                      <a:gdLst>
                        <a:gd name="connsiteX0" fmla="*/ 0 w 2411371"/>
                        <a:gd name="connsiteY0" fmla="*/ 0 h 216952"/>
                        <a:gd name="connsiteX1" fmla="*/ 2411372 w 2411371"/>
                        <a:gd name="connsiteY1" fmla="*/ 0 h 216952"/>
                        <a:gd name="connsiteX2" fmla="*/ 2411372 w 2411371"/>
                        <a:gd name="connsiteY2" fmla="*/ 216953 h 216952"/>
                        <a:gd name="connsiteX3" fmla="*/ 0 w 2411371"/>
                        <a:gd name="connsiteY3" fmla="*/ 216953 h 216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1371" h="216952">
                          <a:moveTo>
                            <a:pt x="0" y="0"/>
                          </a:moveTo>
                          <a:lnTo>
                            <a:pt x="2411372" y="0"/>
                          </a:lnTo>
                          <a:lnTo>
                            <a:pt x="2411372" y="216953"/>
                          </a:lnTo>
                          <a:lnTo>
                            <a:pt x="0" y="21695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58D8A6F-F0D5-4918-A961-87C2F7A88977}"/>
                    </a:ext>
                  </a:extLst>
                </p:cNvPr>
                <p:cNvSpPr/>
                <p:nvPr/>
              </p:nvSpPr>
              <p:spPr>
                <a:xfrm>
                  <a:off x="7541947" y="1047970"/>
                  <a:ext cx="1000464" cy="2302710"/>
                </a:xfrm>
                <a:custGeom>
                  <a:avLst/>
                  <a:gdLst>
                    <a:gd name="connsiteX0" fmla="*/ 682466 w 1000464"/>
                    <a:gd name="connsiteY0" fmla="*/ 2302711 h 2302710"/>
                    <a:gd name="connsiteX1" fmla="*/ 657949 w 1000464"/>
                    <a:gd name="connsiteY1" fmla="*/ 2291361 h 2302710"/>
                    <a:gd name="connsiteX2" fmla="*/ 357466 w 1000464"/>
                    <a:gd name="connsiteY2" fmla="*/ 2155915 h 2302710"/>
                    <a:gd name="connsiteX3" fmla="*/ 271295 w 1000464"/>
                    <a:gd name="connsiteY3" fmla="*/ 2149777 h 2302710"/>
                    <a:gd name="connsiteX4" fmla="*/ 51874 w 1000464"/>
                    <a:gd name="connsiteY4" fmla="*/ 2205670 h 2302710"/>
                    <a:gd name="connsiteX5" fmla="*/ 16075 w 1000464"/>
                    <a:gd name="connsiteY5" fmla="*/ 2208139 h 2302710"/>
                    <a:gd name="connsiteX6" fmla="*/ 301 w 1000464"/>
                    <a:gd name="connsiteY6" fmla="*/ 2175906 h 2302710"/>
                    <a:gd name="connsiteX7" fmla="*/ 285457 w 1000464"/>
                    <a:gd name="connsiteY7" fmla="*/ 120907 h 2302710"/>
                    <a:gd name="connsiteX8" fmla="*/ 285560 w 1000464"/>
                    <a:gd name="connsiteY8" fmla="*/ 120324 h 2302710"/>
                    <a:gd name="connsiteX9" fmla="*/ 285663 w 1000464"/>
                    <a:gd name="connsiteY9" fmla="*/ 119604 h 2302710"/>
                    <a:gd name="connsiteX10" fmla="*/ 552405 w 1000464"/>
                    <a:gd name="connsiteY10" fmla="*/ 0 h 2302710"/>
                    <a:gd name="connsiteX11" fmla="*/ 665013 w 1000464"/>
                    <a:gd name="connsiteY11" fmla="*/ 7990 h 2302710"/>
                    <a:gd name="connsiteX12" fmla="*/ 901134 w 1000464"/>
                    <a:gd name="connsiteY12" fmla="*/ 81610 h 2302710"/>
                    <a:gd name="connsiteX13" fmla="*/ 999649 w 1000464"/>
                    <a:gd name="connsiteY13" fmla="*/ 218564 h 2302710"/>
                    <a:gd name="connsiteX14" fmla="*/ 999512 w 1000464"/>
                    <a:gd name="connsiteY14" fmla="*/ 219422 h 2302710"/>
                    <a:gd name="connsiteX15" fmla="*/ 999443 w 1000464"/>
                    <a:gd name="connsiteY15" fmla="*/ 219970 h 2302710"/>
                    <a:gd name="connsiteX16" fmla="*/ 714288 w 1000464"/>
                    <a:gd name="connsiteY16" fmla="*/ 2274970 h 2302710"/>
                    <a:gd name="connsiteX17" fmla="*/ 691382 w 1000464"/>
                    <a:gd name="connsiteY17" fmla="*/ 2301408 h 2302710"/>
                    <a:gd name="connsiteX18" fmla="*/ 682466 w 1000464"/>
                    <a:gd name="connsiteY18" fmla="*/ 2302711 h 2302710"/>
                    <a:gd name="connsiteX19" fmla="*/ 271295 w 1000464"/>
                    <a:gd name="connsiteY19" fmla="*/ 2085552 h 2302710"/>
                    <a:gd name="connsiteX20" fmla="*/ 366313 w 1000464"/>
                    <a:gd name="connsiteY20" fmla="*/ 2092307 h 2302710"/>
                    <a:gd name="connsiteX21" fmla="*/ 658944 w 1000464"/>
                    <a:gd name="connsiteY21" fmla="*/ 2206459 h 2302710"/>
                    <a:gd name="connsiteX22" fmla="*/ 935493 w 1000464"/>
                    <a:gd name="connsiteY22" fmla="*/ 213524 h 2302710"/>
                    <a:gd name="connsiteX23" fmla="*/ 935904 w 1000464"/>
                    <a:gd name="connsiteY23" fmla="*/ 210095 h 2302710"/>
                    <a:gd name="connsiteX24" fmla="*/ 936075 w 1000464"/>
                    <a:gd name="connsiteY24" fmla="*/ 209100 h 2302710"/>
                    <a:gd name="connsiteX25" fmla="*/ 869416 w 1000464"/>
                    <a:gd name="connsiteY25" fmla="*/ 137537 h 2302710"/>
                    <a:gd name="connsiteX26" fmla="*/ 656166 w 1000464"/>
                    <a:gd name="connsiteY26" fmla="*/ 71666 h 2302710"/>
                    <a:gd name="connsiteX27" fmla="*/ 552370 w 1000464"/>
                    <a:gd name="connsiteY27" fmla="*/ 64294 h 2302710"/>
                    <a:gd name="connsiteX28" fmla="*/ 349442 w 1000464"/>
                    <a:gd name="connsiteY28" fmla="*/ 127559 h 2302710"/>
                    <a:gd name="connsiteX29" fmla="*/ 349305 w 1000464"/>
                    <a:gd name="connsiteY29" fmla="*/ 128896 h 2302710"/>
                    <a:gd name="connsiteX30" fmla="*/ 348791 w 1000464"/>
                    <a:gd name="connsiteY30" fmla="*/ 132119 h 2302710"/>
                    <a:gd name="connsiteX31" fmla="*/ 72619 w 1000464"/>
                    <a:gd name="connsiteY31" fmla="*/ 2122311 h 2302710"/>
                    <a:gd name="connsiteX32" fmla="*/ 271295 w 1000464"/>
                    <a:gd name="connsiteY32" fmla="*/ 2085552 h 230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00464" h="2302710">
                      <a:moveTo>
                        <a:pt x="682466" y="2302711"/>
                      </a:moveTo>
                      <a:cubicBezTo>
                        <a:pt x="673174" y="2302711"/>
                        <a:pt x="664156" y="2298665"/>
                        <a:pt x="657949" y="2291361"/>
                      </a:cubicBezTo>
                      <a:cubicBezTo>
                        <a:pt x="656098" y="2289235"/>
                        <a:pt x="563206" y="2184479"/>
                        <a:pt x="357466" y="2155915"/>
                      </a:cubicBezTo>
                      <a:cubicBezTo>
                        <a:pt x="328114" y="2151835"/>
                        <a:pt x="299105" y="2149777"/>
                        <a:pt x="271295" y="2149777"/>
                      </a:cubicBezTo>
                      <a:cubicBezTo>
                        <a:pt x="125357" y="2149777"/>
                        <a:pt x="52594" y="2205122"/>
                        <a:pt x="51874" y="2205670"/>
                      </a:cubicBezTo>
                      <a:cubicBezTo>
                        <a:pt x="41552" y="2213694"/>
                        <a:pt x="27391" y="2214688"/>
                        <a:pt x="16075" y="2208139"/>
                      </a:cubicBezTo>
                      <a:cubicBezTo>
                        <a:pt x="4759" y="2201590"/>
                        <a:pt x="-1482" y="2188834"/>
                        <a:pt x="301" y="2175906"/>
                      </a:cubicBezTo>
                      <a:lnTo>
                        <a:pt x="285457" y="120907"/>
                      </a:lnTo>
                      <a:cubicBezTo>
                        <a:pt x="285491" y="120701"/>
                        <a:pt x="285525" y="120529"/>
                        <a:pt x="285560" y="120324"/>
                      </a:cubicBezTo>
                      <a:cubicBezTo>
                        <a:pt x="285594" y="120084"/>
                        <a:pt x="285628" y="119844"/>
                        <a:pt x="285663" y="119604"/>
                      </a:cubicBezTo>
                      <a:cubicBezTo>
                        <a:pt x="295915" y="45811"/>
                        <a:pt x="398100" y="0"/>
                        <a:pt x="552405" y="0"/>
                      </a:cubicBezTo>
                      <a:cubicBezTo>
                        <a:pt x="588923" y="0"/>
                        <a:pt x="626814" y="2675"/>
                        <a:pt x="665013" y="7990"/>
                      </a:cubicBezTo>
                      <a:cubicBezTo>
                        <a:pt x="755813" y="20574"/>
                        <a:pt x="839652" y="46737"/>
                        <a:pt x="901134" y="81610"/>
                      </a:cubicBezTo>
                      <a:cubicBezTo>
                        <a:pt x="971394" y="121489"/>
                        <a:pt x="1006370" y="170113"/>
                        <a:pt x="999649" y="218564"/>
                      </a:cubicBezTo>
                      <a:cubicBezTo>
                        <a:pt x="999615" y="218839"/>
                        <a:pt x="999580" y="219113"/>
                        <a:pt x="999512" y="219422"/>
                      </a:cubicBezTo>
                      <a:cubicBezTo>
                        <a:pt x="999477" y="219593"/>
                        <a:pt x="999477" y="219799"/>
                        <a:pt x="999443" y="219970"/>
                      </a:cubicBezTo>
                      <a:lnTo>
                        <a:pt x="714288" y="2274970"/>
                      </a:lnTo>
                      <a:cubicBezTo>
                        <a:pt x="712539" y="2287555"/>
                        <a:pt x="703555" y="2297910"/>
                        <a:pt x="691382" y="2301408"/>
                      </a:cubicBezTo>
                      <a:cubicBezTo>
                        <a:pt x="688433" y="2302299"/>
                        <a:pt x="685416" y="2302711"/>
                        <a:pt x="682466" y="2302711"/>
                      </a:cubicBezTo>
                      <a:close/>
                      <a:moveTo>
                        <a:pt x="271295" y="2085552"/>
                      </a:moveTo>
                      <a:cubicBezTo>
                        <a:pt x="302053" y="2085552"/>
                        <a:pt x="334011" y="2087815"/>
                        <a:pt x="366313" y="2092307"/>
                      </a:cubicBezTo>
                      <a:cubicBezTo>
                        <a:pt x="512011" y="2112539"/>
                        <a:pt x="607097" y="2167162"/>
                        <a:pt x="658944" y="2206459"/>
                      </a:cubicBezTo>
                      <a:lnTo>
                        <a:pt x="935493" y="213524"/>
                      </a:lnTo>
                      <a:cubicBezTo>
                        <a:pt x="935561" y="212392"/>
                        <a:pt x="935698" y="211226"/>
                        <a:pt x="935904" y="210095"/>
                      </a:cubicBezTo>
                      <a:cubicBezTo>
                        <a:pt x="935972" y="209752"/>
                        <a:pt x="936007" y="209443"/>
                        <a:pt x="936075" y="209100"/>
                      </a:cubicBezTo>
                      <a:cubicBezTo>
                        <a:pt x="937790" y="189384"/>
                        <a:pt x="911798" y="161609"/>
                        <a:pt x="869416" y="137537"/>
                      </a:cubicBezTo>
                      <a:cubicBezTo>
                        <a:pt x="814826" y="106573"/>
                        <a:pt x="739114" y="83188"/>
                        <a:pt x="656166" y="71666"/>
                      </a:cubicBezTo>
                      <a:cubicBezTo>
                        <a:pt x="620882" y="66763"/>
                        <a:pt x="585940" y="64294"/>
                        <a:pt x="552370" y="64294"/>
                      </a:cubicBezTo>
                      <a:cubicBezTo>
                        <a:pt x="419805" y="64294"/>
                        <a:pt x="354346" y="101018"/>
                        <a:pt x="349442" y="127559"/>
                      </a:cubicBezTo>
                      <a:cubicBezTo>
                        <a:pt x="349408" y="128005"/>
                        <a:pt x="349373" y="128450"/>
                        <a:pt x="349305" y="128896"/>
                      </a:cubicBezTo>
                      <a:cubicBezTo>
                        <a:pt x="349168" y="129993"/>
                        <a:pt x="348996" y="131056"/>
                        <a:pt x="348791" y="132119"/>
                      </a:cubicBezTo>
                      <a:lnTo>
                        <a:pt x="72619" y="2122311"/>
                      </a:lnTo>
                      <a:cubicBezTo>
                        <a:pt x="115893" y="2104274"/>
                        <a:pt x="182313" y="2085552"/>
                        <a:pt x="271295" y="20855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6CF1EC1-4242-43B9-8BE5-1DBEAE2F5F7D}"/>
                    </a:ext>
                  </a:extLst>
                </p:cNvPr>
                <p:cNvSpPr/>
                <p:nvPr/>
              </p:nvSpPr>
              <p:spPr>
                <a:xfrm>
                  <a:off x="7541957" y="1048005"/>
                  <a:ext cx="1000454" cy="2903814"/>
                </a:xfrm>
                <a:custGeom>
                  <a:avLst/>
                  <a:gdLst>
                    <a:gd name="connsiteX0" fmla="*/ 258152 w 1000454"/>
                    <a:gd name="connsiteY0" fmla="*/ 2903814 h 2903814"/>
                    <a:gd name="connsiteX1" fmla="*/ 253351 w 1000454"/>
                    <a:gd name="connsiteY1" fmla="*/ 2903472 h 2903814"/>
                    <a:gd name="connsiteX2" fmla="*/ 227600 w 1000454"/>
                    <a:gd name="connsiteY2" fmla="*/ 2881697 h 2903814"/>
                    <a:gd name="connsiteX3" fmla="*/ 1594 w 1000454"/>
                    <a:gd name="connsiteY3" fmla="*/ 2190308 h 2903814"/>
                    <a:gd name="connsiteX4" fmla="*/ 291 w 1000454"/>
                    <a:gd name="connsiteY4" fmla="*/ 2175906 h 2903814"/>
                    <a:gd name="connsiteX5" fmla="*/ 285447 w 1000454"/>
                    <a:gd name="connsiteY5" fmla="*/ 120907 h 2903814"/>
                    <a:gd name="connsiteX6" fmla="*/ 285549 w 1000454"/>
                    <a:gd name="connsiteY6" fmla="*/ 120324 h 2903814"/>
                    <a:gd name="connsiteX7" fmla="*/ 285652 w 1000454"/>
                    <a:gd name="connsiteY7" fmla="*/ 119604 h 2903814"/>
                    <a:gd name="connsiteX8" fmla="*/ 552395 w 1000454"/>
                    <a:gd name="connsiteY8" fmla="*/ 0 h 2903814"/>
                    <a:gd name="connsiteX9" fmla="*/ 665003 w 1000454"/>
                    <a:gd name="connsiteY9" fmla="*/ 7990 h 2903814"/>
                    <a:gd name="connsiteX10" fmla="*/ 901124 w 1000454"/>
                    <a:gd name="connsiteY10" fmla="*/ 81610 h 2903814"/>
                    <a:gd name="connsiteX11" fmla="*/ 999639 w 1000454"/>
                    <a:gd name="connsiteY11" fmla="*/ 218564 h 2903814"/>
                    <a:gd name="connsiteX12" fmla="*/ 999501 w 1000454"/>
                    <a:gd name="connsiteY12" fmla="*/ 219387 h 2903814"/>
                    <a:gd name="connsiteX13" fmla="*/ 999433 w 1000454"/>
                    <a:gd name="connsiteY13" fmla="*/ 219936 h 2903814"/>
                    <a:gd name="connsiteX14" fmla="*/ 714277 w 1000454"/>
                    <a:gd name="connsiteY14" fmla="*/ 2274936 h 2903814"/>
                    <a:gd name="connsiteX15" fmla="*/ 708689 w 1000454"/>
                    <a:gd name="connsiteY15" fmla="*/ 2289063 h 2903814"/>
                    <a:gd name="connsiteX16" fmla="*/ 284384 w 1000454"/>
                    <a:gd name="connsiteY16" fmla="*/ 2890201 h 2903814"/>
                    <a:gd name="connsiteX17" fmla="*/ 258152 w 1000454"/>
                    <a:gd name="connsiteY17" fmla="*/ 2903814 h 2903814"/>
                    <a:gd name="connsiteX18" fmla="*/ 64962 w 1000454"/>
                    <a:gd name="connsiteY18" fmla="*/ 2177381 h 2903814"/>
                    <a:gd name="connsiteX19" fmla="*/ 268782 w 1000454"/>
                    <a:gd name="connsiteY19" fmla="*/ 2800876 h 2903814"/>
                    <a:gd name="connsiteX20" fmla="*/ 651698 w 1000454"/>
                    <a:gd name="connsiteY20" fmla="*/ 2258408 h 2903814"/>
                    <a:gd name="connsiteX21" fmla="*/ 935448 w 1000454"/>
                    <a:gd name="connsiteY21" fmla="*/ 213490 h 2903814"/>
                    <a:gd name="connsiteX22" fmla="*/ 935860 w 1000454"/>
                    <a:gd name="connsiteY22" fmla="*/ 210061 h 2903814"/>
                    <a:gd name="connsiteX23" fmla="*/ 936031 w 1000454"/>
                    <a:gd name="connsiteY23" fmla="*/ 209066 h 2903814"/>
                    <a:gd name="connsiteX24" fmla="*/ 869371 w 1000454"/>
                    <a:gd name="connsiteY24" fmla="*/ 137503 h 2903814"/>
                    <a:gd name="connsiteX25" fmla="*/ 656122 w 1000454"/>
                    <a:gd name="connsiteY25" fmla="*/ 71632 h 2903814"/>
                    <a:gd name="connsiteX26" fmla="*/ 552326 w 1000454"/>
                    <a:gd name="connsiteY26" fmla="*/ 64259 h 2903814"/>
                    <a:gd name="connsiteX27" fmla="*/ 349397 w 1000454"/>
                    <a:gd name="connsiteY27" fmla="*/ 127525 h 2903814"/>
                    <a:gd name="connsiteX28" fmla="*/ 349261 w 1000454"/>
                    <a:gd name="connsiteY28" fmla="*/ 128862 h 2903814"/>
                    <a:gd name="connsiteX29" fmla="*/ 348746 w 1000454"/>
                    <a:gd name="connsiteY29" fmla="*/ 132119 h 2903814"/>
                    <a:gd name="connsiteX30" fmla="*/ 64962 w 1000454"/>
                    <a:gd name="connsiteY30" fmla="*/ 2177381 h 2903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000454" h="2903814">
                      <a:moveTo>
                        <a:pt x="258152" y="2903814"/>
                      </a:moveTo>
                      <a:cubicBezTo>
                        <a:pt x="256575" y="2903814"/>
                        <a:pt x="254963" y="2903711"/>
                        <a:pt x="253351" y="2903472"/>
                      </a:cubicBezTo>
                      <a:cubicBezTo>
                        <a:pt x="241350" y="2901654"/>
                        <a:pt x="231372" y="2893253"/>
                        <a:pt x="227600" y="2881697"/>
                      </a:cubicBezTo>
                      <a:lnTo>
                        <a:pt x="1594" y="2190308"/>
                      </a:lnTo>
                      <a:cubicBezTo>
                        <a:pt x="85" y="2185679"/>
                        <a:pt x="-361" y="2180741"/>
                        <a:pt x="291" y="2175906"/>
                      </a:cubicBezTo>
                      <a:lnTo>
                        <a:pt x="285447" y="120907"/>
                      </a:lnTo>
                      <a:cubicBezTo>
                        <a:pt x="285481" y="120701"/>
                        <a:pt x="285515" y="120529"/>
                        <a:pt x="285549" y="120324"/>
                      </a:cubicBezTo>
                      <a:cubicBezTo>
                        <a:pt x="285584" y="120084"/>
                        <a:pt x="285618" y="119843"/>
                        <a:pt x="285652" y="119604"/>
                      </a:cubicBezTo>
                      <a:cubicBezTo>
                        <a:pt x="295905" y="45811"/>
                        <a:pt x="398090" y="0"/>
                        <a:pt x="552395" y="0"/>
                      </a:cubicBezTo>
                      <a:cubicBezTo>
                        <a:pt x="588913" y="0"/>
                        <a:pt x="626804" y="2675"/>
                        <a:pt x="665003" y="7990"/>
                      </a:cubicBezTo>
                      <a:cubicBezTo>
                        <a:pt x="755803" y="20574"/>
                        <a:pt x="839642" y="46737"/>
                        <a:pt x="901124" y="81610"/>
                      </a:cubicBezTo>
                      <a:cubicBezTo>
                        <a:pt x="971384" y="121489"/>
                        <a:pt x="1006359" y="170113"/>
                        <a:pt x="999639" y="218564"/>
                      </a:cubicBezTo>
                      <a:cubicBezTo>
                        <a:pt x="999604" y="218804"/>
                        <a:pt x="999570" y="219113"/>
                        <a:pt x="999501" y="219387"/>
                      </a:cubicBezTo>
                      <a:cubicBezTo>
                        <a:pt x="999467" y="219559"/>
                        <a:pt x="999467" y="219765"/>
                        <a:pt x="999433" y="219936"/>
                      </a:cubicBezTo>
                      <a:lnTo>
                        <a:pt x="714277" y="2274936"/>
                      </a:lnTo>
                      <a:cubicBezTo>
                        <a:pt x="713558" y="2280011"/>
                        <a:pt x="711671" y="2284846"/>
                        <a:pt x="708689" y="2289063"/>
                      </a:cubicBezTo>
                      <a:lnTo>
                        <a:pt x="284384" y="2890201"/>
                      </a:lnTo>
                      <a:cubicBezTo>
                        <a:pt x="278314" y="2898808"/>
                        <a:pt x="268473" y="2903814"/>
                        <a:pt x="258152" y="2903814"/>
                      </a:cubicBezTo>
                      <a:close/>
                      <a:moveTo>
                        <a:pt x="64962" y="2177381"/>
                      </a:moveTo>
                      <a:lnTo>
                        <a:pt x="268782" y="2800876"/>
                      </a:lnTo>
                      <a:lnTo>
                        <a:pt x="651698" y="2258408"/>
                      </a:lnTo>
                      <a:lnTo>
                        <a:pt x="935448" y="213490"/>
                      </a:lnTo>
                      <a:cubicBezTo>
                        <a:pt x="935517" y="212358"/>
                        <a:pt x="935654" y="211192"/>
                        <a:pt x="935860" y="210061"/>
                      </a:cubicBezTo>
                      <a:cubicBezTo>
                        <a:pt x="935928" y="209718"/>
                        <a:pt x="935996" y="209409"/>
                        <a:pt x="936031" y="209066"/>
                      </a:cubicBezTo>
                      <a:cubicBezTo>
                        <a:pt x="937745" y="189349"/>
                        <a:pt x="911754" y="161574"/>
                        <a:pt x="869371" y="137503"/>
                      </a:cubicBezTo>
                      <a:cubicBezTo>
                        <a:pt x="814782" y="106539"/>
                        <a:pt x="739069" y="83153"/>
                        <a:pt x="656122" y="71632"/>
                      </a:cubicBezTo>
                      <a:cubicBezTo>
                        <a:pt x="620837" y="66728"/>
                        <a:pt x="585896" y="64259"/>
                        <a:pt x="552326" y="64259"/>
                      </a:cubicBezTo>
                      <a:cubicBezTo>
                        <a:pt x="419761" y="64259"/>
                        <a:pt x="354301" y="100984"/>
                        <a:pt x="349397" y="127525"/>
                      </a:cubicBezTo>
                      <a:cubicBezTo>
                        <a:pt x="349363" y="127970"/>
                        <a:pt x="349329" y="128416"/>
                        <a:pt x="349261" y="128862"/>
                      </a:cubicBezTo>
                      <a:cubicBezTo>
                        <a:pt x="349123" y="129959"/>
                        <a:pt x="348952" y="131056"/>
                        <a:pt x="348746" y="132119"/>
                      </a:cubicBezTo>
                      <a:lnTo>
                        <a:pt x="64962" y="21773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3" name="Graphic 4">
                  <a:extLst>
                    <a:ext uri="{FF2B5EF4-FFF2-40B4-BE49-F238E27FC236}">
                      <a16:creationId xmlns:a16="http://schemas.microsoft.com/office/drawing/2014/main" id="{7116EE01-FBA8-46DD-973F-3B4A1F5700A8}"/>
                    </a:ext>
                  </a:extLst>
                </p:cNvPr>
                <p:cNvGrpSpPr/>
                <p:nvPr/>
              </p:nvGrpSpPr>
              <p:grpSpPr>
                <a:xfrm>
                  <a:off x="7747801" y="1047970"/>
                  <a:ext cx="794610" cy="819428"/>
                  <a:chOff x="7747801" y="1047970"/>
                  <a:chExt cx="794610" cy="819428"/>
                </a:xfrm>
              </p:grpSpPr>
              <p:grpSp>
                <p:nvGrpSpPr>
                  <p:cNvPr id="44" name="Graphic 4">
                    <a:extLst>
                      <a:ext uri="{FF2B5EF4-FFF2-40B4-BE49-F238E27FC236}">
                        <a16:creationId xmlns:a16="http://schemas.microsoft.com/office/drawing/2014/main" id="{FDFBAB6F-362B-4A69-AD57-72B68AB3FCC1}"/>
                      </a:ext>
                    </a:extLst>
                  </p:cNvPr>
                  <p:cNvGrpSpPr/>
                  <p:nvPr/>
                </p:nvGrpSpPr>
                <p:grpSpPr>
                  <a:xfrm>
                    <a:off x="8397973" y="1801785"/>
                    <a:ext cx="64524" cy="65613"/>
                    <a:chOff x="8397973" y="1801785"/>
                    <a:chExt cx="64524" cy="65613"/>
                  </a:xfrm>
                </p:grpSpPr>
                <p:sp>
                  <p:nvSpPr>
                    <p:cNvPr id="45" name="Freeform: Shape 44">
                      <a:extLst>
                        <a:ext uri="{FF2B5EF4-FFF2-40B4-BE49-F238E27FC236}">
                          <a16:creationId xmlns:a16="http://schemas.microsoft.com/office/drawing/2014/main" id="{E7DD3A86-F1B3-4E14-A28F-3CF38CFCB0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0119" y="1833897"/>
                      <a:ext cx="274" cy="1371"/>
                    </a:xfrm>
                    <a:custGeom>
                      <a:avLst/>
                      <a:gdLst>
                        <a:gd name="connsiteX0" fmla="*/ 103 w 274"/>
                        <a:gd name="connsiteY0" fmla="*/ 1371 h 1371"/>
                        <a:gd name="connsiteX1" fmla="*/ 275 w 274"/>
                        <a:gd name="connsiteY1" fmla="*/ 0 h 1371"/>
                        <a:gd name="connsiteX2" fmla="*/ 0 w 274"/>
                        <a:gd name="connsiteY2" fmla="*/ 1371 h 1371"/>
                        <a:gd name="connsiteX3" fmla="*/ 103 w 274"/>
                        <a:gd name="connsiteY3" fmla="*/ 1371 h 1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" h="1371">
                          <a:moveTo>
                            <a:pt x="103" y="1371"/>
                          </a:moveTo>
                          <a:lnTo>
                            <a:pt x="275" y="0"/>
                          </a:lnTo>
                          <a:cubicBezTo>
                            <a:pt x="206" y="480"/>
                            <a:pt x="69" y="926"/>
                            <a:pt x="0" y="1371"/>
                          </a:cubicBezTo>
                          <a:lnTo>
                            <a:pt x="103" y="1371"/>
                          </a:lnTo>
                          <a:close/>
                        </a:path>
                      </a:pathLst>
                    </a:custGeom>
                    <a:solidFill>
                      <a:srgbClr val="D2D0CD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EC8A3894-F3AC-4EF7-AE40-FC6FA6FA4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97973" y="1801785"/>
                      <a:ext cx="64524" cy="65613"/>
                    </a:xfrm>
                    <a:custGeom>
                      <a:avLst/>
                      <a:gdLst>
                        <a:gd name="connsiteX0" fmla="*/ 32249 w 64524"/>
                        <a:gd name="connsiteY0" fmla="*/ 65614 h 65613"/>
                        <a:gd name="connsiteX1" fmla="*/ 25939 w 64524"/>
                        <a:gd name="connsiteY1" fmla="*/ 64996 h 65613"/>
                        <a:gd name="connsiteX2" fmla="*/ 25837 w 64524"/>
                        <a:gd name="connsiteY2" fmla="*/ 64996 h 65613"/>
                        <a:gd name="connsiteX3" fmla="*/ 393 w 64524"/>
                        <a:gd name="connsiteY3" fmla="*/ 28512 h 65613"/>
                        <a:gd name="connsiteX4" fmla="*/ 805 w 64524"/>
                        <a:gd name="connsiteY4" fmla="*/ 26283 h 65613"/>
                        <a:gd name="connsiteX5" fmla="*/ 36638 w 64524"/>
                        <a:gd name="connsiteY5" fmla="*/ 291 h 65613"/>
                        <a:gd name="connsiteX6" fmla="*/ 64241 w 64524"/>
                        <a:gd name="connsiteY6" fmla="*/ 36364 h 65613"/>
                        <a:gd name="connsiteX7" fmla="*/ 64070 w 64524"/>
                        <a:gd name="connsiteY7" fmla="*/ 37736 h 65613"/>
                        <a:gd name="connsiteX8" fmla="*/ 50902 w 64524"/>
                        <a:gd name="connsiteY8" fmla="*/ 59647 h 65613"/>
                        <a:gd name="connsiteX9" fmla="*/ 32249 w 64524"/>
                        <a:gd name="connsiteY9" fmla="*/ 65614 h 65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4524" h="65613">
                          <a:moveTo>
                            <a:pt x="32249" y="65614"/>
                          </a:moveTo>
                          <a:cubicBezTo>
                            <a:pt x="30157" y="65614"/>
                            <a:pt x="28031" y="65408"/>
                            <a:pt x="25939" y="64996"/>
                          </a:cubicBezTo>
                          <a:lnTo>
                            <a:pt x="25837" y="64996"/>
                          </a:lnTo>
                          <a:cubicBezTo>
                            <a:pt x="8966" y="61601"/>
                            <a:pt x="-2282" y="45519"/>
                            <a:pt x="393" y="28512"/>
                          </a:cubicBezTo>
                          <a:cubicBezTo>
                            <a:pt x="530" y="27757"/>
                            <a:pt x="668" y="27003"/>
                            <a:pt x="805" y="26283"/>
                          </a:cubicBezTo>
                          <a:cubicBezTo>
                            <a:pt x="3891" y="9549"/>
                            <a:pt x="19596" y="-2006"/>
                            <a:pt x="36638" y="291"/>
                          </a:cubicBezTo>
                          <a:cubicBezTo>
                            <a:pt x="54228" y="2623"/>
                            <a:pt x="66573" y="18773"/>
                            <a:pt x="64241" y="36364"/>
                          </a:cubicBezTo>
                          <a:lnTo>
                            <a:pt x="64070" y="37736"/>
                          </a:lnTo>
                          <a:cubicBezTo>
                            <a:pt x="62904" y="46548"/>
                            <a:pt x="58138" y="54503"/>
                            <a:pt x="50902" y="59647"/>
                          </a:cubicBezTo>
                          <a:cubicBezTo>
                            <a:pt x="45451" y="63556"/>
                            <a:pt x="38901" y="65614"/>
                            <a:pt x="32249" y="6561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aphic 4">
                    <a:extLst>
                      <a:ext uri="{FF2B5EF4-FFF2-40B4-BE49-F238E27FC236}">
                        <a16:creationId xmlns:a16="http://schemas.microsoft.com/office/drawing/2014/main" id="{066D37E6-CE26-4602-94B2-1A53482883B6}"/>
                      </a:ext>
                    </a:extLst>
                  </p:cNvPr>
                  <p:cNvGrpSpPr/>
                  <p:nvPr/>
                </p:nvGrpSpPr>
                <p:grpSpPr>
                  <a:xfrm>
                    <a:off x="7747801" y="1711490"/>
                    <a:ext cx="64431" cy="65691"/>
                    <a:chOff x="7747801" y="1711490"/>
                    <a:chExt cx="64431" cy="65691"/>
                  </a:xfrm>
                </p:grpSpPr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93311B21-4F8C-4456-B161-04483DBEF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9878" y="1743646"/>
                      <a:ext cx="205" cy="1405"/>
                    </a:xfrm>
                    <a:custGeom>
                      <a:avLst/>
                      <a:gdLst>
                        <a:gd name="connsiteX0" fmla="*/ 103 w 205"/>
                        <a:gd name="connsiteY0" fmla="*/ 1406 h 1405"/>
                        <a:gd name="connsiteX1" fmla="*/ 206 w 205"/>
                        <a:gd name="connsiteY1" fmla="*/ 0 h 1405"/>
                        <a:gd name="connsiteX2" fmla="*/ 0 w 205"/>
                        <a:gd name="connsiteY2" fmla="*/ 1372 h 1405"/>
                        <a:gd name="connsiteX3" fmla="*/ 103 w 205"/>
                        <a:gd name="connsiteY3" fmla="*/ 1406 h 1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" h="1405">
                          <a:moveTo>
                            <a:pt x="103" y="1406"/>
                          </a:moveTo>
                          <a:cubicBezTo>
                            <a:pt x="137" y="926"/>
                            <a:pt x="137" y="480"/>
                            <a:pt x="206" y="0"/>
                          </a:cubicBezTo>
                          <a:lnTo>
                            <a:pt x="0" y="1372"/>
                          </a:lnTo>
                          <a:lnTo>
                            <a:pt x="103" y="1406"/>
                          </a:lnTo>
                          <a:close/>
                        </a:path>
                      </a:pathLst>
                    </a:custGeom>
                    <a:solidFill>
                      <a:srgbClr val="D2D0CD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D705CB61-CB87-4E50-854D-69EE6DBB5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7801" y="1711490"/>
                      <a:ext cx="64431" cy="65691"/>
                    </a:xfrm>
                    <a:custGeom>
                      <a:avLst/>
                      <a:gdLst>
                        <a:gd name="connsiteX0" fmla="*/ 32180 w 64431"/>
                        <a:gd name="connsiteY0" fmla="*/ 65692 h 65691"/>
                        <a:gd name="connsiteX1" fmla="*/ 27311 w 64431"/>
                        <a:gd name="connsiteY1" fmla="*/ 65314 h 65691"/>
                        <a:gd name="connsiteX2" fmla="*/ 27242 w 64431"/>
                        <a:gd name="connsiteY2" fmla="*/ 65314 h 65691"/>
                        <a:gd name="connsiteX3" fmla="*/ 290 w 64431"/>
                        <a:gd name="connsiteY3" fmla="*/ 29276 h 65691"/>
                        <a:gd name="connsiteX4" fmla="*/ 461 w 64431"/>
                        <a:gd name="connsiteY4" fmla="*/ 27938 h 65691"/>
                        <a:gd name="connsiteX5" fmla="*/ 461 w 64431"/>
                        <a:gd name="connsiteY5" fmla="*/ 27904 h 65691"/>
                        <a:gd name="connsiteX6" fmla="*/ 496 w 64431"/>
                        <a:gd name="connsiteY6" fmla="*/ 27664 h 65691"/>
                        <a:gd name="connsiteX7" fmla="*/ 36672 w 64431"/>
                        <a:gd name="connsiteY7" fmla="*/ 300 h 65691"/>
                        <a:gd name="connsiteX8" fmla="*/ 64309 w 64431"/>
                        <a:gd name="connsiteY8" fmla="*/ 34933 h 65691"/>
                        <a:gd name="connsiteX9" fmla="*/ 64173 w 64431"/>
                        <a:gd name="connsiteY9" fmla="*/ 36614 h 65691"/>
                        <a:gd name="connsiteX10" fmla="*/ 51931 w 64431"/>
                        <a:gd name="connsiteY10" fmla="*/ 58902 h 65691"/>
                        <a:gd name="connsiteX11" fmla="*/ 32180 w 64431"/>
                        <a:gd name="connsiteY11" fmla="*/ 65692 h 65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4431" h="65691">
                          <a:moveTo>
                            <a:pt x="32180" y="65692"/>
                          </a:moveTo>
                          <a:cubicBezTo>
                            <a:pt x="30568" y="65692"/>
                            <a:pt x="28922" y="65554"/>
                            <a:pt x="27311" y="65314"/>
                          </a:cubicBezTo>
                          <a:lnTo>
                            <a:pt x="27242" y="65314"/>
                          </a:lnTo>
                          <a:cubicBezTo>
                            <a:pt x="9926" y="62674"/>
                            <a:pt x="-2042" y="46626"/>
                            <a:pt x="290" y="29276"/>
                          </a:cubicBezTo>
                          <a:lnTo>
                            <a:pt x="461" y="27938"/>
                          </a:lnTo>
                          <a:cubicBezTo>
                            <a:pt x="461" y="27938"/>
                            <a:pt x="461" y="27938"/>
                            <a:pt x="461" y="27904"/>
                          </a:cubicBezTo>
                          <a:cubicBezTo>
                            <a:pt x="461" y="27835"/>
                            <a:pt x="496" y="27732"/>
                            <a:pt x="496" y="27664"/>
                          </a:cubicBezTo>
                          <a:cubicBezTo>
                            <a:pt x="2965" y="10142"/>
                            <a:pt x="19150" y="-2100"/>
                            <a:pt x="36672" y="300"/>
                          </a:cubicBezTo>
                          <a:cubicBezTo>
                            <a:pt x="53714" y="2666"/>
                            <a:pt x="65784" y="17960"/>
                            <a:pt x="64309" y="34933"/>
                          </a:cubicBezTo>
                          <a:cubicBezTo>
                            <a:pt x="64275" y="35516"/>
                            <a:pt x="64241" y="36065"/>
                            <a:pt x="64173" y="36614"/>
                          </a:cubicBezTo>
                          <a:cubicBezTo>
                            <a:pt x="63315" y="45426"/>
                            <a:pt x="58892" y="53450"/>
                            <a:pt x="51931" y="58902"/>
                          </a:cubicBezTo>
                          <a:cubicBezTo>
                            <a:pt x="46239" y="63326"/>
                            <a:pt x="39278" y="65692"/>
                            <a:pt x="32180" y="6569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BB826B09-E16F-4992-BD81-9804089C92C1}"/>
                      </a:ext>
                    </a:extLst>
                  </p:cNvPr>
                  <p:cNvSpPr/>
                  <p:nvPr/>
                </p:nvSpPr>
                <p:spPr>
                  <a:xfrm>
                    <a:off x="7786668" y="1080139"/>
                    <a:ext cx="723576" cy="706094"/>
                  </a:xfrm>
                  <a:custGeom>
                    <a:avLst/>
                    <a:gdLst>
                      <a:gd name="connsiteX0" fmla="*/ 723073 w 723576"/>
                      <a:gd name="connsiteY0" fmla="*/ 182041 h 706094"/>
                      <a:gd name="connsiteX1" fmla="*/ 415835 w 723576"/>
                      <a:gd name="connsiteY1" fmla="*/ 7676 h 706094"/>
                      <a:gd name="connsiteX2" fmla="*/ 72729 w 723576"/>
                      <a:gd name="connsiteY2" fmla="*/ 91789 h 706094"/>
                      <a:gd name="connsiteX3" fmla="*/ 72626 w 723576"/>
                      <a:gd name="connsiteY3" fmla="*/ 93195 h 706094"/>
                      <a:gd name="connsiteX4" fmla="*/ 72523 w 723576"/>
                      <a:gd name="connsiteY4" fmla="*/ 93161 h 706094"/>
                      <a:gd name="connsiteX5" fmla="*/ 0 w 723576"/>
                      <a:gd name="connsiteY5" fmla="*/ 615844 h 706094"/>
                      <a:gd name="connsiteX6" fmla="*/ 343106 w 723576"/>
                      <a:gd name="connsiteY6" fmla="*/ 531730 h 706094"/>
                      <a:gd name="connsiteX7" fmla="*/ 650344 w 723576"/>
                      <a:gd name="connsiteY7" fmla="*/ 706095 h 706094"/>
                      <a:gd name="connsiteX8" fmla="*/ 722868 w 723576"/>
                      <a:gd name="connsiteY8" fmla="*/ 183412 h 706094"/>
                      <a:gd name="connsiteX9" fmla="*/ 722765 w 723576"/>
                      <a:gd name="connsiteY9" fmla="*/ 183412 h 706094"/>
                      <a:gd name="connsiteX10" fmla="*/ 723073 w 723576"/>
                      <a:gd name="connsiteY10" fmla="*/ 182041 h 70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23576" h="706094">
                        <a:moveTo>
                          <a:pt x="723073" y="182041"/>
                        </a:moveTo>
                        <a:cubicBezTo>
                          <a:pt x="732983" y="110649"/>
                          <a:pt x="595446" y="32605"/>
                          <a:pt x="415835" y="7676"/>
                        </a:cubicBezTo>
                        <a:cubicBezTo>
                          <a:pt x="236258" y="-17218"/>
                          <a:pt x="82639" y="20432"/>
                          <a:pt x="72729" y="91789"/>
                        </a:cubicBezTo>
                        <a:cubicBezTo>
                          <a:pt x="72660" y="92235"/>
                          <a:pt x="72695" y="92715"/>
                          <a:pt x="72626" y="93195"/>
                        </a:cubicBezTo>
                        <a:lnTo>
                          <a:pt x="72523" y="93161"/>
                        </a:lnTo>
                        <a:lnTo>
                          <a:pt x="0" y="615844"/>
                        </a:lnTo>
                        <a:cubicBezTo>
                          <a:pt x="9909" y="544452"/>
                          <a:pt x="163529" y="506836"/>
                          <a:pt x="343106" y="531730"/>
                        </a:cubicBezTo>
                        <a:cubicBezTo>
                          <a:pt x="522717" y="556659"/>
                          <a:pt x="660254" y="634703"/>
                          <a:pt x="650344" y="706095"/>
                        </a:cubicBezTo>
                        <a:lnTo>
                          <a:pt x="722868" y="183412"/>
                        </a:lnTo>
                        <a:lnTo>
                          <a:pt x="722765" y="183412"/>
                        </a:lnTo>
                        <a:cubicBezTo>
                          <a:pt x="722868" y="182932"/>
                          <a:pt x="723004" y="182487"/>
                          <a:pt x="723073" y="182041"/>
                        </a:cubicBezTo>
                        <a:close/>
                      </a:path>
                    </a:pathLst>
                  </a:custGeom>
                  <a:solidFill>
                    <a:srgbClr val="D2D0CD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63C67CCA-2203-481C-8B36-993354E7B376}"/>
                      </a:ext>
                    </a:extLst>
                  </p:cNvPr>
                  <p:cNvSpPr/>
                  <p:nvPr/>
                </p:nvSpPr>
                <p:spPr>
                  <a:xfrm>
                    <a:off x="7911860" y="1080149"/>
                    <a:ext cx="232486" cy="533915"/>
                  </a:xfrm>
                  <a:custGeom>
                    <a:avLst/>
                    <a:gdLst>
                      <a:gd name="connsiteX0" fmla="*/ 0 w 232486"/>
                      <a:gd name="connsiteY0" fmla="*/ 533915 h 533915"/>
                      <a:gd name="connsiteX1" fmla="*/ 159757 w 232486"/>
                      <a:gd name="connsiteY1" fmla="*/ 525788 h 533915"/>
                      <a:gd name="connsiteX2" fmla="*/ 232486 w 232486"/>
                      <a:gd name="connsiteY2" fmla="*/ 1700 h 533915"/>
                      <a:gd name="connsiteX3" fmla="*/ 72729 w 232486"/>
                      <a:gd name="connsiteY3" fmla="*/ 9827 h 533915"/>
                      <a:gd name="connsiteX4" fmla="*/ 0 w 232486"/>
                      <a:gd name="connsiteY4" fmla="*/ 533915 h 533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2486" h="533915">
                        <a:moveTo>
                          <a:pt x="0" y="533915"/>
                        </a:moveTo>
                        <a:cubicBezTo>
                          <a:pt x="45400" y="524931"/>
                          <a:pt x="100264" y="521811"/>
                          <a:pt x="159757" y="525788"/>
                        </a:cubicBezTo>
                        <a:lnTo>
                          <a:pt x="232486" y="1700"/>
                        </a:lnTo>
                        <a:cubicBezTo>
                          <a:pt x="172959" y="-2278"/>
                          <a:pt x="118129" y="843"/>
                          <a:pt x="72729" y="9827"/>
                        </a:cubicBezTo>
                        <a:lnTo>
                          <a:pt x="0" y="5339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B030DFA9-6C43-4902-8802-52E16A6761EA}"/>
                      </a:ext>
                    </a:extLst>
                  </p:cNvPr>
                  <p:cNvSpPr/>
                  <p:nvPr/>
                </p:nvSpPr>
                <p:spPr>
                  <a:xfrm>
                    <a:off x="7754573" y="1047970"/>
                    <a:ext cx="787838" cy="770393"/>
                  </a:xfrm>
                  <a:custGeom>
                    <a:avLst/>
                    <a:gdLst>
                      <a:gd name="connsiteX0" fmla="*/ 682507 w 787838"/>
                      <a:gd name="connsiteY0" fmla="*/ 770393 h 770393"/>
                      <a:gd name="connsiteX1" fmla="*/ 678049 w 787838"/>
                      <a:gd name="connsiteY1" fmla="*/ 770085 h 770393"/>
                      <a:gd name="connsiteX2" fmla="*/ 650652 w 787838"/>
                      <a:gd name="connsiteY2" fmla="*/ 733840 h 770393"/>
                      <a:gd name="connsiteX3" fmla="*/ 650652 w 787838"/>
                      <a:gd name="connsiteY3" fmla="*/ 733840 h 770393"/>
                      <a:gd name="connsiteX4" fmla="*/ 370811 w 787838"/>
                      <a:gd name="connsiteY4" fmla="*/ 595720 h 770393"/>
                      <a:gd name="connsiteX5" fmla="*/ 267016 w 787838"/>
                      <a:gd name="connsiteY5" fmla="*/ 588348 h 770393"/>
                      <a:gd name="connsiteX6" fmla="*/ 63950 w 787838"/>
                      <a:gd name="connsiteY6" fmla="*/ 652402 h 770393"/>
                      <a:gd name="connsiteX7" fmla="*/ 63950 w 787838"/>
                      <a:gd name="connsiteY7" fmla="*/ 652436 h 770393"/>
                      <a:gd name="connsiteX8" fmla="*/ 63950 w 787838"/>
                      <a:gd name="connsiteY8" fmla="*/ 652436 h 770393"/>
                      <a:gd name="connsiteX9" fmla="*/ 27706 w 787838"/>
                      <a:gd name="connsiteY9" fmla="*/ 679834 h 770393"/>
                      <a:gd name="connsiteX10" fmla="*/ 308 w 787838"/>
                      <a:gd name="connsiteY10" fmla="*/ 643589 h 770393"/>
                      <a:gd name="connsiteX11" fmla="*/ 72831 w 787838"/>
                      <a:gd name="connsiteY11" fmla="*/ 120907 h 770393"/>
                      <a:gd name="connsiteX12" fmla="*/ 72934 w 787838"/>
                      <a:gd name="connsiteY12" fmla="*/ 120324 h 770393"/>
                      <a:gd name="connsiteX13" fmla="*/ 73037 w 787838"/>
                      <a:gd name="connsiteY13" fmla="*/ 119604 h 770393"/>
                      <a:gd name="connsiteX14" fmla="*/ 339779 w 787838"/>
                      <a:gd name="connsiteY14" fmla="*/ 0 h 770393"/>
                      <a:gd name="connsiteX15" fmla="*/ 452388 w 787838"/>
                      <a:gd name="connsiteY15" fmla="*/ 7990 h 770393"/>
                      <a:gd name="connsiteX16" fmla="*/ 688508 w 787838"/>
                      <a:gd name="connsiteY16" fmla="*/ 81610 h 770393"/>
                      <a:gd name="connsiteX17" fmla="*/ 787023 w 787838"/>
                      <a:gd name="connsiteY17" fmla="*/ 218564 h 770393"/>
                      <a:gd name="connsiteX18" fmla="*/ 786886 w 787838"/>
                      <a:gd name="connsiteY18" fmla="*/ 219422 h 770393"/>
                      <a:gd name="connsiteX19" fmla="*/ 786817 w 787838"/>
                      <a:gd name="connsiteY19" fmla="*/ 219970 h 770393"/>
                      <a:gd name="connsiteX20" fmla="*/ 714294 w 787838"/>
                      <a:gd name="connsiteY20" fmla="*/ 742653 h 770393"/>
                      <a:gd name="connsiteX21" fmla="*/ 682507 w 787838"/>
                      <a:gd name="connsiteY21" fmla="*/ 770393 h 770393"/>
                      <a:gd name="connsiteX22" fmla="*/ 267016 w 787838"/>
                      <a:gd name="connsiteY22" fmla="*/ 524123 h 770393"/>
                      <a:gd name="connsiteX23" fmla="*/ 379623 w 787838"/>
                      <a:gd name="connsiteY23" fmla="*/ 532112 h 770393"/>
                      <a:gd name="connsiteX24" fmla="*/ 615745 w 787838"/>
                      <a:gd name="connsiteY24" fmla="*/ 605767 h 770393"/>
                      <a:gd name="connsiteX25" fmla="*/ 663785 w 787838"/>
                      <a:gd name="connsiteY25" fmla="*/ 638926 h 770393"/>
                      <a:gd name="connsiteX26" fmla="*/ 722798 w 787838"/>
                      <a:gd name="connsiteY26" fmla="*/ 213558 h 770393"/>
                      <a:gd name="connsiteX27" fmla="*/ 723210 w 787838"/>
                      <a:gd name="connsiteY27" fmla="*/ 210129 h 770393"/>
                      <a:gd name="connsiteX28" fmla="*/ 723381 w 787838"/>
                      <a:gd name="connsiteY28" fmla="*/ 209135 h 770393"/>
                      <a:gd name="connsiteX29" fmla="*/ 656721 w 787838"/>
                      <a:gd name="connsiteY29" fmla="*/ 137571 h 770393"/>
                      <a:gd name="connsiteX30" fmla="*/ 443472 w 787838"/>
                      <a:gd name="connsiteY30" fmla="*/ 71700 h 770393"/>
                      <a:gd name="connsiteX31" fmla="*/ 339676 w 787838"/>
                      <a:gd name="connsiteY31" fmla="*/ 64328 h 770393"/>
                      <a:gd name="connsiteX32" fmla="*/ 136747 w 787838"/>
                      <a:gd name="connsiteY32" fmla="*/ 127593 h 770393"/>
                      <a:gd name="connsiteX33" fmla="*/ 136611 w 787838"/>
                      <a:gd name="connsiteY33" fmla="*/ 128930 h 770393"/>
                      <a:gd name="connsiteX34" fmla="*/ 136096 w 787838"/>
                      <a:gd name="connsiteY34" fmla="*/ 132154 h 770393"/>
                      <a:gd name="connsiteX35" fmla="*/ 77083 w 787838"/>
                      <a:gd name="connsiteY35" fmla="*/ 557384 h 770393"/>
                      <a:gd name="connsiteX36" fmla="*/ 267016 w 787838"/>
                      <a:gd name="connsiteY36" fmla="*/ 524123 h 770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87838" h="770393">
                        <a:moveTo>
                          <a:pt x="682507" y="770393"/>
                        </a:moveTo>
                        <a:cubicBezTo>
                          <a:pt x="681033" y="770393"/>
                          <a:pt x="679559" y="770291"/>
                          <a:pt x="678049" y="770085"/>
                        </a:cubicBezTo>
                        <a:cubicBezTo>
                          <a:pt x="660459" y="767650"/>
                          <a:pt x="648183" y="751431"/>
                          <a:pt x="650652" y="733840"/>
                        </a:cubicBezTo>
                        <a:lnTo>
                          <a:pt x="650652" y="733840"/>
                        </a:lnTo>
                        <a:cubicBezTo>
                          <a:pt x="656138" y="694098"/>
                          <a:pt x="549874" y="620580"/>
                          <a:pt x="370811" y="595720"/>
                        </a:cubicBezTo>
                        <a:cubicBezTo>
                          <a:pt x="335527" y="590817"/>
                          <a:pt x="300586" y="588348"/>
                          <a:pt x="267016" y="588348"/>
                        </a:cubicBezTo>
                        <a:cubicBezTo>
                          <a:pt x="133182" y="588348"/>
                          <a:pt x="67722" y="625758"/>
                          <a:pt x="63950" y="652402"/>
                        </a:cubicBezTo>
                        <a:lnTo>
                          <a:pt x="63950" y="652436"/>
                        </a:lnTo>
                        <a:cubicBezTo>
                          <a:pt x="63950" y="652436"/>
                          <a:pt x="63950" y="652436"/>
                          <a:pt x="63950" y="652436"/>
                        </a:cubicBezTo>
                        <a:cubicBezTo>
                          <a:pt x="61515" y="669992"/>
                          <a:pt x="45296" y="682234"/>
                          <a:pt x="27706" y="679834"/>
                        </a:cubicBezTo>
                        <a:cubicBezTo>
                          <a:pt x="10149" y="677399"/>
                          <a:pt x="-2127" y="661180"/>
                          <a:pt x="308" y="643589"/>
                        </a:cubicBezTo>
                        <a:lnTo>
                          <a:pt x="72831" y="120907"/>
                        </a:lnTo>
                        <a:cubicBezTo>
                          <a:pt x="72865" y="120701"/>
                          <a:pt x="72899" y="120529"/>
                          <a:pt x="72934" y="120324"/>
                        </a:cubicBezTo>
                        <a:cubicBezTo>
                          <a:pt x="72968" y="120084"/>
                          <a:pt x="73002" y="119844"/>
                          <a:pt x="73037" y="119604"/>
                        </a:cubicBezTo>
                        <a:cubicBezTo>
                          <a:pt x="83289" y="45811"/>
                          <a:pt x="185474" y="0"/>
                          <a:pt x="339779" y="0"/>
                        </a:cubicBezTo>
                        <a:cubicBezTo>
                          <a:pt x="376297" y="0"/>
                          <a:pt x="414188" y="2675"/>
                          <a:pt x="452388" y="7990"/>
                        </a:cubicBezTo>
                        <a:cubicBezTo>
                          <a:pt x="543187" y="20574"/>
                          <a:pt x="627026" y="46737"/>
                          <a:pt x="688508" y="81610"/>
                        </a:cubicBezTo>
                        <a:cubicBezTo>
                          <a:pt x="758768" y="121489"/>
                          <a:pt x="793744" y="170113"/>
                          <a:pt x="787023" y="218564"/>
                        </a:cubicBezTo>
                        <a:cubicBezTo>
                          <a:pt x="786989" y="218804"/>
                          <a:pt x="786954" y="219113"/>
                          <a:pt x="786886" y="219422"/>
                        </a:cubicBezTo>
                        <a:cubicBezTo>
                          <a:pt x="786851" y="219593"/>
                          <a:pt x="786851" y="219765"/>
                          <a:pt x="786817" y="219970"/>
                        </a:cubicBezTo>
                        <a:lnTo>
                          <a:pt x="714294" y="742653"/>
                        </a:lnTo>
                        <a:cubicBezTo>
                          <a:pt x="712031" y="758769"/>
                          <a:pt x="698281" y="770393"/>
                          <a:pt x="682507" y="770393"/>
                        </a:cubicBezTo>
                        <a:close/>
                        <a:moveTo>
                          <a:pt x="267016" y="524123"/>
                        </a:moveTo>
                        <a:cubicBezTo>
                          <a:pt x="303534" y="524123"/>
                          <a:pt x="341425" y="526797"/>
                          <a:pt x="379623" y="532112"/>
                        </a:cubicBezTo>
                        <a:cubicBezTo>
                          <a:pt x="470423" y="544697"/>
                          <a:pt x="554263" y="570860"/>
                          <a:pt x="615745" y="605767"/>
                        </a:cubicBezTo>
                        <a:cubicBezTo>
                          <a:pt x="634261" y="616260"/>
                          <a:pt x="650309" y="627370"/>
                          <a:pt x="663785" y="638926"/>
                        </a:cubicBezTo>
                        <a:lnTo>
                          <a:pt x="722798" y="213558"/>
                        </a:lnTo>
                        <a:cubicBezTo>
                          <a:pt x="722867" y="212427"/>
                          <a:pt x="723004" y="211261"/>
                          <a:pt x="723210" y="210129"/>
                        </a:cubicBezTo>
                        <a:cubicBezTo>
                          <a:pt x="723279" y="209786"/>
                          <a:pt x="723346" y="209478"/>
                          <a:pt x="723381" y="209135"/>
                        </a:cubicBezTo>
                        <a:cubicBezTo>
                          <a:pt x="725095" y="189418"/>
                          <a:pt x="699104" y="161643"/>
                          <a:pt x="656721" y="137571"/>
                        </a:cubicBezTo>
                        <a:cubicBezTo>
                          <a:pt x="602132" y="106608"/>
                          <a:pt x="526419" y="83222"/>
                          <a:pt x="443472" y="71700"/>
                        </a:cubicBezTo>
                        <a:cubicBezTo>
                          <a:pt x="408187" y="66797"/>
                          <a:pt x="373246" y="64328"/>
                          <a:pt x="339676" y="64328"/>
                        </a:cubicBezTo>
                        <a:cubicBezTo>
                          <a:pt x="207111" y="64328"/>
                          <a:pt x="141651" y="101053"/>
                          <a:pt x="136747" y="127593"/>
                        </a:cubicBezTo>
                        <a:cubicBezTo>
                          <a:pt x="136714" y="128039"/>
                          <a:pt x="136679" y="128485"/>
                          <a:pt x="136611" y="128930"/>
                        </a:cubicBezTo>
                        <a:cubicBezTo>
                          <a:pt x="136473" y="130028"/>
                          <a:pt x="136302" y="131091"/>
                          <a:pt x="136096" y="132154"/>
                        </a:cubicBezTo>
                        <a:lnTo>
                          <a:pt x="77083" y="557384"/>
                        </a:lnTo>
                        <a:cubicBezTo>
                          <a:pt x="123409" y="535987"/>
                          <a:pt x="188457" y="524123"/>
                          <a:pt x="267016" y="5241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" name="Graphic 4">
                  <a:extLst>
                    <a:ext uri="{FF2B5EF4-FFF2-40B4-BE49-F238E27FC236}">
                      <a16:creationId xmlns:a16="http://schemas.microsoft.com/office/drawing/2014/main" id="{0489B051-4D23-4F6E-A96A-ED1AF6380327}"/>
                    </a:ext>
                  </a:extLst>
                </p:cNvPr>
                <p:cNvGrpSpPr/>
                <p:nvPr/>
              </p:nvGrpSpPr>
              <p:grpSpPr>
                <a:xfrm>
                  <a:off x="7793511" y="1047970"/>
                  <a:ext cx="748935" cy="489489"/>
                  <a:chOff x="7793511" y="1047970"/>
                  <a:chExt cx="748935" cy="489489"/>
                </a:xfrm>
              </p:grpSpPr>
              <p:grpSp>
                <p:nvGrpSpPr>
                  <p:cNvPr id="54" name="Graphic 4">
                    <a:extLst>
                      <a:ext uri="{FF2B5EF4-FFF2-40B4-BE49-F238E27FC236}">
                        <a16:creationId xmlns:a16="http://schemas.microsoft.com/office/drawing/2014/main" id="{6CC108CB-D719-4FBF-A922-5B5E0C4C7FAD}"/>
                      </a:ext>
                    </a:extLst>
                  </p:cNvPr>
                  <p:cNvGrpSpPr/>
                  <p:nvPr/>
                </p:nvGrpSpPr>
                <p:grpSpPr>
                  <a:xfrm>
                    <a:off x="8443754" y="1471834"/>
                    <a:ext cx="64539" cy="65626"/>
                    <a:chOff x="8443754" y="1471834"/>
                    <a:chExt cx="64539" cy="65626"/>
                  </a:xfrm>
                </p:grpSpPr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A498C301-7051-41A6-A8D5-B24ACB9533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75931" y="1503959"/>
                      <a:ext cx="273" cy="1371"/>
                    </a:xfrm>
                    <a:custGeom>
                      <a:avLst/>
                      <a:gdLst>
                        <a:gd name="connsiteX0" fmla="*/ 69 w 273"/>
                        <a:gd name="connsiteY0" fmla="*/ 1372 h 1371"/>
                        <a:gd name="connsiteX1" fmla="*/ 274 w 273"/>
                        <a:gd name="connsiteY1" fmla="*/ 0 h 1371"/>
                        <a:gd name="connsiteX2" fmla="*/ 0 w 273"/>
                        <a:gd name="connsiteY2" fmla="*/ 1372 h 1371"/>
                        <a:gd name="connsiteX3" fmla="*/ 69 w 273"/>
                        <a:gd name="connsiteY3" fmla="*/ 1372 h 1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3" h="1371">
                          <a:moveTo>
                            <a:pt x="69" y="1372"/>
                          </a:moveTo>
                          <a:lnTo>
                            <a:pt x="274" y="0"/>
                          </a:lnTo>
                          <a:cubicBezTo>
                            <a:pt x="206" y="480"/>
                            <a:pt x="69" y="926"/>
                            <a:pt x="0" y="1372"/>
                          </a:cubicBezTo>
                          <a:lnTo>
                            <a:pt x="69" y="1372"/>
                          </a:lnTo>
                          <a:close/>
                        </a:path>
                      </a:pathLst>
                    </a:custGeom>
                    <a:solidFill>
                      <a:srgbClr val="E89F9C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2D6E81AC-CAC1-4079-A895-B025FE23A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3754" y="1471834"/>
                      <a:ext cx="64539" cy="65626"/>
                    </a:xfrm>
                    <a:custGeom>
                      <a:avLst/>
                      <a:gdLst>
                        <a:gd name="connsiteX0" fmla="*/ 32245 w 64539"/>
                        <a:gd name="connsiteY0" fmla="*/ 65626 h 65626"/>
                        <a:gd name="connsiteX1" fmla="*/ 27478 w 64539"/>
                        <a:gd name="connsiteY1" fmla="*/ 65283 h 65626"/>
                        <a:gd name="connsiteX2" fmla="*/ 27375 w 64539"/>
                        <a:gd name="connsiteY2" fmla="*/ 65283 h 65626"/>
                        <a:gd name="connsiteX3" fmla="*/ 6047 w 64539"/>
                        <a:gd name="connsiteY3" fmla="*/ 52253 h 65626"/>
                        <a:gd name="connsiteX4" fmla="*/ 493 w 64539"/>
                        <a:gd name="connsiteY4" fmla="*/ 27907 h 65626"/>
                        <a:gd name="connsiteX5" fmla="*/ 904 w 64539"/>
                        <a:gd name="connsiteY5" fmla="*/ 25884 h 65626"/>
                        <a:gd name="connsiteX6" fmla="*/ 37217 w 64539"/>
                        <a:gd name="connsiteY6" fmla="*/ 372 h 65626"/>
                        <a:gd name="connsiteX7" fmla="*/ 64203 w 64539"/>
                        <a:gd name="connsiteY7" fmla="*/ 36754 h 65626"/>
                        <a:gd name="connsiteX8" fmla="*/ 63998 w 64539"/>
                        <a:gd name="connsiteY8" fmla="*/ 38126 h 65626"/>
                        <a:gd name="connsiteX9" fmla="*/ 51344 w 64539"/>
                        <a:gd name="connsiteY9" fmla="*/ 59282 h 65626"/>
                        <a:gd name="connsiteX10" fmla="*/ 32245 w 64539"/>
                        <a:gd name="connsiteY10" fmla="*/ 65626 h 65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4539" h="65626">
                          <a:moveTo>
                            <a:pt x="32245" y="65626"/>
                          </a:moveTo>
                          <a:cubicBezTo>
                            <a:pt x="30668" y="65626"/>
                            <a:pt x="29056" y="65523"/>
                            <a:pt x="27478" y="65283"/>
                          </a:cubicBezTo>
                          <a:lnTo>
                            <a:pt x="27375" y="65283"/>
                          </a:lnTo>
                          <a:cubicBezTo>
                            <a:pt x="18803" y="64014"/>
                            <a:pt x="11122" y="59317"/>
                            <a:pt x="6047" y="52253"/>
                          </a:cubicBezTo>
                          <a:cubicBezTo>
                            <a:pt x="972" y="45224"/>
                            <a:pt x="-1017" y="36445"/>
                            <a:pt x="493" y="27907"/>
                          </a:cubicBezTo>
                          <a:cubicBezTo>
                            <a:pt x="630" y="27221"/>
                            <a:pt x="766" y="26536"/>
                            <a:pt x="904" y="25884"/>
                          </a:cubicBezTo>
                          <a:cubicBezTo>
                            <a:pt x="4230" y="9116"/>
                            <a:pt x="20175" y="-2234"/>
                            <a:pt x="37217" y="372"/>
                          </a:cubicBezTo>
                          <a:cubicBezTo>
                            <a:pt x="54671" y="3013"/>
                            <a:pt x="66740" y="19266"/>
                            <a:pt x="64203" y="36754"/>
                          </a:cubicBezTo>
                          <a:lnTo>
                            <a:pt x="63998" y="38126"/>
                          </a:lnTo>
                          <a:cubicBezTo>
                            <a:pt x="62763" y="46561"/>
                            <a:pt x="58236" y="54173"/>
                            <a:pt x="51344" y="59282"/>
                          </a:cubicBezTo>
                          <a:cubicBezTo>
                            <a:pt x="45824" y="63432"/>
                            <a:pt x="39103" y="65626"/>
                            <a:pt x="32245" y="6562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" name="Graphic 4">
                    <a:extLst>
                      <a:ext uri="{FF2B5EF4-FFF2-40B4-BE49-F238E27FC236}">
                        <a16:creationId xmlns:a16="http://schemas.microsoft.com/office/drawing/2014/main" id="{E6DC863D-6276-4FA9-A484-777088210E83}"/>
                      </a:ext>
                    </a:extLst>
                  </p:cNvPr>
                  <p:cNvGrpSpPr/>
                  <p:nvPr/>
                </p:nvGrpSpPr>
                <p:grpSpPr>
                  <a:xfrm>
                    <a:off x="7793511" y="1381573"/>
                    <a:ext cx="64488" cy="65670"/>
                    <a:chOff x="7793511" y="1381573"/>
                    <a:chExt cx="64488" cy="65670"/>
                  </a:xfrm>
                </p:grpSpPr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A1C01580-522A-4A2C-8697-0115054B9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5655" y="1413708"/>
                      <a:ext cx="205" cy="1405"/>
                    </a:xfrm>
                    <a:custGeom>
                      <a:avLst/>
                      <a:gdLst>
                        <a:gd name="connsiteX0" fmla="*/ 103 w 205"/>
                        <a:gd name="connsiteY0" fmla="*/ 1406 h 1405"/>
                        <a:gd name="connsiteX1" fmla="*/ 206 w 205"/>
                        <a:gd name="connsiteY1" fmla="*/ 0 h 1405"/>
                        <a:gd name="connsiteX2" fmla="*/ 0 w 205"/>
                        <a:gd name="connsiteY2" fmla="*/ 1372 h 1405"/>
                        <a:gd name="connsiteX3" fmla="*/ 103 w 205"/>
                        <a:gd name="connsiteY3" fmla="*/ 1406 h 1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" h="1405">
                          <a:moveTo>
                            <a:pt x="103" y="1406"/>
                          </a:moveTo>
                          <a:cubicBezTo>
                            <a:pt x="137" y="926"/>
                            <a:pt x="137" y="480"/>
                            <a:pt x="206" y="0"/>
                          </a:cubicBezTo>
                          <a:lnTo>
                            <a:pt x="0" y="1372"/>
                          </a:lnTo>
                          <a:lnTo>
                            <a:pt x="103" y="1406"/>
                          </a:lnTo>
                          <a:close/>
                        </a:path>
                      </a:pathLst>
                    </a:custGeom>
                    <a:solidFill>
                      <a:srgbClr val="E89F9C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Freeform: Shape 58">
                      <a:extLst>
                        <a:ext uri="{FF2B5EF4-FFF2-40B4-BE49-F238E27FC236}">
                          <a16:creationId xmlns:a16="http://schemas.microsoft.com/office/drawing/2014/main" id="{B8715B8D-6CDA-4C2C-80DF-4677104025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3511" y="1381573"/>
                      <a:ext cx="64488" cy="65670"/>
                    </a:xfrm>
                    <a:custGeom>
                      <a:avLst/>
                      <a:gdLst>
                        <a:gd name="connsiteX0" fmla="*/ 32247 w 64488"/>
                        <a:gd name="connsiteY0" fmla="*/ 65670 h 65670"/>
                        <a:gd name="connsiteX1" fmla="*/ 27241 w 64488"/>
                        <a:gd name="connsiteY1" fmla="*/ 65259 h 65670"/>
                        <a:gd name="connsiteX2" fmla="*/ 27138 w 64488"/>
                        <a:gd name="connsiteY2" fmla="*/ 65259 h 65670"/>
                        <a:gd name="connsiteX3" fmla="*/ 323 w 64488"/>
                        <a:gd name="connsiteY3" fmla="*/ 29014 h 65670"/>
                        <a:gd name="connsiteX4" fmla="*/ 529 w 64488"/>
                        <a:gd name="connsiteY4" fmla="*/ 27608 h 65670"/>
                        <a:gd name="connsiteX5" fmla="*/ 597 w 64488"/>
                        <a:gd name="connsiteY5" fmla="*/ 27197 h 65670"/>
                        <a:gd name="connsiteX6" fmla="*/ 37082 w 64488"/>
                        <a:gd name="connsiteY6" fmla="*/ 348 h 65670"/>
                        <a:gd name="connsiteX7" fmla="*/ 64343 w 64488"/>
                        <a:gd name="connsiteY7" fmla="*/ 35186 h 65670"/>
                        <a:gd name="connsiteX8" fmla="*/ 64171 w 64488"/>
                        <a:gd name="connsiteY8" fmla="*/ 37209 h 65670"/>
                        <a:gd name="connsiteX9" fmla="*/ 51690 w 64488"/>
                        <a:gd name="connsiteY9" fmla="*/ 59121 h 65670"/>
                        <a:gd name="connsiteX10" fmla="*/ 32247 w 64488"/>
                        <a:gd name="connsiteY10" fmla="*/ 65670 h 65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4488" h="65670">
                          <a:moveTo>
                            <a:pt x="32247" y="65670"/>
                          </a:moveTo>
                          <a:cubicBezTo>
                            <a:pt x="30567" y="65670"/>
                            <a:pt x="28921" y="65533"/>
                            <a:pt x="27241" y="65259"/>
                          </a:cubicBezTo>
                          <a:lnTo>
                            <a:pt x="27138" y="65259"/>
                          </a:lnTo>
                          <a:cubicBezTo>
                            <a:pt x="9787" y="62516"/>
                            <a:pt x="-2145" y="46399"/>
                            <a:pt x="323" y="29014"/>
                          </a:cubicBezTo>
                          <a:lnTo>
                            <a:pt x="529" y="27608"/>
                          </a:lnTo>
                          <a:cubicBezTo>
                            <a:pt x="563" y="27471"/>
                            <a:pt x="563" y="27300"/>
                            <a:pt x="597" y="27197"/>
                          </a:cubicBezTo>
                          <a:cubicBezTo>
                            <a:pt x="3307" y="9743"/>
                            <a:pt x="19594" y="-2224"/>
                            <a:pt x="37082" y="348"/>
                          </a:cubicBezTo>
                          <a:cubicBezTo>
                            <a:pt x="54056" y="2851"/>
                            <a:pt x="65954" y="18281"/>
                            <a:pt x="64343" y="35186"/>
                          </a:cubicBezTo>
                          <a:cubicBezTo>
                            <a:pt x="64309" y="35872"/>
                            <a:pt x="64240" y="36524"/>
                            <a:pt x="64171" y="37209"/>
                          </a:cubicBezTo>
                          <a:cubicBezTo>
                            <a:pt x="63177" y="45919"/>
                            <a:pt x="58651" y="53806"/>
                            <a:pt x="51690" y="59121"/>
                          </a:cubicBezTo>
                          <a:cubicBezTo>
                            <a:pt x="46066" y="63407"/>
                            <a:pt x="39208" y="65670"/>
                            <a:pt x="32247" y="6567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3E42B0CF-6CA4-4717-9168-9D6EA04682CA}"/>
                      </a:ext>
                    </a:extLst>
                  </p:cNvPr>
                  <p:cNvSpPr/>
                  <p:nvPr/>
                </p:nvSpPr>
                <p:spPr>
                  <a:xfrm>
                    <a:off x="7832445" y="1080139"/>
                    <a:ext cx="677799" cy="376156"/>
                  </a:xfrm>
                  <a:custGeom>
                    <a:avLst/>
                    <a:gdLst>
                      <a:gd name="connsiteX0" fmla="*/ 677296 w 677799"/>
                      <a:gd name="connsiteY0" fmla="*/ 182041 h 376156"/>
                      <a:gd name="connsiteX1" fmla="*/ 370058 w 677799"/>
                      <a:gd name="connsiteY1" fmla="*/ 7676 h 376156"/>
                      <a:gd name="connsiteX2" fmla="*/ 26952 w 677799"/>
                      <a:gd name="connsiteY2" fmla="*/ 91789 h 376156"/>
                      <a:gd name="connsiteX3" fmla="*/ 26849 w 677799"/>
                      <a:gd name="connsiteY3" fmla="*/ 93195 h 376156"/>
                      <a:gd name="connsiteX4" fmla="*/ 26746 w 677799"/>
                      <a:gd name="connsiteY4" fmla="*/ 93161 h 376156"/>
                      <a:gd name="connsiteX5" fmla="*/ 0 w 677799"/>
                      <a:gd name="connsiteY5" fmla="*/ 285905 h 376156"/>
                      <a:gd name="connsiteX6" fmla="*/ 343106 w 677799"/>
                      <a:gd name="connsiteY6" fmla="*/ 201792 h 376156"/>
                      <a:gd name="connsiteX7" fmla="*/ 650344 w 677799"/>
                      <a:gd name="connsiteY7" fmla="*/ 376156 h 376156"/>
                      <a:gd name="connsiteX8" fmla="*/ 677091 w 677799"/>
                      <a:gd name="connsiteY8" fmla="*/ 183378 h 376156"/>
                      <a:gd name="connsiteX9" fmla="*/ 676988 w 677799"/>
                      <a:gd name="connsiteY9" fmla="*/ 183378 h 376156"/>
                      <a:gd name="connsiteX10" fmla="*/ 677296 w 677799"/>
                      <a:gd name="connsiteY10" fmla="*/ 182041 h 376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7799" h="376156">
                        <a:moveTo>
                          <a:pt x="677296" y="182041"/>
                        </a:moveTo>
                        <a:cubicBezTo>
                          <a:pt x="687206" y="110649"/>
                          <a:pt x="549668" y="32605"/>
                          <a:pt x="370058" y="7676"/>
                        </a:cubicBezTo>
                        <a:cubicBezTo>
                          <a:pt x="190481" y="-17218"/>
                          <a:pt x="36862" y="20432"/>
                          <a:pt x="26952" y="91789"/>
                        </a:cubicBezTo>
                        <a:cubicBezTo>
                          <a:pt x="26883" y="92235"/>
                          <a:pt x="26918" y="92715"/>
                          <a:pt x="26849" y="93195"/>
                        </a:cubicBezTo>
                        <a:lnTo>
                          <a:pt x="26746" y="93161"/>
                        </a:lnTo>
                        <a:lnTo>
                          <a:pt x="0" y="285905"/>
                        </a:lnTo>
                        <a:cubicBezTo>
                          <a:pt x="9910" y="214513"/>
                          <a:pt x="163529" y="176863"/>
                          <a:pt x="343106" y="201792"/>
                        </a:cubicBezTo>
                        <a:cubicBezTo>
                          <a:pt x="522717" y="226721"/>
                          <a:pt x="660254" y="304765"/>
                          <a:pt x="650344" y="376156"/>
                        </a:cubicBezTo>
                        <a:lnTo>
                          <a:pt x="677091" y="183378"/>
                        </a:lnTo>
                        <a:lnTo>
                          <a:pt x="676988" y="183378"/>
                        </a:lnTo>
                        <a:cubicBezTo>
                          <a:pt x="677091" y="182932"/>
                          <a:pt x="677227" y="182487"/>
                          <a:pt x="677296" y="182041"/>
                        </a:cubicBezTo>
                        <a:close/>
                      </a:path>
                    </a:pathLst>
                  </a:custGeom>
                  <a:solidFill>
                    <a:srgbClr val="E89F9C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1" name="Graphic 4">
                    <a:extLst>
                      <a:ext uri="{FF2B5EF4-FFF2-40B4-BE49-F238E27FC236}">
                        <a16:creationId xmlns:a16="http://schemas.microsoft.com/office/drawing/2014/main" id="{7FB31374-8412-44B3-9D6A-5A64F39D8A15}"/>
                      </a:ext>
                    </a:extLst>
                  </p:cNvPr>
                  <p:cNvGrpSpPr/>
                  <p:nvPr/>
                </p:nvGrpSpPr>
                <p:grpSpPr>
                  <a:xfrm>
                    <a:off x="7849795" y="1080139"/>
                    <a:ext cx="660448" cy="251306"/>
                    <a:chOff x="7849795" y="1080139"/>
                    <a:chExt cx="660448" cy="251306"/>
                  </a:xfrm>
                  <a:solidFill>
                    <a:srgbClr val="FFC0C0"/>
                  </a:solidFill>
                </p:grpSpPr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F2727766-2760-49FA-B424-EC0CE5A80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00071" y="1330040"/>
                      <a:ext cx="273" cy="1405"/>
                    </a:xfrm>
                    <a:custGeom>
                      <a:avLst/>
                      <a:gdLst>
                        <a:gd name="connsiteX0" fmla="*/ 69 w 273"/>
                        <a:gd name="connsiteY0" fmla="*/ 1406 h 1405"/>
                        <a:gd name="connsiteX1" fmla="*/ 274 w 273"/>
                        <a:gd name="connsiteY1" fmla="*/ 0 h 1405"/>
                        <a:gd name="connsiteX2" fmla="*/ 0 w 273"/>
                        <a:gd name="connsiteY2" fmla="*/ 1372 h 1405"/>
                        <a:gd name="connsiteX3" fmla="*/ 69 w 273"/>
                        <a:gd name="connsiteY3" fmla="*/ 1406 h 1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3" h="1405">
                          <a:moveTo>
                            <a:pt x="69" y="1406"/>
                          </a:moveTo>
                          <a:lnTo>
                            <a:pt x="274" y="0"/>
                          </a:lnTo>
                          <a:cubicBezTo>
                            <a:pt x="205" y="480"/>
                            <a:pt x="69" y="926"/>
                            <a:pt x="0" y="1372"/>
                          </a:cubicBezTo>
                          <a:lnTo>
                            <a:pt x="69" y="1406"/>
                          </a:lnTo>
                          <a:close/>
                        </a:path>
                      </a:pathLst>
                    </a:custGeom>
                    <a:solidFill>
                      <a:srgbClr val="FFC0C0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825BBA3E-E49D-45EA-B002-D661B12940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9967" y="1080139"/>
                      <a:ext cx="660277" cy="249900"/>
                    </a:xfrm>
                    <a:custGeom>
                      <a:avLst/>
                      <a:gdLst>
                        <a:gd name="connsiteX0" fmla="*/ 659774 w 660277"/>
                        <a:gd name="connsiteY0" fmla="*/ 182041 h 249900"/>
                        <a:gd name="connsiteX1" fmla="*/ 352536 w 660277"/>
                        <a:gd name="connsiteY1" fmla="*/ 7676 h 249900"/>
                        <a:gd name="connsiteX2" fmla="*/ 9430 w 660277"/>
                        <a:gd name="connsiteY2" fmla="*/ 91789 h 249900"/>
                        <a:gd name="connsiteX3" fmla="*/ 9327 w 660277"/>
                        <a:gd name="connsiteY3" fmla="*/ 93195 h 249900"/>
                        <a:gd name="connsiteX4" fmla="*/ 9224 w 660277"/>
                        <a:gd name="connsiteY4" fmla="*/ 93161 h 249900"/>
                        <a:gd name="connsiteX5" fmla="*/ 0 w 660277"/>
                        <a:gd name="connsiteY5" fmla="*/ 159649 h 249900"/>
                        <a:gd name="connsiteX6" fmla="*/ 343072 w 660277"/>
                        <a:gd name="connsiteY6" fmla="*/ 75536 h 249900"/>
                        <a:gd name="connsiteX7" fmla="*/ 650310 w 660277"/>
                        <a:gd name="connsiteY7" fmla="*/ 249901 h 249900"/>
                        <a:gd name="connsiteX8" fmla="*/ 659534 w 660277"/>
                        <a:gd name="connsiteY8" fmla="*/ 183378 h 249900"/>
                        <a:gd name="connsiteX9" fmla="*/ 659431 w 660277"/>
                        <a:gd name="connsiteY9" fmla="*/ 183378 h 249900"/>
                        <a:gd name="connsiteX10" fmla="*/ 659774 w 660277"/>
                        <a:gd name="connsiteY10" fmla="*/ 182041 h 249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60277" h="249900">
                          <a:moveTo>
                            <a:pt x="659774" y="182041"/>
                          </a:moveTo>
                          <a:cubicBezTo>
                            <a:pt x="669684" y="110649"/>
                            <a:pt x="532146" y="32605"/>
                            <a:pt x="352536" y="7676"/>
                          </a:cubicBezTo>
                          <a:cubicBezTo>
                            <a:pt x="172959" y="-17218"/>
                            <a:pt x="19340" y="20432"/>
                            <a:pt x="9430" y="91789"/>
                          </a:cubicBezTo>
                          <a:cubicBezTo>
                            <a:pt x="9361" y="92235"/>
                            <a:pt x="9395" y="92715"/>
                            <a:pt x="9327" y="93195"/>
                          </a:cubicBezTo>
                          <a:lnTo>
                            <a:pt x="9224" y="93161"/>
                          </a:lnTo>
                          <a:lnTo>
                            <a:pt x="0" y="159649"/>
                          </a:lnTo>
                          <a:cubicBezTo>
                            <a:pt x="9910" y="88292"/>
                            <a:pt x="163529" y="50607"/>
                            <a:pt x="343072" y="75536"/>
                          </a:cubicBezTo>
                          <a:cubicBezTo>
                            <a:pt x="522648" y="100465"/>
                            <a:pt x="660220" y="178509"/>
                            <a:pt x="650310" y="249901"/>
                          </a:cubicBezTo>
                          <a:lnTo>
                            <a:pt x="659534" y="183378"/>
                          </a:lnTo>
                          <a:lnTo>
                            <a:pt x="659431" y="183378"/>
                          </a:lnTo>
                          <a:cubicBezTo>
                            <a:pt x="659569" y="182932"/>
                            <a:pt x="659705" y="182487"/>
                            <a:pt x="659774" y="182041"/>
                          </a:cubicBezTo>
                          <a:close/>
                        </a:path>
                      </a:pathLst>
                    </a:custGeom>
                    <a:solidFill>
                      <a:srgbClr val="FFC0C0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5955E851-5C9F-4505-AA0E-C8B5887F73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9795" y="1239823"/>
                      <a:ext cx="205" cy="1405"/>
                    </a:xfrm>
                    <a:custGeom>
                      <a:avLst/>
                      <a:gdLst>
                        <a:gd name="connsiteX0" fmla="*/ 103 w 205"/>
                        <a:gd name="connsiteY0" fmla="*/ 1406 h 1405"/>
                        <a:gd name="connsiteX1" fmla="*/ 206 w 205"/>
                        <a:gd name="connsiteY1" fmla="*/ 0 h 1405"/>
                        <a:gd name="connsiteX2" fmla="*/ 0 w 205"/>
                        <a:gd name="connsiteY2" fmla="*/ 1406 h 1405"/>
                        <a:gd name="connsiteX3" fmla="*/ 103 w 205"/>
                        <a:gd name="connsiteY3" fmla="*/ 1406 h 1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" h="1405">
                          <a:moveTo>
                            <a:pt x="103" y="1406"/>
                          </a:moveTo>
                          <a:cubicBezTo>
                            <a:pt x="137" y="926"/>
                            <a:pt x="137" y="480"/>
                            <a:pt x="206" y="0"/>
                          </a:cubicBezTo>
                          <a:lnTo>
                            <a:pt x="0" y="1406"/>
                          </a:lnTo>
                          <a:lnTo>
                            <a:pt x="103" y="1406"/>
                          </a:lnTo>
                          <a:close/>
                        </a:path>
                      </a:pathLst>
                    </a:custGeom>
                    <a:solidFill>
                      <a:srgbClr val="FFC0C0"/>
                    </a:solidFill>
                    <a:ln w="34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62683682-3AF7-4298-B1C4-7D9FAE08967C}"/>
                      </a:ext>
                    </a:extLst>
                  </p:cNvPr>
                  <p:cNvSpPr/>
                  <p:nvPr/>
                </p:nvSpPr>
                <p:spPr>
                  <a:xfrm>
                    <a:off x="7800384" y="1047970"/>
                    <a:ext cx="742061" cy="440455"/>
                  </a:xfrm>
                  <a:custGeom>
                    <a:avLst/>
                    <a:gdLst>
                      <a:gd name="connsiteX0" fmla="*/ 682473 w 742061"/>
                      <a:gd name="connsiteY0" fmla="*/ 440455 h 440455"/>
                      <a:gd name="connsiteX1" fmla="*/ 678015 w 742061"/>
                      <a:gd name="connsiteY1" fmla="*/ 440147 h 440455"/>
                      <a:gd name="connsiteX2" fmla="*/ 650618 w 742061"/>
                      <a:gd name="connsiteY2" fmla="*/ 403902 h 440455"/>
                      <a:gd name="connsiteX3" fmla="*/ 650618 w 742061"/>
                      <a:gd name="connsiteY3" fmla="*/ 403902 h 440455"/>
                      <a:gd name="connsiteX4" fmla="*/ 370777 w 742061"/>
                      <a:gd name="connsiteY4" fmla="*/ 265816 h 440455"/>
                      <a:gd name="connsiteX5" fmla="*/ 266981 w 742061"/>
                      <a:gd name="connsiteY5" fmla="*/ 258410 h 440455"/>
                      <a:gd name="connsiteX6" fmla="*/ 63950 w 742061"/>
                      <a:gd name="connsiteY6" fmla="*/ 322498 h 440455"/>
                      <a:gd name="connsiteX7" fmla="*/ 27705 w 742061"/>
                      <a:gd name="connsiteY7" fmla="*/ 349895 h 440455"/>
                      <a:gd name="connsiteX8" fmla="*/ 308 w 742061"/>
                      <a:gd name="connsiteY8" fmla="*/ 313651 h 440455"/>
                      <a:gd name="connsiteX9" fmla="*/ 308 w 742061"/>
                      <a:gd name="connsiteY9" fmla="*/ 313651 h 440455"/>
                      <a:gd name="connsiteX10" fmla="*/ 308 w 742061"/>
                      <a:gd name="connsiteY10" fmla="*/ 313616 h 440455"/>
                      <a:gd name="connsiteX11" fmla="*/ 27054 w 742061"/>
                      <a:gd name="connsiteY11" fmla="*/ 120907 h 440455"/>
                      <a:gd name="connsiteX12" fmla="*/ 27157 w 742061"/>
                      <a:gd name="connsiteY12" fmla="*/ 120324 h 440455"/>
                      <a:gd name="connsiteX13" fmla="*/ 27260 w 742061"/>
                      <a:gd name="connsiteY13" fmla="*/ 119604 h 440455"/>
                      <a:gd name="connsiteX14" fmla="*/ 294002 w 742061"/>
                      <a:gd name="connsiteY14" fmla="*/ 0 h 440455"/>
                      <a:gd name="connsiteX15" fmla="*/ 406610 w 742061"/>
                      <a:gd name="connsiteY15" fmla="*/ 7990 h 440455"/>
                      <a:gd name="connsiteX16" fmla="*/ 642731 w 742061"/>
                      <a:gd name="connsiteY16" fmla="*/ 81610 h 440455"/>
                      <a:gd name="connsiteX17" fmla="*/ 741246 w 742061"/>
                      <a:gd name="connsiteY17" fmla="*/ 218564 h 440455"/>
                      <a:gd name="connsiteX18" fmla="*/ 741109 w 742061"/>
                      <a:gd name="connsiteY18" fmla="*/ 219387 h 440455"/>
                      <a:gd name="connsiteX19" fmla="*/ 741040 w 742061"/>
                      <a:gd name="connsiteY19" fmla="*/ 219936 h 440455"/>
                      <a:gd name="connsiteX20" fmla="*/ 714294 w 742061"/>
                      <a:gd name="connsiteY20" fmla="*/ 412715 h 440455"/>
                      <a:gd name="connsiteX21" fmla="*/ 682473 w 742061"/>
                      <a:gd name="connsiteY21" fmla="*/ 440455 h 440455"/>
                      <a:gd name="connsiteX22" fmla="*/ 266981 w 742061"/>
                      <a:gd name="connsiteY22" fmla="*/ 194184 h 440455"/>
                      <a:gd name="connsiteX23" fmla="*/ 379624 w 742061"/>
                      <a:gd name="connsiteY23" fmla="*/ 202174 h 440455"/>
                      <a:gd name="connsiteX24" fmla="*/ 615745 w 742061"/>
                      <a:gd name="connsiteY24" fmla="*/ 275794 h 440455"/>
                      <a:gd name="connsiteX25" fmla="*/ 663819 w 742061"/>
                      <a:gd name="connsiteY25" fmla="*/ 308953 h 440455"/>
                      <a:gd name="connsiteX26" fmla="*/ 677055 w 742061"/>
                      <a:gd name="connsiteY26" fmla="*/ 213490 h 440455"/>
                      <a:gd name="connsiteX27" fmla="*/ 677467 w 742061"/>
                      <a:gd name="connsiteY27" fmla="*/ 210061 h 440455"/>
                      <a:gd name="connsiteX28" fmla="*/ 677638 w 742061"/>
                      <a:gd name="connsiteY28" fmla="*/ 209066 h 440455"/>
                      <a:gd name="connsiteX29" fmla="*/ 610978 w 742061"/>
                      <a:gd name="connsiteY29" fmla="*/ 137503 h 440455"/>
                      <a:gd name="connsiteX30" fmla="*/ 397729 w 742061"/>
                      <a:gd name="connsiteY30" fmla="*/ 71632 h 440455"/>
                      <a:gd name="connsiteX31" fmla="*/ 293933 w 742061"/>
                      <a:gd name="connsiteY31" fmla="*/ 64259 h 440455"/>
                      <a:gd name="connsiteX32" fmla="*/ 91005 w 742061"/>
                      <a:gd name="connsiteY32" fmla="*/ 127525 h 440455"/>
                      <a:gd name="connsiteX33" fmla="*/ 90868 w 742061"/>
                      <a:gd name="connsiteY33" fmla="*/ 128862 h 440455"/>
                      <a:gd name="connsiteX34" fmla="*/ 90353 w 742061"/>
                      <a:gd name="connsiteY34" fmla="*/ 132085 h 440455"/>
                      <a:gd name="connsiteX35" fmla="*/ 77117 w 742061"/>
                      <a:gd name="connsiteY35" fmla="*/ 227377 h 440455"/>
                      <a:gd name="connsiteX36" fmla="*/ 266981 w 742061"/>
                      <a:gd name="connsiteY36" fmla="*/ 194184 h 440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42061" h="440455">
                        <a:moveTo>
                          <a:pt x="682473" y="440455"/>
                        </a:moveTo>
                        <a:cubicBezTo>
                          <a:pt x="680998" y="440455"/>
                          <a:pt x="679524" y="440352"/>
                          <a:pt x="678015" y="440147"/>
                        </a:cubicBezTo>
                        <a:cubicBezTo>
                          <a:pt x="660424" y="437712"/>
                          <a:pt x="648149" y="421493"/>
                          <a:pt x="650618" y="403902"/>
                        </a:cubicBezTo>
                        <a:lnTo>
                          <a:pt x="650618" y="403902"/>
                        </a:lnTo>
                        <a:cubicBezTo>
                          <a:pt x="656104" y="364160"/>
                          <a:pt x="549839" y="290642"/>
                          <a:pt x="370777" y="265816"/>
                        </a:cubicBezTo>
                        <a:cubicBezTo>
                          <a:pt x="335458" y="260913"/>
                          <a:pt x="300551" y="258410"/>
                          <a:pt x="266981" y="258410"/>
                        </a:cubicBezTo>
                        <a:cubicBezTo>
                          <a:pt x="133079" y="258410"/>
                          <a:pt x="67619" y="295888"/>
                          <a:pt x="63950" y="322498"/>
                        </a:cubicBezTo>
                        <a:cubicBezTo>
                          <a:pt x="61515" y="340088"/>
                          <a:pt x="45296" y="352330"/>
                          <a:pt x="27705" y="349895"/>
                        </a:cubicBezTo>
                        <a:cubicBezTo>
                          <a:pt x="10149" y="347461"/>
                          <a:pt x="-2127" y="331241"/>
                          <a:pt x="308" y="313651"/>
                        </a:cubicBezTo>
                        <a:lnTo>
                          <a:pt x="308" y="313651"/>
                        </a:lnTo>
                        <a:cubicBezTo>
                          <a:pt x="308" y="313651"/>
                          <a:pt x="308" y="313616"/>
                          <a:pt x="308" y="313616"/>
                        </a:cubicBezTo>
                        <a:lnTo>
                          <a:pt x="27054" y="120907"/>
                        </a:lnTo>
                        <a:cubicBezTo>
                          <a:pt x="27088" y="120701"/>
                          <a:pt x="27122" y="120529"/>
                          <a:pt x="27157" y="120324"/>
                        </a:cubicBezTo>
                        <a:cubicBezTo>
                          <a:pt x="27191" y="120084"/>
                          <a:pt x="27225" y="119844"/>
                          <a:pt x="27260" y="119604"/>
                        </a:cubicBezTo>
                        <a:cubicBezTo>
                          <a:pt x="37512" y="45811"/>
                          <a:pt x="139697" y="0"/>
                          <a:pt x="294002" y="0"/>
                        </a:cubicBezTo>
                        <a:cubicBezTo>
                          <a:pt x="330520" y="0"/>
                          <a:pt x="368411" y="2675"/>
                          <a:pt x="406610" y="7990"/>
                        </a:cubicBezTo>
                        <a:cubicBezTo>
                          <a:pt x="497410" y="20574"/>
                          <a:pt x="581249" y="46737"/>
                          <a:pt x="642731" y="81610"/>
                        </a:cubicBezTo>
                        <a:cubicBezTo>
                          <a:pt x="712991" y="121489"/>
                          <a:pt x="747967" y="170113"/>
                          <a:pt x="741246" y="218564"/>
                        </a:cubicBezTo>
                        <a:cubicBezTo>
                          <a:pt x="741212" y="218804"/>
                          <a:pt x="741177" y="219113"/>
                          <a:pt x="741109" y="219387"/>
                        </a:cubicBezTo>
                        <a:cubicBezTo>
                          <a:pt x="741074" y="219559"/>
                          <a:pt x="741074" y="219765"/>
                          <a:pt x="741040" y="219936"/>
                        </a:cubicBezTo>
                        <a:lnTo>
                          <a:pt x="714294" y="412715"/>
                        </a:lnTo>
                        <a:cubicBezTo>
                          <a:pt x="712031" y="428831"/>
                          <a:pt x="698246" y="440455"/>
                          <a:pt x="682473" y="440455"/>
                        </a:cubicBezTo>
                        <a:close/>
                        <a:moveTo>
                          <a:pt x="266981" y="194184"/>
                        </a:moveTo>
                        <a:cubicBezTo>
                          <a:pt x="303500" y="194184"/>
                          <a:pt x="341391" y="196859"/>
                          <a:pt x="379624" y="202174"/>
                        </a:cubicBezTo>
                        <a:cubicBezTo>
                          <a:pt x="470424" y="214758"/>
                          <a:pt x="554262" y="240922"/>
                          <a:pt x="615745" y="275794"/>
                        </a:cubicBezTo>
                        <a:cubicBezTo>
                          <a:pt x="634261" y="286287"/>
                          <a:pt x="650309" y="297397"/>
                          <a:pt x="663819" y="308953"/>
                        </a:cubicBezTo>
                        <a:lnTo>
                          <a:pt x="677055" y="213490"/>
                        </a:lnTo>
                        <a:cubicBezTo>
                          <a:pt x="677124" y="212358"/>
                          <a:pt x="677261" y="211226"/>
                          <a:pt x="677467" y="210061"/>
                        </a:cubicBezTo>
                        <a:cubicBezTo>
                          <a:pt x="677535" y="209718"/>
                          <a:pt x="677603" y="209409"/>
                          <a:pt x="677638" y="209066"/>
                        </a:cubicBezTo>
                        <a:cubicBezTo>
                          <a:pt x="679352" y="189384"/>
                          <a:pt x="653361" y="161574"/>
                          <a:pt x="610978" y="137503"/>
                        </a:cubicBezTo>
                        <a:cubicBezTo>
                          <a:pt x="556389" y="106539"/>
                          <a:pt x="480676" y="83153"/>
                          <a:pt x="397729" y="71632"/>
                        </a:cubicBezTo>
                        <a:cubicBezTo>
                          <a:pt x="362444" y="66728"/>
                          <a:pt x="327503" y="64259"/>
                          <a:pt x="293933" y="64259"/>
                        </a:cubicBezTo>
                        <a:cubicBezTo>
                          <a:pt x="161368" y="64259"/>
                          <a:pt x="95908" y="100984"/>
                          <a:pt x="91005" y="127525"/>
                        </a:cubicBezTo>
                        <a:cubicBezTo>
                          <a:pt x="90970" y="127970"/>
                          <a:pt x="90936" y="128416"/>
                          <a:pt x="90868" y="128862"/>
                        </a:cubicBezTo>
                        <a:cubicBezTo>
                          <a:pt x="90730" y="129959"/>
                          <a:pt x="90559" y="131022"/>
                          <a:pt x="90353" y="132085"/>
                        </a:cubicBezTo>
                        <a:lnTo>
                          <a:pt x="77117" y="227377"/>
                        </a:lnTo>
                        <a:cubicBezTo>
                          <a:pt x="123409" y="206049"/>
                          <a:pt x="188423" y="194184"/>
                          <a:pt x="266981" y="194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" name="Graphic 4">
                <a:extLst>
                  <a:ext uri="{FF2B5EF4-FFF2-40B4-BE49-F238E27FC236}">
                    <a16:creationId xmlns:a16="http://schemas.microsoft.com/office/drawing/2014/main" id="{A2C606C4-B0B5-442D-A604-7A52BDFE887C}"/>
                  </a:ext>
                </a:extLst>
              </p:cNvPr>
              <p:cNvGrpSpPr/>
              <p:nvPr/>
            </p:nvGrpSpPr>
            <p:grpSpPr>
              <a:xfrm>
                <a:off x="7455521" y="1528466"/>
                <a:ext cx="1123079" cy="788131"/>
                <a:chOff x="7455521" y="1528466"/>
                <a:chExt cx="1123079" cy="788131"/>
              </a:xfrm>
            </p:grpSpPr>
            <p:grpSp>
              <p:nvGrpSpPr>
                <p:cNvPr id="67" name="Graphic 4">
                  <a:extLst>
                    <a:ext uri="{FF2B5EF4-FFF2-40B4-BE49-F238E27FC236}">
                      <a16:creationId xmlns:a16="http://schemas.microsoft.com/office/drawing/2014/main" id="{9007BBD7-09E4-403A-A7FC-71EDA7ADC653}"/>
                    </a:ext>
                  </a:extLst>
                </p:cNvPr>
                <p:cNvGrpSpPr/>
                <p:nvPr/>
              </p:nvGrpSpPr>
              <p:grpSpPr>
                <a:xfrm>
                  <a:off x="7455521" y="1615294"/>
                  <a:ext cx="524375" cy="524367"/>
                  <a:chOff x="7455521" y="1615294"/>
                  <a:chExt cx="524375" cy="524367"/>
                </a:xfrm>
              </p:grpSpPr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B2E52011-66E5-44E1-AC44-94B77D626430}"/>
                      </a:ext>
                    </a:extLst>
                  </p:cNvPr>
                  <p:cNvSpPr/>
                  <p:nvPr/>
                </p:nvSpPr>
                <p:spPr>
                  <a:xfrm>
                    <a:off x="7487691" y="1647393"/>
                    <a:ext cx="460105" cy="460138"/>
                  </a:xfrm>
                  <a:custGeom>
                    <a:avLst/>
                    <a:gdLst>
                      <a:gd name="connsiteX0" fmla="*/ 460071 w 460105"/>
                      <a:gd name="connsiteY0" fmla="*/ 226075 h 460138"/>
                      <a:gd name="connsiteX1" fmla="*/ 234031 w 460105"/>
                      <a:gd name="connsiteY1" fmla="*/ 460104 h 460138"/>
                      <a:gd name="connsiteX2" fmla="*/ 36 w 460105"/>
                      <a:gd name="connsiteY2" fmla="*/ 234064 h 460138"/>
                      <a:gd name="connsiteX3" fmla="*/ 226076 w 460105"/>
                      <a:gd name="connsiteY3" fmla="*/ 35 h 460138"/>
                      <a:gd name="connsiteX4" fmla="*/ 460071 w 460105"/>
                      <a:gd name="connsiteY4" fmla="*/ 226075 h 460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0105" h="460138">
                        <a:moveTo>
                          <a:pt x="460071" y="226075"/>
                        </a:moveTo>
                        <a:cubicBezTo>
                          <a:pt x="462265" y="353119"/>
                          <a:pt x="361076" y="457875"/>
                          <a:pt x="234031" y="460104"/>
                        </a:cubicBezTo>
                        <a:cubicBezTo>
                          <a:pt x="107021" y="462299"/>
                          <a:pt x="2231" y="361109"/>
                          <a:pt x="36" y="234064"/>
                        </a:cubicBezTo>
                        <a:cubicBezTo>
                          <a:pt x="-2193" y="107020"/>
                          <a:pt x="99031" y="2264"/>
                          <a:pt x="226076" y="35"/>
                        </a:cubicBezTo>
                        <a:cubicBezTo>
                          <a:pt x="353086" y="-2160"/>
                          <a:pt x="457876" y="99030"/>
                          <a:pt x="460071" y="2260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AE54138E-2228-4857-B0D4-436E3AEF5C4F}"/>
                      </a:ext>
                    </a:extLst>
                  </p:cNvPr>
                  <p:cNvSpPr/>
                  <p:nvPr/>
                </p:nvSpPr>
                <p:spPr>
                  <a:xfrm rot="-59479">
                    <a:off x="7608114" y="1768493"/>
                    <a:ext cx="218416" cy="218416"/>
                  </a:xfrm>
                  <a:custGeom>
                    <a:avLst/>
                    <a:gdLst>
                      <a:gd name="connsiteX0" fmla="*/ 218416 w 218416"/>
                      <a:gd name="connsiteY0" fmla="*/ 109208 h 218416"/>
                      <a:gd name="connsiteX1" fmla="*/ 109208 w 218416"/>
                      <a:gd name="connsiteY1" fmla="*/ 218416 h 218416"/>
                      <a:gd name="connsiteX2" fmla="*/ 0 w 218416"/>
                      <a:gd name="connsiteY2" fmla="*/ 109208 h 218416"/>
                      <a:gd name="connsiteX3" fmla="*/ 109208 w 218416"/>
                      <a:gd name="connsiteY3" fmla="*/ 0 h 218416"/>
                      <a:gd name="connsiteX4" fmla="*/ 218416 w 218416"/>
                      <a:gd name="connsiteY4" fmla="*/ 109208 h 218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416" h="218416">
                        <a:moveTo>
                          <a:pt x="218416" y="109208"/>
                        </a:moveTo>
                        <a:cubicBezTo>
                          <a:pt x="218416" y="169522"/>
                          <a:pt x="169522" y="218416"/>
                          <a:pt x="109208" y="218416"/>
                        </a:cubicBezTo>
                        <a:cubicBezTo>
                          <a:pt x="48894" y="218416"/>
                          <a:pt x="0" y="169522"/>
                          <a:pt x="0" y="109208"/>
                        </a:cubicBezTo>
                        <a:cubicBezTo>
                          <a:pt x="0" y="48894"/>
                          <a:pt x="48894" y="0"/>
                          <a:pt x="109208" y="0"/>
                        </a:cubicBezTo>
                        <a:cubicBezTo>
                          <a:pt x="169522" y="0"/>
                          <a:pt x="218416" y="48894"/>
                          <a:pt x="218416" y="10920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179DA31D-7A80-4CC5-9B4D-7FBF45C5A57F}"/>
                      </a:ext>
                    </a:extLst>
                  </p:cNvPr>
                  <p:cNvSpPr/>
                  <p:nvPr/>
                </p:nvSpPr>
                <p:spPr>
                  <a:xfrm rot="-59473">
                    <a:off x="7728601" y="1759777"/>
                    <a:ext cx="97594" cy="97594"/>
                  </a:xfrm>
                  <a:custGeom>
                    <a:avLst/>
                    <a:gdLst>
                      <a:gd name="connsiteX0" fmla="*/ 97594 w 97594"/>
                      <a:gd name="connsiteY0" fmla="*/ 48797 h 97594"/>
                      <a:gd name="connsiteX1" fmla="*/ 48797 w 97594"/>
                      <a:gd name="connsiteY1" fmla="*/ 97594 h 97594"/>
                      <a:gd name="connsiteX2" fmla="*/ 0 w 97594"/>
                      <a:gd name="connsiteY2" fmla="*/ 48797 h 97594"/>
                      <a:gd name="connsiteX3" fmla="*/ 48797 w 97594"/>
                      <a:gd name="connsiteY3" fmla="*/ 0 h 97594"/>
                      <a:gd name="connsiteX4" fmla="*/ 97594 w 97594"/>
                      <a:gd name="connsiteY4" fmla="*/ 48797 h 97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594" h="97594">
                        <a:moveTo>
                          <a:pt x="97594" y="48797"/>
                        </a:moveTo>
                        <a:cubicBezTo>
                          <a:pt x="97594" y="75747"/>
                          <a:pt x="75747" y="97594"/>
                          <a:pt x="48797" y="97594"/>
                        </a:cubicBezTo>
                        <a:cubicBezTo>
                          <a:pt x="21847" y="97594"/>
                          <a:pt x="0" y="75747"/>
                          <a:pt x="0" y="48797"/>
                        </a:cubicBezTo>
                        <a:cubicBezTo>
                          <a:pt x="0" y="21847"/>
                          <a:pt x="21847" y="0"/>
                          <a:pt x="48797" y="0"/>
                        </a:cubicBezTo>
                        <a:cubicBezTo>
                          <a:pt x="75747" y="0"/>
                          <a:pt x="97594" y="21847"/>
                          <a:pt x="97594" y="487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8C242323-93E9-4C8A-AB97-2479F3424ECA}"/>
                      </a:ext>
                    </a:extLst>
                  </p:cNvPr>
                  <p:cNvSpPr/>
                  <p:nvPr/>
                </p:nvSpPr>
                <p:spPr>
                  <a:xfrm>
                    <a:off x="7455521" y="1615294"/>
                    <a:ext cx="524375" cy="524367"/>
                  </a:xfrm>
                  <a:custGeom>
                    <a:avLst/>
                    <a:gdLst>
                      <a:gd name="connsiteX0" fmla="*/ 262120 w 524375"/>
                      <a:gd name="connsiteY0" fmla="*/ 524367 h 524367"/>
                      <a:gd name="connsiteX1" fmla="*/ 78497 w 524375"/>
                      <a:gd name="connsiteY1" fmla="*/ 449272 h 524367"/>
                      <a:gd name="connsiteX2" fmla="*/ 42 w 524375"/>
                      <a:gd name="connsiteY2" fmla="*/ 266746 h 524367"/>
                      <a:gd name="connsiteX3" fmla="*/ 73594 w 524375"/>
                      <a:gd name="connsiteY3" fmla="*/ 80037 h 524367"/>
                      <a:gd name="connsiteX4" fmla="*/ 257628 w 524375"/>
                      <a:gd name="connsiteY4" fmla="*/ 39 h 524367"/>
                      <a:gd name="connsiteX5" fmla="*/ 445880 w 524375"/>
                      <a:gd name="connsiteY5" fmla="*/ 75100 h 524367"/>
                      <a:gd name="connsiteX6" fmla="*/ 524336 w 524375"/>
                      <a:gd name="connsiteY6" fmla="*/ 257625 h 524367"/>
                      <a:gd name="connsiteX7" fmla="*/ 450784 w 524375"/>
                      <a:gd name="connsiteY7" fmla="*/ 444334 h 524367"/>
                      <a:gd name="connsiteX8" fmla="*/ 266750 w 524375"/>
                      <a:gd name="connsiteY8" fmla="*/ 524333 h 524367"/>
                      <a:gd name="connsiteX9" fmla="*/ 262120 w 524375"/>
                      <a:gd name="connsiteY9" fmla="*/ 524367 h 524367"/>
                      <a:gd name="connsiteX10" fmla="*/ 262292 w 524375"/>
                      <a:gd name="connsiteY10" fmla="*/ 64230 h 524367"/>
                      <a:gd name="connsiteX11" fmla="*/ 258760 w 524375"/>
                      <a:gd name="connsiteY11" fmla="*/ 64264 h 524367"/>
                      <a:gd name="connsiteX12" fmla="*/ 119817 w 524375"/>
                      <a:gd name="connsiteY12" fmla="*/ 124649 h 524367"/>
                      <a:gd name="connsiteX13" fmla="*/ 64301 w 524375"/>
                      <a:gd name="connsiteY13" fmla="*/ 265581 h 524367"/>
                      <a:gd name="connsiteX14" fmla="*/ 265618 w 524375"/>
                      <a:gd name="connsiteY14" fmla="*/ 460073 h 524367"/>
                      <a:gd name="connsiteX15" fmla="*/ 404561 w 524375"/>
                      <a:gd name="connsiteY15" fmla="*/ 399689 h 524367"/>
                      <a:gd name="connsiteX16" fmla="*/ 460111 w 524375"/>
                      <a:gd name="connsiteY16" fmla="*/ 258757 h 524367"/>
                      <a:gd name="connsiteX17" fmla="*/ 262292 w 524375"/>
                      <a:gd name="connsiteY17" fmla="*/ 64230 h 524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24375" h="524367">
                        <a:moveTo>
                          <a:pt x="262120" y="524367"/>
                        </a:moveTo>
                        <a:cubicBezTo>
                          <a:pt x="193060" y="524367"/>
                          <a:pt x="127841" y="497690"/>
                          <a:pt x="78497" y="449272"/>
                        </a:cubicBezTo>
                        <a:cubicBezTo>
                          <a:pt x="29120" y="400786"/>
                          <a:pt x="1242" y="335944"/>
                          <a:pt x="42" y="266746"/>
                        </a:cubicBezTo>
                        <a:cubicBezTo>
                          <a:pt x="-1193" y="196726"/>
                          <a:pt x="24936" y="130409"/>
                          <a:pt x="73594" y="80037"/>
                        </a:cubicBezTo>
                        <a:cubicBezTo>
                          <a:pt x="122251" y="29665"/>
                          <a:pt x="187608" y="1239"/>
                          <a:pt x="257628" y="39"/>
                        </a:cubicBezTo>
                        <a:cubicBezTo>
                          <a:pt x="328540" y="-1161"/>
                          <a:pt x="395440" y="25585"/>
                          <a:pt x="445880" y="75100"/>
                        </a:cubicBezTo>
                        <a:cubicBezTo>
                          <a:pt x="495258" y="123586"/>
                          <a:pt x="523136" y="188428"/>
                          <a:pt x="524336" y="257625"/>
                        </a:cubicBezTo>
                        <a:cubicBezTo>
                          <a:pt x="525536" y="327645"/>
                          <a:pt x="499441" y="393962"/>
                          <a:pt x="450784" y="444334"/>
                        </a:cubicBezTo>
                        <a:cubicBezTo>
                          <a:pt x="402126" y="494706"/>
                          <a:pt x="336769" y="523133"/>
                          <a:pt x="266750" y="524333"/>
                        </a:cubicBezTo>
                        <a:cubicBezTo>
                          <a:pt x="265206" y="524333"/>
                          <a:pt x="263663" y="524367"/>
                          <a:pt x="262120" y="524367"/>
                        </a:cubicBezTo>
                        <a:close/>
                        <a:moveTo>
                          <a:pt x="262292" y="64230"/>
                        </a:moveTo>
                        <a:cubicBezTo>
                          <a:pt x="261126" y="64230"/>
                          <a:pt x="259960" y="64230"/>
                          <a:pt x="258760" y="64264"/>
                        </a:cubicBezTo>
                        <a:cubicBezTo>
                          <a:pt x="205885" y="65190"/>
                          <a:pt x="156576" y="86621"/>
                          <a:pt x="119817" y="124649"/>
                        </a:cubicBezTo>
                        <a:cubicBezTo>
                          <a:pt x="83092" y="162676"/>
                          <a:pt x="63375" y="212740"/>
                          <a:pt x="64301" y="265581"/>
                        </a:cubicBezTo>
                        <a:cubicBezTo>
                          <a:pt x="66187" y="374006"/>
                          <a:pt x="156919" y="462028"/>
                          <a:pt x="265618" y="460073"/>
                        </a:cubicBezTo>
                        <a:cubicBezTo>
                          <a:pt x="318493" y="459147"/>
                          <a:pt x="367836" y="437716"/>
                          <a:pt x="404561" y="399689"/>
                        </a:cubicBezTo>
                        <a:cubicBezTo>
                          <a:pt x="441286" y="361661"/>
                          <a:pt x="461002" y="311598"/>
                          <a:pt x="460111" y="258757"/>
                        </a:cubicBezTo>
                        <a:cubicBezTo>
                          <a:pt x="458259" y="151498"/>
                          <a:pt x="369517" y="64230"/>
                          <a:pt x="262292" y="6423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aphic 4">
                  <a:extLst>
                    <a:ext uri="{FF2B5EF4-FFF2-40B4-BE49-F238E27FC236}">
                      <a16:creationId xmlns:a16="http://schemas.microsoft.com/office/drawing/2014/main" id="{DA3D2BC1-C34E-47C9-B66A-7EFD20BEA95A}"/>
                    </a:ext>
                  </a:extLst>
                </p:cNvPr>
                <p:cNvGrpSpPr/>
                <p:nvPr/>
              </p:nvGrpSpPr>
              <p:grpSpPr>
                <a:xfrm>
                  <a:off x="8054227" y="1604908"/>
                  <a:ext cx="524373" cy="524363"/>
                  <a:chOff x="8054227" y="1604908"/>
                  <a:chExt cx="524373" cy="524363"/>
                </a:xfrm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35BBC07F-7340-4A33-B136-295F320B3465}"/>
                      </a:ext>
                    </a:extLst>
                  </p:cNvPr>
                  <p:cNvSpPr/>
                  <p:nvPr/>
                </p:nvSpPr>
                <p:spPr>
                  <a:xfrm rot="-59823">
                    <a:off x="8086104" y="1636690"/>
                    <a:ext cx="460080" cy="460080"/>
                  </a:xfrm>
                  <a:custGeom>
                    <a:avLst/>
                    <a:gdLst>
                      <a:gd name="connsiteX0" fmla="*/ 460080 w 460080"/>
                      <a:gd name="connsiteY0" fmla="*/ 230040 h 460080"/>
                      <a:gd name="connsiteX1" fmla="*/ 230040 w 460080"/>
                      <a:gd name="connsiteY1" fmla="*/ 460081 h 460080"/>
                      <a:gd name="connsiteX2" fmla="*/ -1 w 460080"/>
                      <a:gd name="connsiteY2" fmla="*/ 230040 h 460080"/>
                      <a:gd name="connsiteX3" fmla="*/ 230040 w 460080"/>
                      <a:gd name="connsiteY3" fmla="*/ 0 h 460080"/>
                      <a:gd name="connsiteX4" fmla="*/ 460080 w 460080"/>
                      <a:gd name="connsiteY4" fmla="*/ 230040 h 46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0080" h="460080">
                        <a:moveTo>
                          <a:pt x="460080" y="230040"/>
                        </a:moveTo>
                        <a:cubicBezTo>
                          <a:pt x="460080" y="357088"/>
                          <a:pt x="357088" y="460081"/>
                          <a:pt x="230040" y="460081"/>
                        </a:cubicBezTo>
                        <a:cubicBezTo>
                          <a:pt x="102992" y="460081"/>
                          <a:pt x="-1" y="357088"/>
                          <a:pt x="-1" y="230040"/>
                        </a:cubicBezTo>
                        <a:cubicBezTo>
                          <a:pt x="-1" y="102992"/>
                          <a:pt x="102991" y="0"/>
                          <a:pt x="230040" y="0"/>
                        </a:cubicBezTo>
                        <a:cubicBezTo>
                          <a:pt x="357087" y="0"/>
                          <a:pt x="460080" y="102992"/>
                          <a:pt x="460080" y="2300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1F6805E5-3138-497F-AAAD-2F1D6FA8D802}"/>
                      </a:ext>
                    </a:extLst>
                  </p:cNvPr>
                  <p:cNvSpPr/>
                  <p:nvPr/>
                </p:nvSpPr>
                <p:spPr>
                  <a:xfrm rot="-59823">
                    <a:off x="8206931" y="1757544"/>
                    <a:ext cx="218416" cy="218416"/>
                  </a:xfrm>
                  <a:custGeom>
                    <a:avLst/>
                    <a:gdLst>
                      <a:gd name="connsiteX0" fmla="*/ 218416 w 218416"/>
                      <a:gd name="connsiteY0" fmla="*/ 109208 h 218416"/>
                      <a:gd name="connsiteX1" fmla="*/ 109208 w 218416"/>
                      <a:gd name="connsiteY1" fmla="*/ 218416 h 218416"/>
                      <a:gd name="connsiteX2" fmla="*/ -1 w 218416"/>
                      <a:gd name="connsiteY2" fmla="*/ 109208 h 218416"/>
                      <a:gd name="connsiteX3" fmla="*/ 109208 w 218416"/>
                      <a:gd name="connsiteY3" fmla="*/ 0 h 218416"/>
                      <a:gd name="connsiteX4" fmla="*/ 218416 w 218416"/>
                      <a:gd name="connsiteY4" fmla="*/ 109208 h 218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416" h="218416">
                        <a:moveTo>
                          <a:pt x="218416" y="109208"/>
                        </a:moveTo>
                        <a:cubicBezTo>
                          <a:pt x="218416" y="169522"/>
                          <a:pt x="169522" y="218416"/>
                          <a:pt x="109208" y="218416"/>
                        </a:cubicBezTo>
                        <a:cubicBezTo>
                          <a:pt x="48893" y="218416"/>
                          <a:pt x="-1" y="169522"/>
                          <a:pt x="-1" y="109208"/>
                        </a:cubicBezTo>
                        <a:cubicBezTo>
                          <a:pt x="-1" y="48894"/>
                          <a:pt x="48893" y="0"/>
                          <a:pt x="109208" y="0"/>
                        </a:cubicBezTo>
                        <a:cubicBezTo>
                          <a:pt x="169522" y="0"/>
                          <a:pt x="218416" y="48894"/>
                          <a:pt x="218416" y="10920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43A52F1A-E272-4601-A946-5154252A1044}"/>
                      </a:ext>
                    </a:extLst>
                  </p:cNvPr>
                  <p:cNvSpPr/>
                  <p:nvPr/>
                </p:nvSpPr>
                <p:spPr>
                  <a:xfrm rot="-59473">
                    <a:off x="8327242" y="1749619"/>
                    <a:ext cx="97594" cy="97594"/>
                  </a:xfrm>
                  <a:custGeom>
                    <a:avLst/>
                    <a:gdLst>
                      <a:gd name="connsiteX0" fmla="*/ 97594 w 97594"/>
                      <a:gd name="connsiteY0" fmla="*/ 48797 h 97594"/>
                      <a:gd name="connsiteX1" fmla="*/ 48797 w 97594"/>
                      <a:gd name="connsiteY1" fmla="*/ 97594 h 97594"/>
                      <a:gd name="connsiteX2" fmla="*/ 0 w 97594"/>
                      <a:gd name="connsiteY2" fmla="*/ 48797 h 97594"/>
                      <a:gd name="connsiteX3" fmla="*/ 48797 w 97594"/>
                      <a:gd name="connsiteY3" fmla="*/ 0 h 97594"/>
                      <a:gd name="connsiteX4" fmla="*/ 97594 w 97594"/>
                      <a:gd name="connsiteY4" fmla="*/ 48797 h 97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594" h="97594">
                        <a:moveTo>
                          <a:pt x="97594" y="48797"/>
                        </a:moveTo>
                        <a:cubicBezTo>
                          <a:pt x="97594" y="75747"/>
                          <a:pt x="75747" y="97594"/>
                          <a:pt x="48797" y="97594"/>
                        </a:cubicBezTo>
                        <a:cubicBezTo>
                          <a:pt x="21847" y="97594"/>
                          <a:pt x="0" y="75747"/>
                          <a:pt x="0" y="48797"/>
                        </a:cubicBezTo>
                        <a:cubicBezTo>
                          <a:pt x="0" y="21847"/>
                          <a:pt x="21848" y="0"/>
                          <a:pt x="48797" y="0"/>
                        </a:cubicBezTo>
                        <a:cubicBezTo>
                          <a:pt x="75748" y="0"/>
                          <a:pt x="97594" y="21847"/>
                          <a:pt x="97594" y="487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2B145660-C9CA-40EB-892E-4B37920FFC7B}"/>
                      </a:ext>
                    </a:extLst>
                  </p:cNvPr>
                  <p:cNvSpPr/>
                  <p:nvPr/>
                </p:nvSpPr>
                <p:spPr>
                  <a:xfrm>
                    <a:off x="8054227" y="1604908"/>
                    <a:ext cx="524373" cy="524363"/>
                  </a:xfrm>
                  <a:custGeom>
                    <a:avLst/>
                    <a:gdLst>
                      <a:gd name="connsiteX0" fmla="*/ 262118 w 524373"/>
                      <a:gd name="connsiteY0" fmla="*/ 524363 h 524363"/>
                      <a:gd name="connsiteX1" fmla="*/ 78495 w 524373"/>
                      <a:gd name="connsiteY1" fmla="*/ 449268 h 524363"/>
                      <a:gd name="connsiteX2" fmla="*/ 40 w 524373"/>
                      <a:gd name="connsiteY2" fmla="*/ 266742 h 524363"/>
                      <a:gd name="connsiteX3" fmla="*/ 73592 w 524373"/>
                      <a:gd name="connsiteY3" fmla="*/ 80033 h 524363"/>
                      <a:gd name="connsiteX4" fmla="*/ 257626 w 524373"/>
                      <a:gd name="connsiteY4" fmla="*/ 35 h 524363"/>
                      <a:gd name="connsiteX5" fmla="*/ 445878 w 524373"/>
                      <a:gd name="connsiteY5" fmla="*/ 75095 h 524363"/>
                      <a:gd name="connsiteX6" fmla="*/ 524333 w 524373"/>
                      <a:gd name="connsiteY6" fmla="*/ 257621 h 524363"/>
                      <a:gd name="connsiteX7" fmla="*/ 266713 w 524373"/>
                      <a:gd name="connsiteY7" fmla="*/ 524329 h 524363"/>
                      <a:gd name="connsiteX8" fmla="*/ 262118 w 524373"/>
                      <a:gd name="connsiteY8" fmla="*/ 524363 h 524363"/>
                      <a:gd name="connsiteX9" fmla="*/ 262290 w 524373"/>
                      <a:gd name="connsiteY9" fmla="*/ 64225 h 524363"/>
                      <a:gd name="connsiteX10" fmla="*/ 258758 w 524373"/>
                      <a:gd name="connsiteY10" fmla="*/ 64260 h 524363"/>
                      <a:gd name="connsiteX11" fmla="*/ 119814 w 524373"/>
                      <a:gd name="connsiteY11" fmla="*/ 124645 h 524363"/>
                      <a:gd name="connsiteX12" fmla="*/ 64265 w 524373"/>
                      <a:gd name="connsiteY12" fmla="*/ 265576 h 524363"/>
                      <a:gd name="connsiteX13" fmla="*/ 265616 w 524373"/>
                      <a:gd name="connsiteY13" fmla="*/ 460069 h 524363"/>
                      <a:gd name="connsiteX14" fmla="*/ 460074 w 524373"/>
                      <a:gd name="connsiteY14" fmla="*/ 258718 h 524363"/>
                      <a:gd name="connsiteX15" fmla="*/ 262290 w 524373"/>
                      <a:gd name="connsiteY15" fmla="*/ 64225 h 52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24373" h="524363">
                        <a:moveTo>
                          <a:pt x="262118" y="524363"/>
                        </a:moveTo>
                        <a:cubicBezTo>
                          <a:pt x="193057" y="524363"/>
                          <a:pt x="127839" y="497685"/>
                          <a:pt x="78495" y="449268"/>
                        </a:cubicBezTo>
                        <a:cubicBezTo>
                          <a:pt x="29118" y="400782"/>
                          <a:pt x="1239" y="335940"/>
                          <a:pt x="40" y="266742"/>
                        </a:cubicBezTo>
                        <a:cubicBezTo>
                          <a:pt x="-1161" y="196722"/>
                          <a:pt x="24934" y="130405"/>
                          <a:pt x="73592" y="80033"/>
                        </a:cubicBezTo>
                        <a:cubicBezTo>
                          <a:pt x="122249" y="29661"/>
                          <a:pt x="187606" y="1269"/>
                          <a:pt x="257626" y="35"/>
                        </a:cubicBezTo>
                        <a:cubicBezTo>
                          <a:pt x="328537" y="-1097"/>
                          <a:pt x="395437" y="25581"/>
                          <a:pt x="445878" y="75095"/>
                        </a:cubicBezTo>
                        <a:cubicBezTo>
                          <a:pt x="495256" y="123581"/>
                          <a:pt x="523133" y="188424"/>
                          <a:pt x="524333" y="257621"/>
                        </a:cubicBezTo>
                        <a:cubicBezTo>
                          <a:pt x="526837" y="402153"/>
                          <a:pt x="411279" y="521825"/>
                          <a:pt x="266713" y="524329"/>
                        </a:cubicBezTo>
                        <a:cubicBezTo>
                          <a:pt x="265204" y="524329"/>
                          <a:pt x="263661" y="524363"/>
                          <a:pt x="262118" y="524363"/>
                        </a:cubicBezTo>
                        <a:close/>
                        <a:moveTo>
                          <a:pt x="262290" y="64225"/>
                        </a:moveTo>
                        <a:cubicBezTo>
                          <a:pt x="261123" y="64225"/>
                          <a:pt x="259957" y="64225"/>
                          <a:pt x="258758" y="64260"/>
                        </a:cubicBezTo>
                        <a:cubicBezTo>
                          <a:pt x="205883" y="65186"/>
                          <a:pt x="156539" y="86617"/>
                          <a:pt x="119814" y="124645"/>
                        </a:cubicBezTo>
                        <a:cubicBezTo>
                          <a:pt x="83090" y="162672"/>
                          <a:pt x="63373" y="212736"/>
                          <a:pt x="64265" y="265576"/>
                        </a:cubicBezTo>
                        <a:cubicBezTo>
                          <a:pt x="66151" y="374001"/>
                          <a:pt x="156813" y="462024"/>
                          <a:pt x="265616" y="460069"/>
                        </a:cubicBezTo>
                        <a:cubicBezTo>
                          <a:pt x="374727" y="458183"/>
                          <a:pt x="461994" y="367863"/>
                          <a:pt x="460074" y="258718"/>
                        </a:cubicBezTo>
                        <a:cubicBezTo>
                          <a:pt x="458257" y="151493"/>
                          <a:pt x="369514" y="64225"/>
                          <a:pt x="262290" y="642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E1D04C4-F2B7-4D58-88E1-9EF65E932775}"/>
                    </a:ext>
                  </a:extLst>
                </p:cNvPr>
                <p:cNvSpPr/>
                <p:nvPr/>
              </p:nvSpPr>
              <p:spPr>
                <a:xfrm>
                  <a:off x="7517491" y="1539217"/>
                  <a:ext cx="235092" cy="118944"/>
                </a:xfrm>
                <a:custGeom>
                  <a:avLst/>
                  <a:gdLst>
                    <a:gd name="connsiteX0" fmla="*/ 0 w 235092"/>
                    <a:gd name="connsiteY0" fmla="*/ 118944 h 118944"/>
                    <a:gd name="connsiteX1" fmla="*/ 106367 w 235092"/>
                    <a:gd name="connsiteY1" fmla="*/ 52044 h 118944"/>
                    <a:gd name="connsiteX2" fmla="*/ 235092 w 235092"/>
                    <a:gd name="connsiteY2" fmla="*/ 47449 h 118944"/>
                    <a:gd name="connsiteX3" fmla="*/ 91246 w 235092"/>
                    <a:gd name="connsiteY3" fmla="*/ 5376 h 118944"/>
                    <a:gd name="connsiteX4" fmla="*/ 0 w 235092"/>
                    <a:gd name="connsiteY4" fmla="*/ 118944 h 11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092" h="118944">
                      <a:moveTo>
                        <a:pt x="0" y="118944"/>
                      </a:moveTo>
                      <a:cubicBezTo>
                        <a:pt x="0" y="118944"/>
                        <a:pt x="45880" y="70492"/>
                        <a:pt x="106367" y="52044"/>
                      </a:cubicBezTo>
                      <a:cubicBezTo>
                        <a:pt x="182046" y="28967"/>
                        <a:pt x="235092" y="47449"/>
                        <a:pt x="235092" y="47449"/>
                      </a:cubicBezTo>
                      <a:cubicBezTo>
                        <a:pt x="235092" y="47449"/>
                        <a:pt x="166992" y="-19005"/>
                        <a:pt x="91246" y="5376"/>
                      </a:cubicBezTo>
                      <a:cubicBezTo>
                        <a:pt x="32335" y="24372"/>
                        <a:pt x="12413" y="62709"/>
                        <a:pt x="0" y="11894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65E76915-7B7F-4716-96BB-91770D3E4B11}"/>
                    </a:ext>
                  </a:extLst>
                </p:cNvPr>
                <p:cNvSpPr/>
                <p:nvPr/>
              </p:nvSpPr>
              <p:spPr>
                <a:xfrm>
                  <a:off x="8292959" y="1528466"/>
                  <a:ext cx="237115" cy="115155"/>
                </a:xfrm>
                <a:custGeom>
                  <a:avLst/>
                  <a:gdLst>
                    <a:gd name="connsiteX0" fmla="*/ 237116 w 237115"/>
                    <a:gd name="connsiteY0" fmla="*/ 115156 h 115155"/>
                    <a:gd name="connsiteX1" fmla="*/ 128793 w 237115"/>
                    <a:gd name="connsiteY1" fmla="*/ 51479 h 115155"/>
                    <a:gd name="connsiteX2" fmla="*/ 0 w 237115"/>
                    <a:gd name="connsiteY2" fmla="*/ 50759 h 115155"/>
                    <a:gd name="connsiteX3" fmla="*/ 142509 w 237115"/>
                    <a:gd name="connsiteY3" fmla="*/ 4399 h 115155"/>
                    <a:gd name="connsiteX4" fmla="*/ 237116 w 237115"/>
                    <a:gd name="connsiteY4" fmla="*/ 115156 h 115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115" h="115155">
                      <a:moveTo>
                        <a:pt x="237116" y="115156"/>
                      </a:moveTo>
                      <a:cubicBezTo>
                        <a:pt x="237116" y="115156"/>
                        <a:pt x="189830" y="68110"/>
                        <a:pt x="128793" y="51479"/>
                      </a:cubicBezTo>
                      <a:cubicBezTo>
                        <a:pt x="52464" y="30699"/>
                        <a:pt x="0" y="50759"/>
                        <a:pt x="0" y="50759"/>
                      </a:cubicBezTo>
                      <a:cubicBezTo>
                        <a:pt x="0" y="50759"/>
                        <a:pt x="66077" y="-17718"/>
                        <a:pt x="142509" y="4399"/>
                      </a:cubicBezTo>
                      <a:cubicBezTo>
                        <a:pt x="201934" y="21578"/>
                        <a:pt x="223022" y="59331"/>
                        <a:pt x="237116" y="1151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C7B33911-10D2-4B9F-822E-7D9427DC8409}"/>
                    </a:ext>
                  </a:extLst>
                </p:cNvPr>
                <p:cNvSpPr/>
                <p:nvPr/>
              </p:nvSpPr>
              <p:spPr>
                <a:xfrm>
                  <a:off x="7857623" y="2161838"/>
                  <a:ext cx="314606" cy="154760"/>
                </a:xfrm>
                <a:custGeom>
                  <a:avLst/>
                  <a:gdLst>
                    <a:gd name="connsiteX0" fmla="*/ 160331 w 314606"/>
                    <a:gd name="connsiteY0" fmla="*/ 154760 h 154760"/>
                    <a:gd name="connsiteX1" fmla="*/ 151107 w 314606"/>
                    <a:gd name="connsiteY1" fmla="*/ 154588 h 154760"/>
                    <a:gd name="connsiteX2" fmla="*/ 7260 w 314606"/>
                    <a:gd name="connsiteY2" fmla="*/ 85289 h 154760"/>
                    <a:gd name="connsiteX3" fmla="*/ 11787 w 314606"/>
                    <a:gd name="connsiteY3" fmla="*/ 40094 h 154760"/>
                    <a:gd name="connsiteX4" fmla="*/ 56878 w 314606"/>
                    <a:gd name="connsiteY4" fmla="*/ 44483 h 154760"/>
                    <a:gd name="connsiteX5" fmla="*/ 153782 w 314606"/>
                    <a:gd name="connsiteY5" fmla="*/ 90398 h 154760"/>
                    <a:gd name="connsiteX6" fmla="*/ 250925 w 314606"/>
                    <a:gd name="connsiteY6" fmla="*/ 26241 h 154760"/>
                    <a:gd name="connsiteX7" fmla="*/ 288233 w 314606"/>
                    <a:gd name="connsiteY7" fmla="*/ 524 h 154760"/>
                    <a:gd name="connsiteX8" fmla="*/ 314088 w 314606"/>
                    <a:gd name="connsiteY8" fmla="*/ 38002 h 154760"/>
                    <a:gd name="connsiteX9" fmla="*/ 160331 w 314606"/>
                    <a:gd name="connsiteY9" fmla="*/ 154760 h 154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4606" h="154760">
                      <a:moveTo>
                        <a:pt x="160331" y="154760"/>
                      </a:moveTo>
                      <a:cubicBezTo>
                        <a:pt x="157314" y="154760"/>
                        <a:pt x="154262" y="154691"/>
                        <a:pt x="151107" y="154588"/>
                      </a:cubicBezTo>
                      <a:cubicBezTo>
                        <a:pt x="61884" y="150919"/>
                        <a:pt x="9421" y="87963"/>
                        <a:pt x="7260" y="85289"/>
                      </a:cubicBezTo>
                      <a:cubicBezTo>
                        <a:pt x="-3987" y="71538"/>
                        <a:pt x="-1929" y="51307"/>
                        <a:pt x="11787" y="40094"/>
                      </a:cubicBezTo>
                      <a:cubicBezTo>
                        <a:pt x="25468" y="28916"/>
                        <a:pt x="45631" y="30870"/>
                        <a:pt x="56878" y="44483"/>
                      </a:cubicBezTo>
                      <a:cubicBezTo>
                        <a:pt x="57735" y="45478"/>
                        <a:pt x="94494" y="87963"/>
                        <a:pt x="153782" y="90398"/>
                      </a:cubicBezTo>
                      <a:cubicBezTo>
                        <a:pt x="234843" y="93827"/>
                        <a:pt x="249519" y="33133"/>
                        <a:pt x="250925" y="26241"/>
                      </a:cubicBezTo>
                      <a:cubicBezTo>
                        <a:pt x="254080" y="8788"/>
                        <a:pt x="270779" y="-2631"/>
                        <a:pt x="288233" y="524"/>
                      </a:cubicBezTo>
                      <a:cubicBezTo>
                        <a:pt x="305686" y="3678"/>
                        <a:pt x="317242" y="20549"/>
                        <a:pt x="314088" y="38002"/>
                      </a:cubicBezTo>
                      <a:cubicBezTo>
                        <a:pt x="306646" y="79116"/>
                        <a:pt x="264915" y="154760"/>
                        <a:pt x="160331" y="1547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99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3A87C-F0C8-4E27-9ABF-4BE5C103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15</a:t>
            </a:fld>
            <a:endParaRPr lang="en-US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CF22621-2BE2-4395-B9C5-F6D0B0BF5F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022" y="2016957"/>
            <a:ext cx="5075957" cy="3541365"/>
          </a:xfr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0880D17-8076-4C30-AE8A-438A51DB9A9B}"/>
              </a:ext>
            </a:extLst>
          </p:cNvPr>
          <p:cNvSpPr txBox="1">
            <a:spLocks/>
          </p:cNvSpPr>
          <p:nvPr/>
        </p:nvSpPr>
        <p:spPr>
          <a:xfrm>
            <a:off x="3560379" y="2016956"/>
            <a:ext cx="5075957" cy="3541365"/>
          </a:xfrm>
          <a:custGeom>
            <a:avLst/>
            <a:gdLst>
              <a:gd name="connsiteX0" fmla="*/ 3896555 w 5075957"/>
              <a:gd name="connsiteY0" fmla="*/ 1352 h 3541365"/>
              <a:gd name="connsiteX1" fmla="*/ 4198899 w 5075957"/>
              <a:gd name="connsiteY1" fmla="*/ 51447 h 3541365"/>
              <a:gd name="connsiteX2" fmla="*/ 5050030 w 5075957"/>
              <a:gd name="connsiteY2" fmla="*/ 1925021 h 3541365"/>
              <a:gd name="connsiteX3" fmla="*/ 1389908 w 5075957"/>
              <a:gd name="connsiteY3" fmla="*/ 2959667 h 3541365"/>
              <a:gd name="connsiteX4" fmla="*/ 1212446 w 5075957"/>
              <a:gd name="connsiteY4" fmla="*/ 384553 h 3541365"/>
              <a:gd name="connsiteX5" fmla="*/ 3896555 w 5075957"/>
              <a:gd name="connsiteY5" fmla="*/ 1352 h 354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5957" h="3541365">
                <a:moveTo>
                  <a:pt x="3896555" y="1352"/>
                </a:moveTo>
                <a:cubicBezTo>
                  <a:pt x="3994378" y="5785"/>
                  <a:pt x="4094254" y="21355"/>
                  <a:pt x="4198899" y="51447"/>
                </a:cubicBezTo>
                <a:cubicBezTo>
                  <a:pt x="5311014" y="371254"/>
                  <a:pt x="5048450" y="1924473"/>
                  <a:pt x="5050030" y="1925021"/>
                </a:cubicBezTo>
                <a:cubicBezTo>
                  <a:pt x="4770635" y="3878093"/>
                  <a:pt x="3094805" y="3846551"/>
                  <a:pt x="1389908" y="2959667"/>
                </a:cubicBezTo>
                <a:cubicBezTo>
                  <a:pt x="-195157" y="2135134"/>
                  <a:pt x="-644078" y="252751"/>
                  <a:pt x="1212446" y="384553"/>
                </a:cubicBezTo>
                <a:cubicBezTo>
                  <a:pt x="2627647" y="485018"/>
                  <a:pt x="3211796" y="-29679"/>
                  <a:pt x="3896555" y="1352"/>
                </a:cubicBezTo>
                <a:close/>
              </a:path>
            </a:pathLst>
          </a:custGeom>
          <a:gradFill>
            <a:gsLst>
              <a:gs pos="0">
                <a:srgbClr val="58A9D3">
                  <a:alpha val="64000"/>
                </a:srgbClr>
              </a:gs>
              <a:gs pos="100000">
                <a:srgbClr val="649DBA">
                  <a:alpha val="48000"/>
                </a:srgbClr>
              </a:gs>
            </a:gsLst>
            <a:lin ang="5400000" scaled="1"/>
          </a:grad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41A65-83C8-418E-ABEA-1076B65A3828}"/>
              </a:ext>
            </a:extLst>
          </p:cNvPr>
          <p:cNvSpPr txBox="1"/>
          <p:nvPr/>
        </p:nvSpPr>
        <p:spPr>
          <a:xfrm>
            <a:off x="3046709" y="75298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3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algn="ctr"/>
            <a:r>
              <a:rPr lang="en-US" sz="3200" spc="0" dirty="0"/>
              <a:t>CRM INTEGRATION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362B65-F57E-4028-A00C-4DDB5EEDA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568317E-79B0-436C-965B-157F0DD2C7C9}"/>
              </a:ext>
            </a:extLst>
          </p:cNvPr>
          <p:cNvGrpSpPr/>
          <p:nvPr/>
        </p:nvGrpSpPr>
        <p:grpSpPr>
          <a:xfrm>
            <a:off x="7374610" y="1636574"/>
            <a:ext cx="3983064" cy="2414583"/>
            <a:chOff x="7374610" y="1636574"/>
            <a:chExt cx="3983064" cy="24145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A737F4D-1258-48F0-9449-1113172BD7E9}"/>
                </a:ext>
              </a:extLst>
            </p:cNvPr>
            <p:cNvSpPr/>
            <p:nvPr/>
          </p:nvSpPr>
          <p:spPr>
            <a:xfrm>
              <a:off x="7374610" y="1636574"/>
              <a:ext cx="3983064" cy="2414583"/>
            </a:xfrm>
            <a:prstGeom prst="roundRect">
              <a:avLst>
                <a:gd name="adj" fmla="val 7656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 are synced to your customer account data in your preferred CRM system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C000EB-6743-4B18-80B1-B41895A3B5B0}"/>
                </a:ext>
              </a:extLst>
            </p:cNvPr>
            <p:cNvSpPr txBox="1"/>
            <p:nvPr/>
          </p:nvSpPr>
          <p:spPr>
            <a:xfrm>
              <a:off x="7769815" y="1884060"/>
              <a:ext cx="324689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Task</a:t>
              </a:r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</a:t>
              </a:r>
            </a:p>
            <a:p>
              <a:pPr>
                <a:lnSpc>
                  <a:spcPct val="150000"/>
                </a:lnSpc>
              </a:pP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dirty="0"/>
                <a:t>Customer related tasks are synced to your CRM (coming soon)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E4A3F1A-5C09-4B3D-9BB5-2C04084A7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89436" y="1884060"/>
              <a:ext cx="527275" cy="5272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94A0A-F44E-4E68-8A70-F6D415C91B73}"/>
              </a:ext>
            </a:extLst>
          </p:cNvPr>
          <p:cNvGrpSpPr/>
          <p:nvPr/>
        </p:nvGrpSpPr>
        <p:grpSpPr>
          <a:xfrm>
            <a:off x="1053885" y="3390900"/>
            <a:ext cx="3983064" cy="2414583"/>
            <a:chOff x="1053885" y="3390900"/>
            <a:chExt cx="3983064" cy="241458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5A9E4B6-0B44-4DAC-A91E-F5FED272692E}"/>
                </a:ext>
              </a:extLst>
            </p:cNvPr>
            <p:cNvSpPr/>
            <p:nvPr/>
          </p:nvSpPr>
          <p:spPr>
            <a:xfrm>
              <a:off x="1053885" y="3390900"/>
              <a:ext cx="3983064" cy="2414583"/>
            </a:xfrm>
            <a:prstGeom prst="roundRect">
              <a:avLst>
                <a:gd name="adj" fmla="val 7656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 are synced to your customer account data in your preferred CRM system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2F4DCB-2126-444D-9A6F-C84C25B1101A}"/>
                </a:ext>
              </a:extLst>
            </p:cNvPr>
            <p:cNvSpPr txBox="1"/>
            <p:nvPr/>
          </p:nvSpPr>
          <p:spPr>
            <a:xfrm>
              <a:off x="1449090" y="3638386"/>
              <a:ext cx="324689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Notes</a:t>
              </a:r>
            </a:p>
            <a:p>
              <a:pPr>
                <a:lnSpc>
                  <a:spcPct val="150000"/>
                </a:lnSpc>
              </a:pPr>
              <a:endParaRPr 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dirty="0">
                  <a:cs typeface="Helvetica" panose="020B0604020202020204" pitchFamily="34" charset="0"/>
                </a:rPr>
                <a:t>Notes are synced to your customer account data in your preferred CRM system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F12ED2B-5A4D-485F-8324-3D56072F7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78429" y="3714448"/>
              <a:ext cx="572347" cy="572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84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1D79-3BC3-43EC-93ED-E4EE46A7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578F3-A990-4F5A-86D3-D34DE071ADA1}"/>
              </a:ext>
            </a:extLst>
          </p:cNvPr>
          <p:cNvSpPr txBox="1"/>
          <p:nvPr/>
        </p:nvSpPr>
        <p:spPr>
          <a:xfrm>
            <a:off x="692110" y="867489"/>
            <a:ext cx="6679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3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algn="l"/>
            <a:r>
              <a:rPr lang="en-US" sz="2800" spc="0" dirty="0"/>
              <a:t>CONTINUOUS COLLABORATION WITH SPACE / GROUP CHAT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703C94F5-4EFB-492A-8AEB-63BD880D1249}"/>
              </a:ext>
            </a:extLst>
          </p:cNvPr>
          <p:cNvSpPr txBox="1">
            <a:spLocks/>
          </p:cNvSpPr>
          <p:nvPr/>
        </p:nvSpPr>
        <p:spPr>
          <a:xfrm>
            <a:off x="1722746" y="2058224"/>
            <a:ext cx="4075083" cy="3753943"/>
          </a:xfrm>
          <a:custGeom>
            <a:avLst/>
            <a:gdLst>
              <a:gd name="connsiteX0" fmla="*/ 1715057 w 4075083"/>
              <a:gd name="connsiteY0" fmla="*/ 1430 h 3753943"/>
              <a:gd name="connsiteX1" fmla="*/ 2132802 w 4075083"/>
              <a:gd name="connsiteY1" fmla="*/ 129165 h 3753943"/>
              <a:gd name="connsiteX2" fmla="*/ 3390025 w 4075083"/>
              <a:gd name="connsiteY2" fmla="*/ 455157 h 3753943"/>
              <a:gd name="connsiteX3" fmla="*/ 4028142 w 4075083"/>
              <a:gd name="connsiteY3" fmla="*/ 1822936 h 3753943"/>
              <a:gd name="connsiteX4" fmla="*/ 2859557 w 4075083"/>
              <a:gd name="connsiteY4" fmla="*/ 2826750 h 3753943"/>
              <a:gd name="connsiteX5" fmla="*/ 1902302 w 4075083"/>
              <a:gd name="connsiteY5" fmla="*/ 3751527 h 3753943"/>
              <a:gd name="connsiteX6" fmla="*/ 8055 w 4075083"/>
              <a:gd name="connsiteY6" fmla="*/ 1557502 h 3753943"/>
              <a:gd name="connsiteX7" fmla="*/ 1073600 w 4075083"/>
              <a:gd name="connsiteY7" fmla="*/ 573316 h 3753943"/>
              <a:gd name="connsiteX8" fmla="*/ 1715057 w 4075083"/>
              <a:gd name="connsiteY8" fmla="*/ 1430 h 37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5083" h="3753943">
                <a:moveTo>
                  <a:pt x="1715057" y="1430"/>
                </a:moveTo>
                <a:cubicBezTo>
                  <a:pt x="1835528" y="-8064"/>
                  <a:pt x="1972215" y="29201"/>
                  <a:pt x="2132802" y="129165"/>
                </a:cubicBezTo>
                <a:cubicBezTo>
                  <a:pt x="2605111" y="423186"/>
                  <a:pt x="2894437" y="313162"/>
                  <a:pt x="3390025" y="455157"/>
                </a:cubicBezTo>
                <a:cubicBezTo>
                  <a:pt x="3887426" y="597686"/>
                  <a:pt x="4198353" y="1359376"/>
                  <a:pt x="4028142" y="1822936"/>
                </a:cubicBezTo>
                <a:cubicBezTo>
                  <a:pt x="3836575" y="2344789"/>
                  <a:pt x="3178270" y="2414014"/>
                  <a:pt x="2859557" y="2826750"/>
                </a:cubicBezTo>
                <a:cubicBezTo>
                  <a:pt x="2585831" y="3181222"/>
                  <a:pt x="2416182" y="3691983"/>
                  <a:pt x="1902302" y="3751527"/>
                </a:cubicBezTo>
                <a:cubicBezTo>
                  <a:pt x="1312584" y="3819873"/>
                  <a:pt x="-119995" y="2422600"/>
                  <a:pt x="8055" y="1557502"/>
                </a:cubicBezTo>
                <a:cubicBezTo>
                  <a:pt x="92372" y="987679"/>
                  <a:pt x="887980" y="870320"/>
                  <a:pt x="1073600" y="573316"/>
                </a:cubicBezTo>
                <a:cubicBezTo>
                  <a:pt x="1263475" y="269521"/>
                  <a:pt x="1450022" y="22318"/>
                  <a:pt x="1715057" y="1430"/>
                </a:cubicBezTo>
                <a:close/>
              </a:path>
            </a:pathLst>
          </a:custGeom>
          <a:gradFill>
            <a:gsLst>
              <a:gs pos="0">
                <a:srgbClr val="58A9D3"/>
              </a:gs>
              <a:gs pos="100000">
                <a:srgbClr val="649DBA"/>
              </a:gs>
            </a:gsLst>
            <a:lin ang="5400000" scaled="1"/>
          </a:grad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83FC12-02AD-434C-BDA5-FB565127BBAE}"/>
              </a:ext>
            </a:extLst>
          </p:cNvPr>
          <p:cNvGrpSpPr/>
          <p:nvPr/>
        </p:nvGrpSpPr>
        <p:grpSpPr>
          <a:xfrm>
            <a:off x="5363875" y="1990857"/>
            <a:ext cx="6098582" cy="1526045"/>
            <a:chOff x="5363875" y="2273678"/>
            <a:chExt cx="6098582" cy="152604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FB30612-675F-44F9-80A8-CDEACCBB9ADC}"/>
                </a:ext>
              </a:extLst>
            </p:cNvPr>
            <p:cNvSpPr/>
            <p:nvPr/>
          </p:nvSpPr>
          <p:spPr>
            <a:xfrm>
              <a:off x="5363875" y="2273678"/>
              <a:ext cx="6098582" cy="1526045"/>
            </a:xfrm>
            <a:prstGeom prst="roundRect">
              <a:avLst>
                <a:gd name="adj" fmla="val 7656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 are synced to your customer account data in your preferred CRM system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058A47-D454-42CC-8742-F7EEE424400E}"/>
                </a:ext>
              </a:extLst>
            </p:cNvPr>
            <p:cNvSpPr txBox="1"/>
            <p:nvPr/>
          </p:nvSpPr>
          <p:spPr>
            <a:xfrm>
              <a:off x="5797829" y="2559903"/>
              <a:ext cx="5230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cs typeface="Helvetica" panose="020B0604020202020204" pitchFamily="34" charset="0"/>
                </a:rPr>
                <a:t>Mark anything from the meeting transcript, highlights or action items and post them into space / group chat for further discussion after the meeting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DD50F0-0040-4259-8BEA-1F44ECF2EFEB}"/>
              </a:ext>
            </a:extLst>
          </p:cNvPr>
          <p:cNvGrpSpPr/>
          <p:nvPr/>
        </p:nvGrpSpPr>
        <p:grpSpPr>
          <a:xfrm>
            <a:off x="5363875" y="4042299"/>
            <a:ext cx="6098582" cy="1244471"/>
            <a:chOff x="5363875" y="3993956"/>
            <a:chExt cx="6098582" cy="124447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4A09084-B05F-4BA1-8447-A085A70AF925}"/>
                </a:ext>
              </a:extLst>
            </p:cNvPr>
            <p:cNvSpPr/>
            <p:nvPr/>
          </p:nvSpPr>
          <p:spPr>
            <a:xfrm>
              <a:off x="5363875" y="3993956"/>
              <a:ext cx="6098582" cy="1244471"/>
            </a:xfrm>
            <a:prstGeom prst="roundRect">
              <a:avLst>
                <a:gd name="adj" fmla="val 7656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Notes are synced to your customer account data in your preferred CRM system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91DDB-9BB5-42F6-9B0C-562BCB68AA88}"/>
                </a:ext>
              </a:extLst>
            </p:cNvPr>
            <p:cNvSpPr txBox="1"/>
            <p:nvPr/>
          </p:nvSpPr>
          <p:spPr>
            <a:xfrm>
              <a:off x="5797829" y="4323803"/>
              <a:ext cx="4633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cs typeface="Helvetica" panose="020B0604020202020204" pitchFamily="34" charset="0"/>
                </a:defRPr>
              </a:lvl1pPr>
            </a:lstStyle>
            <a:p>
              <a:r>
                <a:rPr lang="en-US" dirty="0"/>
                <a:t>Allow discussion on different topics before, during and after the meeting 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E26BEA8-615E-4D36-B2A1-C45C6A56E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BACD6A5-A788-4D8B-A4A3-80176A521A12}"/>
              </a:ext>
            </a:extLst>
          </p:cNvPr>
          <p:cNvGrpSpPr/>
          <p:nvPr/>
        </p:nvGrpSpPr>
        <p:grpSpPr>
          <a:xfrm>
            <a:off x="384398" y="2171036"/>
            <a:ext cx="4762500" cy="3549110"/>
            <a:chOff x="384398" y="2171036"/>
            <a:chExt cx="4762500" cy="3549110"/>
          </a:xfrm>
        </p:grpSpPr>
        <p:grpSp>
          <p:nvGrpSpPr>
            <p:cNvPr id="13" name="Graphic 9">
              <a:extLst>
                <a:ext uri="{FF2B5EF4-FFF2-40B4-BE49-F238E27FC236}">
                  <a16:creationId xmlns:a16="http://schemas.microsoft.com/office/drawing/2014/main" id="{C9D3C558-348F-41F5-BC71-3C055484B2D5}"/>
                </a:ext>
              </a:extLst>
            </p:cNvPr>
            <p:cNvGrpSpPr/>
            <p:nvPr/>
          </p:nvGrpSpPr>
          <p:grpSpPr>
            <a:xfrm>
              <a:off x="384398" y="2171036"/>
              <a:ext cx="4762500" cy="3300507"/>
              <a:chOff x="384398" y="2171036"/>
              <a:chExt cx="4762500" cy="3300507"/>
            </a:xfrm>
          </p:grpSpPr>
          <p:grpSp>
            <p:nvGrpSpPr>
              <p:cNvPr id="15" name="Graphic 9">
                <a:extLst>
                  <a:ext uri="{FF2B5EF4-FFF2-40B4-BE49-F238E27FC236}">
                    <a16:creationId xmlns:a16="http://schemas.microsoft.com/office/drawing/2014/main" id="{09B26B88-089F-431B-9F20-1ABD17C91747}"/>
                  </a:ext>
                </a:extLst>
              </p:cNvPr>
              <p:cNvGrpSpPr/>
              <p:nvPr/>
            </p:nvGrpSpPr>
            <p:grpSpPr>
              <a:xfrm>
                <a:off x="384398" y="2171036"/>
                <a:ext cx="4762500" cy="3300507"/>
                <a:chOff x="384398" y="2171036"/>
                <a:chExt cx="4762500" cy="3300507"/>
              </a:xfrm>
              <a:solidFill>
                <a:srgbClr val="EBEBEB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93AC9921-6D44-4A70-80A5-664B31B8AD25}"/>
                    </a:ext>
                  </a:extLst>
                </p:cNvPr>
                <p:cNvSpPr/>
                <p:nvPr/>
              </p:nvSpPr>
              <p:spPr>
                <a:xfrm>
                  <a:off x="384398" y="5289998"/>
                  <a:ext cx="4762500" cy="2381"/>
                </a:xfrm>
                <a:custGeom>
                  <a:avLst/>
                  <a:gdLst>
                    <a:gd name="connsiteX0" fmla="*/ 0 w 4762500"/>
                    <a:gd name="connsiteY0" fmla="*/ 0 h 2381"/>
                    <a:gd name="connsiteX1" fmla="*/ 4762500 w 4762500"/>
                    <a:gd name="connsiteY1" fmla="*/ 0 h 2381"/>
                    <a:gd name="connsiteX2" fmla="*/ 4762500 w 4762500"/>
                    <a:gd name="connsiteY2" fmla="*/ 2381 h 2381"/>
                    <a:gd name="connsiteX3" fmla="*/ 0 w 4762500"/>
                    <a:gd name="connsiteY3" fmla="*/ 2381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00" h="2381">
                      <a:moveTo>
                        <a:pt x="0" y="0"/>
                      </a:moveTo>
                      <a:lnTo>
                        <a:pt x="4762500" y="0"/>
                      </a:lnTo>
                      <a:lnTo>
                        <a:pt x="4762500" y="2381"/>
                      </a:ln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AB77FE-A33B-42CE-8568-32A02B9AC520}"/>
                    </a:ext>
                  </a:extLst>
                </p:cNvPr>
                <p:cNvSpPr/>
                <p:nvPr/>
              </p:nvSpPr>
              <p:spPr>
                <a:xfrm>
                  <a:off x="884079" y="5380676"/>
                  <a:ext cx="152971" cy="2381"/>
                </a:xfrm>
                <a:custGeom>
                  <a:avLst/>
                  <a:gdLst>
                    <a:gd name="connsiteX0" fmla="*/ 0 w 152971"/>
                    <a:gd name="connsiteY0" fmla="*/ 0 h 2381"/>
                    <a:gd name="connsiteX1" fmla="*/ 152971 w 152971"/>
                    <a:gd name="connsiteY1" fmla="*/ 0 h 2381"/>
                    <a:gd name="connsiteX2" fmla="*/ 152971 w 152971"/>
                    <a:gd name="connsiteY2" fmla="*/ 2381 h 2381"/>
                    <a:gd name="connsiteX3" fmla="*/ 0 w 152971"/>
                    <a:gd name="connsiteY3" fmla="*/ 2381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971" h="2381">
                      <a:moveTo>
                        <a:pt x="0" y="0"/>
                      </a:moveTo>
                      <a:lnTo>
                        <a:pt x="152971" y="0"/>
                      </a:lnTo>
                      <a:lnTo>
                        <a:pt x="152971" y="2381"/>
                      </a:ln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0FE9FAD-3146-4C03-BC60-7FB634E36A5B}"/>
                    </a:ext>
                  </a:extLst>
                </p:cNvPr>
                <p:cNvSpPr/>
                <p:nvPr/>
              </p:nvSpPr>
              <p:spPr>
                <a:xfrm>
                  <a:off x="2014506" y="5354863"/>
                  <a:ext cx="509873" cy="2381"/>
                </a:xfrm>
                <a:custGeom>
                  <a:avLst/>
                  <a:gdLst>
                    <a:gd name="connsiteX0" fmla="*/ 0 w 509873"/>
                    <a:gd name="connsiteY0" fmla="*/ 0 h 2381"/>
                    <a:gd name="connsiteX1" fmla="*/ 509873 w 509873"/>
                    <a:gd name="connsiteY1" fmla="*/ 0 h 2381"/>
                    <a:gd name="connsiteX2" fmla="*/ 509873 w 509873"/>
                    <a:gd name="connsiteY2" fmla="*/ 2381 h 2381"/>
                    <a:gd name="connsiteX3" fmla="*/ 0 w 509873"/>
                    <a:gd name="connsiteY3" fmla="*/ 2381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873" h="2381">
                      <a:moveTo>
                        <a:pt x="0" y="0"/>
                      </a:moveTo>
                      <a:lnTo>
                        <a:pt x="509873" y="0"/>
                      </a:lnTo>
                      <a:lnTo>
                        <a:pt x="509873" y="2381"/>
                      </a:ln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C889DDE-001F-4A25-9B47-FCED5192906E}"/>
                    </a:ext>
                  </a:extLst>
                </p:cNvPr>
                <p:cNvSpPr/>
                <p:nvPr/>
              </p:nvSpPr>
              <p:spPr>
                <a:xfrm>
                  <a:off x="1046576" y="5469163"/>
                  <a:ext cx="345281" cy="2381"/>
                </a:xfrm>
                <a:custGeom>
                  <a:avLst/>
                  <a:gdLst>
                    <a:gd name="connsiteX0" fmla="*/ 0 w 345281"/>
                    <a:gd name="connsiteY0" fmla="*/ 0 h 2381"/>
                    <a:gd name="connsiteX1" fmla="*/ 345281 w 345281"/>
                    <a:gd name="connsiteY1" fmla="*/ 0 h 2381"/>
                    <a:gd name="connsiteX2" fmla="*/ 345281 w 345281"/>
                    <a:gd name="connsiteY2" fmla="*/ 2381 h 2381"/>
                    <a:gd name="connsiteX3" fmla="*/ 0 w 345281"/>
                    <a:gd name="connsiteY3" fmla="*/ 2381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281" h="2381">
                      <a:moveTo>
                        <a:pt x="0" y="0"/>
                      </a:moveTo>
                      <a:lnTo>
                        <a:pt x="345281" y="0"/>
                      </a:lnTo>
                      <a:lnTo>
                        <a:pt x="345281" y="2381"/>
                      </a:ln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87E51FE-B214-4D47-A23E-2FB2390191C0}"/>
                    </a:ext>
                  </a:extLst>
                </p:cNvPr>
                <p:cNvSpPr/>
                <p:nvPr/>
              </p:nvSpPr>
              <p:spPr>
                <a:xfrm>
                  <a:off x="3995706" y="5353625"/>
                  <a:ext cx="411384" cy="2381"/>
                </a:xfrm>
                <a:custGeom>
                  <a:avLst/>
                  <a:gdLst>
                    <a:gd name="connsiteX0" fmla="*/ 0 w 411384"/>
                    <a:gd name="connsiteY0" fmla="*/ 0 h 2381"/>
                    <a:gd name="connsiteX1" fmla="*/ 411385 w 411384"/>
                    <a:gd name="connsiteY1" fmla="*/ 0 h 2381"/>
                    <a:gd name="connsiteX2" fmla="*/ 411385 w 411384"/>
                    <a:gd name="connsiteY2" fmla="*/ 2381 h 2381"/>
                    <a:gd name="connsiteX3" fmla="*/ 0 w 411384"/>
                    <a:gd name="connsiteY3" fmla="*/ 2381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1384" h="2381">
                      <a:moveTo>
                        <a:pt x="0" y="0"/>
                      </a:moveTo>
                      <a:lnTo>
                        <a:pt x="411385" y="0"/>
                      </a:lnTo>
                      <a:lnTo>
                        <a:pt x="411385" y="2381"/>
                      </a:ln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217773EF-2C89-444A-9E0F-85AA6B9B6B3B}"/>
                    </a:ext>
                  </a:extLst>
                </p:cNvPr>
                <p:cNvSpPr/>
                <p:nvPr/>
              </p:nvSpPr>
              <p:spPr>
                <a:xfrm>
                  <a:off x="4491959" y="5353625"/>
                  <a:ext cx="60293" cy="2381"/>
                </a:xfrm>
                <a:custGeom>
                  <a:avLst/>
                  <a:gdLst>
                    <a:gd name="connsiteX0" fmla="*/ 0 w 60293"/>
                    <a:gd name="connsiteY0" fmla="*/ 0 h 2381"/>
                    <a:gd name="connsiteX1" fmla="*/ 60293 w 60293"/>
                    <a:gd name="connsiteY1" fmla="*/ 0 h 2381"/>
                    <a:gd name="connsiteX2" fmla="*/ 60293 w 60293"/>
                    <a:gd name="connsiteY2" fmla="*/ 2381 h 2381"/>
                    <a:gd name="connsiteX3" fmla="*/ 0 w 60293"/>
                    <a:gd name="connsiteY3" fmla="*/ 2381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293" h="2381">
                      <a:moveTo>
                        <a:pt x="0" y="0"/>
                      </a:moveTo>
                      <a:lnTo>
                        <a:pt x="60293" y="0"/>
                      </a:lnTo>
                      <a:lnTo>
                        <a:pt x="60293" y="2381"/>
                      </a:ln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67E4F537-EF38-4B1D-9274-837E45C74F8A}"/>
                    </a:ext>
                  </a:extLst>
                </p:cNvPr>
                <p:cNvSpPr/>
                <p:nvPr/>
              </p:nvSpPr>
              <p:spPr>
                <a:xfrm>
                  <a:off x="3403823" y="5412965"/>
                  <a:ext cx="513302" cy="2381"/>
                </a:xfrm>
                <a:custGeom>
                  <a:avLst/>
                  <a:gdLst>
                    <a:gd name="connsiteX0" fmla="*/ 0 w 513302"/>
                    <a:gd name="connsiteY0" fmla="*/ 0 h 2381"/>
                    <a:gd name="connsiteX1" fmla="*/ 513302 w 513302"/>
                    <a:gd name="connsiteY1" fmla="*/ 0 h 2381"/>
                    <a:gd name="connsiteX2" fmla="*/ 513302 w 513302"/>
                    <a:gd name="connsiteY2" fmla="*/ 2381 h 2381"/>
                    <a:gd name="connsiteX3" fmla="*/ 0 w 513302"/>
                    <a:gd name="connsiteY3" fmla="*/ 2381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302" h="2381">
                      <a:moveTo>
                        <a:pt x="0" y="0"/>
                      </a:moveTo>
                      <a:lnTo>
                        <a:pt x="513302" y="0"/>
                      </a:lnTo>
                      <a:lnTo>
                        <a:pt x="513302" y="2381"/>
                      </a:ln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3C51826-A9A6-4AFC-9689-893B6B51EB25}"/>
                    </a:ext>
                  </a:extLst>
                </p:cNvPr>
                <p:cNvSpPr/>
                <p:nvPr/>
              </p:nvSpPr>
              <p:spPr>
                <a:xfrm>
                  <a:off x="748348" y="2171036"/>
                  <a:ext cx="1948052" cy="2694146"/>
                </a:xfrm>
                <a:custGeom>
                  <a:avLst/>
                  <a:gdLst>
                    <a:gd name="connsiteX0" fmla="*/ 1893570 w 1948052"/>
                    <a:gd name="connsiteY0" fmla="*/ 2694146 h 2694146"/>
                    <a:gd name="connsiteX1" fmla="*/ 54388 w 1948052"/>
                    <a:gd name="connsiteY1" fmla="*/ 2694146 h 2694146"/>
                    <a:gd name="connsiteX2" fmla="*/ 0 w 1948052"/>
                    <a:gd name="connsiteY2" fmla="*/ 2639759 h 2694146"/>
                    <a:gd name="connsiteX3" fmla="*/ 0 w 1948052"/>
                    <a:gd name="connsiteY3" fmla="*/ 54388 h 2694146"/>
                    <a:gd name="connsiteX4" fmla="*/ 54388 w 1948052"/>
                    <a:gd name="connsiteY4" fmla="*/ 0 h 2694146"/>
                    <a:gd name="connsiteX5" fmla="*/ 1893665 w 1948052"/>
                    <a:gd name="connsiteY5" fmla="*/ 0 h 2694146"/>
                    <a:gd name="connsiteX6" fmla="*/ 1948053 w 1948052"/>
                    <a:gd name="connsiteY6" fmla="*/ 54388 h 2694146"/>
                    <a:gd name="connsiteX7" fmla="*/ 1948053 w 1948052"/>
                    <a:gd name="connsiteY7" fmla="*/ 2639759 h 2694146"/>
                    <a:gd name="connsiteX8" fmla="*/ 1893570 w 1948052"/>
                    <a:gd name="connsiteY8" fmla="*/ 2694146 h 2694146"/>
                    <a:gd name="connsiteX9" fmla="*/ 54388 w 1948052"/>
                    <a:gd name="connsiteY9" fmla="*/ 2381 h 2694146"/>
                    <a:gd name="connsiteX10" fmla="*/ 2381 w 1948052"/>
                    <a:gd name="connsiteY10" fmla="*/ 54388 h 2694146"/>
                    <a:gd name="connsiteX11" fmla="*/ 2381 w 1948052"/>
                    <a:gd name="connsiteY11" fmla="*/ 2639759 h 2694146"/>
                    <a:gd name="connsiteX12" fmla="*/ 54388 w 1948052"/>
                    <a:gd name="connsiteY12" fmla="*/ 2691765 h 2694146"/>
                    <a:gd name="connsiteX13" fmla="*/ 1893665 w 1948052"/>
                    <a:gd name="connsiteY13" fmla="*/ 2691765 h 2694146"/>
                    <a:gd name="connsiteX14" fmla="*/ 1945672 w 1948052"/>
                    <a:gd name="connsiteY14" fmla="*/ 2639759 h 2694146"/>
                    <a:gd name="connsiteX15" fmla="*/ 1945672 w 1948052"/>
                    <a:gd name="connsiteY15" fmla="*/ 54388 h 2694146"/>
                    <a:gd name="connsiteX16" fmla="*/ 1893665 w 1948052"/>
                    <a:gd name="connsiteY16" fmla="*/ 2381 h 2694146"/>
                    <a:gd name="connsiteX17" fmla="*/ 54388 w 1948052"/>
                    <a:gd name="connsiteY17" fmla="*/ 2381 h 269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48052" h="2694146">
                      <a:moveTo>
                        <a:pt x="1893570" y="2694146"/>
                      </a:moveTo>
                      <a:lnTo>
                        <a:pt x="54388" y="2694146"/>
                      </a:lnTo>
                      <a:cubicBezTo>
                        <a:pt x="24384" y="2694146"/>
                        <a:pt x="0" y="2669762"/>
                        <a:pt x="0" y="2639759"/>
                      </a:cubicBezTo>
                      <a:lnTo>
                        <a:pt x="0" y="54388"/>
                      </a:lnTo>
                      <a:cubicBezTo>
                        <a:pt x="0" y="24384"/>
                        <a:pt x="24384" y="0"/>
                        <a:pt x="54388" y="0"/>
                      </a:cubicBezTo>
                      <a:lnTo>
                        <a:pt x="1893665" y="0"/>
                      </a:lnTo>
                      <a:cubicBezTo>
                        <a:pt x="1923669" y="0"/>
                        <a:pt x="1948053" y="24384"/>
                        <a:pt x="1948053" y="54388"/>
                      </a:cubicBezTo>
                      <a:lnTo>
                        <a:pt x="1948053" y="2639759"/>
                      </a:lnTo>
                      <a:cubicBezTo>
                        <a:pt x="1947958" y="2669762"/>
                        <a:pt x="1923574" y="2694146"/>
                        <a:pt x="1893570" y="2694146"/>
                      </a:cubicBezTo>
                      <a:close/>
                      <a:moveTo>
                        <a:pt x="54388" y="2381"/>
                      </a:moveTo>
                      <a:cubicBezTo>
                        <a:pt x="25718" y="2381"/>
                        <a:pt x="2381" y="25718"/>
                        <a:pt x="2381" y="54388"/>
                      </a:cubicBezTo>
                      <a:lnTo>
                        <a:pt x="2381" y="2639759"/>
                      </a:lnTo>
                      <a:cubicBezTo>
                        <a:pt x="2381" y="2668429"/>
                        <a:pt x="25718" y="2691765"/>
                        <a:pt x="54388" y="2691765"/>
                      </a:cubicBezTo>
                      <a:lnTo>
                        <a:pt x="1893665" y="2691765"/>
                      </a:lnTo>
                      <a:cubicBezTo>
                        <a:pt x="1922336" y="2691765"/>
                        <a:pt x="1945672" y="2668429"/>
                        <a:pt x="1945672" y="2639759"/>
                      </a:cubicBezTo>
                      <a:lnTo>
                        <a:pt x="1945672" y="54388"/>
                      </a:lnTo>
                      <a:cubicBezTo>
                        <a:pt x="1945672" y="25718"/>
                        <a:pt x="1922336" y="2381"/>
                        <a:pt x="1893665" y="2381"/>
                      </a:cubicBezTo>
                      <a:lnTo>
                        <a:pt x="54388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AD605A52-84C9-4C87-855D-E43EEEEB7B94}"/>
                    </a:ext>
                  </a:extLst>
                </p:cNvPr>
                <p:cNvSpPr/>
                <p:nvPr/>
              </p:nvSpPr>
              <p:spPr>
                <a:xfrm>
                  <a:off x="2808510" y="2171036"/>
                  <a:ext cx="1948052" cy="2694146"/>
                </a:xfrm>
                <a:custGeom>
                  <a:avLst/>
                  <a:gdLst>
                    <a:gd name="connsiteX0" fmla="*/ 1893665 w 1948052"/>
                    <a:gd name="connsiteY0" fmla="*/ 2694146 h 2694146"/>
                    <a:gd name="connsiteX1" fmla="*/ 54388 w 1948052"/>
                    <a:gd name="connsiteY1" fmla="*/ 2694146 h 2694146"/>
                    <a:gd name="connsiteX2" fmla="*/ 0 w 1948052"/>
                    <a:gd name="connsiteY2" fmla="*/ 2639759 h 2694146"/>
                    <a:gd name="connsiteX3" fmla="*/ 0 w 1948052"/>
                    <a:gd name="connsiteY3" fmla="*/ 54388 h 2694146"/>
                    <a:gd name="connsiteX4" fmla="*/ 54388 w 1948052"/>
                    <a:gd name="connsiteY4" fmla="*/ 0 h 2694146"/>
                    <a:gd name="connsiteX5" fmla="*/ 1893665 w 1948052"/>
                    <a:gd name="connsiteY5" fmla="*/ 0 h 2694146"/>
                    <a:gd name="connsiteX6" fmla="*/ 1948053 w 1948052"/>
                    <a:gd name="connsiteY6" fmla="*/ 54388 h 2694146"/>
                    <a:gd name="connsiteX7" fmla="*/ 1948053 w 1948052"/>
                    <a:gd name="connsiteY7" fmla="*/ 2639759 h 2694146"/>
                    <a:gd name="connsiteX8" fmla="*/ 1893665 w 1948052"/>
                    <a:gd name="connsiteY8" fmla="*/ 2694146 h 2694146"/>
                    <a:gd name="connsiteX9" fmla="*/ 54388 w 1948052"/>
                    <a:gd name="connsiteY9" fmla="*/ 2381 h 2694146"/>
                    <a:gd name="connsiteX10" fmla="*/ 2381 w 1948052"/>
                    <a:gd name="connsiteY10" fmla="*/ 54388 h 2694146"/>
                    <a:gd name="connsiteX11" fmla="*/ 2381 w 1948052"/>
                    <a:gd name="connsiteY11" fmla="*/ 2639759 h 2694146"/>
                    <a:gd name="connsiteX12" fmla="*/ 54388 w 1948052"/>
                    <a:gd name="connsiteY12" fmla="*/ 2691765 h 2694146"/>
                    <a:gd name="connsiteX13" fmla="*/ 1893665 w 1948052"/>
                    <a:gd name="connsiteY13" fmla="*/ 2691765 h 2694146"/>
                    <a:gd name="connsiteX14" fmla="*/ 1945672 w 1948052"/>
                    <a:gd name="connsiteY14" fmla="*/ 2639759 h 2694146"/>
                    <a:gd name="connsiteX15" fmla="*/ 1945672 w 1948052"/>
                    <a:gd name="connsiteY15" fmla="*/ 54388 h 2694146"/>
                    <a:gd name="connsiteX16" fmla="*/ 1893665 w 1948052"/>
                    <a:gd name="connsiteY16" fmla="*/ 2381 h 2694146"/>
                    <a:gd name="connsiteX17" fmla="*/ 54388 w 1948052"/>
                    <a:gd name="connsiteY17" fmla="*/ 2381 h 269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48052" h="2694146">
                      <a:moveTo>
                        <a:pt x="1893665" y="2694146"/>
                      </a:moveTo>
                      <a:lnTo>
                        <a:pt x="54388" y="2694146"/>
                      </a:lnTo>
                      <a:cubicBezTo>
                        <a:pt x="24384" y="2694146"/>
                        <a:pt x="0" y="2669762"/>
                        <a:pt x="0" y="2639759"/>
                      </a:cubicBezTo>
                      <a:lnTo>
                        <a:pt x="0" y="54388"/>
                      </a:lnTo>
                      <a:cubicBezTo>
                        <a:pt x="0" y="24384"/>
                        <a:pt x="24384" y="0"/>
                        <a:pt x="54388" y="0"/>
                      </a:cubicBezTo>
                      <a:lnTo>
                        <a:pt x="1893665" y="0"/>
                      </a:lnTo>
                      <a:cubicBezTo>
                        <a:pt x="1923669" y="0"/>
                        <a:pt x="1948053" y="24384"/>
                        <a:pt x="1948053" y="54388"/>
                      </a:cubicBezTo>
                      <a:lnTo>
                        <a:pt x="1948053" y="2639759"/>
                      </a:lnTo>
                      <a:cubicBezTo>
                        <a:pt x="1948053" y="2669762"/>
                        <a:pt x="1923669" y="2694146"/>
                        <a:pt x="1893665" y="2694146"/>
                      </a:cubicBezTo>
                      <a:close/>
                      <a:moveTo>
                        <a:pt x="54388" y="2381"/>
                      </a:moveTo>
                      <a:cubicBezTo>
                        <a:pt x="25718" y="2381"/>
                        <a:pt x="2381" y="25718"/>
                        <a:pt x="2381" y="54388"/>
                      </a:cubicBezTo>
                      <a:lnTo>
                        <a:pt x="2381" y="2639759"/>
                      </a:lnTo>
                      <a:cubicBezTo>
                        <a:pt x="2381" y="2668429"/>
                        <a:pt x="25718" y="2691765"/>
                        <a:pt x="54388" y="2691765"/>
                      </a:cubicBezTo>
                      <a:lnTo>
                        <a:pt x="1893665" y="2691765"/>
                      </a:lnTo>
                      <a:cubicBezTo>
                        <a:pt x="1922336" y="2691765"/>
                        <a:pt x="1945672" y="2668429"/>
                        <a:pt x="1945672" y="2639759"/>
                      </a:cubicBezTo>
                      <a:lnTo>
                        <a:pt x="1945672" y="54388"/>
                      </a:lnTo>
                      <a:cubicBezTo>
                        <a:pt x="1945672" y="25718"/>
                        <a:pt x="1922336" y="2381"/>
                        <a:pt x="1893665" y="2381"/>
                      </a:cubicBezTo>
                      <a:lnTo>
                        <a:pt x="54388" y="238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aphic 9">
                <a:extLst>
                  <a:ext uri="{FF2B5EF4-FFF2-40B4-BE49-F238E27FC236}">
                    <a16:creationId xmlns:a16="http://schemas.microsoft.com/office/drawing/2014/main" id="{63179C94-2750-43B8-A73D-16009B6B20B8}"/>
                  </a:ext>
                </a:extLst>
              </p:cNvPr>
              <p:cNvGrpSpPr/>
              <p:nvPr/>
            </p:nvGrpSpPr>
            <p:grpSpPr>
              <a:xfrm>
                <a:off x="918893" y="2338295"/>
                <a:ext cx="3638026" cy="2951702"/>
                <a:chOff x="918893" y="2338295"/>
                <a:chExt cx="3638026" cy="2951702"/>
              </a:xfrm>
            </p:grpSpPr>
            <p:grpSp>
              <p:nvGrpSpPr>
                <p:cNvPr id="33" name="Graphic 9">
                  <a:extLst>
                    <a:ext uri="{FF2B5EF4-FFF2-40B4-BE49-F238E27FC236}">
                      <a16:creationId xmlns:a16="http://schemas.microsoft.com/office/drawing/2014/main" id="{6F5203DF-7793-4B5B-A1C6-6927FAB0C464}"/>
                    </a:ext>
                  </a:extLst>
                </p:cNvPr>
                <p:cNvGrpSpPr/>
                <p:nvPr/>
              </p:nvGrpSpPr>
              <p:grpSpPr>
                <a:xfrm>
                  <a:off x="2621153" y="3800002"/>
                  <a:ext cx="1805749" cy="1489995"/>
                  <a:chOff x="2621153" y="3800002"/>
                  <a:chExt cx="1805749" cy="1489995"/>
                </a:xfrm>
              </p:grpSpPr>
              <p:grpSp>
                <p:nvGrpSpPr>
                  <p:cNvPr id="34" name="Graphic 9">
                    <a:extLst>
                      <a:ext uri="{FF2B5EF4-FFF2-40B4-BE49-F238E27FC236}">
                        <a16:creationId xmlns:a16="http://schemas.microsoft.com/office/drawing/2014/main" id="{1406CD13-166F-4F0A-B3D5-C1AC5545397C}"/>
                      </a:ext>
                    </a:extLst>
                  </p:cNvPr>
                  <p:cNvGrpSpPr/>
                  <p:nvPr/>
                </p:nvGrpSpPr>
                <p:grpSpPr>
                  <a:xfrm>
                    <a:off x="2621153" y="4478668"/>
                    <a:ext cx="1805749" cy="811329"/>
                    <a:chOff x="2621153" y="4478668"/>
                    <a:chExt cx="1805749" cy="811329"/>
                  </a:xfrm>
                </p:grpSpPr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6BCBD32B-C790-4D9E-8DB8-3837FAB694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6385" y="4493803"/>
                      <a:ext cx="63245" cy="796194"/>
                    </a:xfrm>
                    <a:custGeom>
                      <a:avLst/>
                      <a:gdLst>
                        <a:gd name="connsiteX0" fmla="*/ 0 w 63245"/>
                        <a:gd name="connsiteY0" fmla="*/ 0 h 796194"/>
                        <a:gd name="connsiteX1" fmla="*/ 63246 w 63245"/>
                        <a:gd name="connsiteY1" fmla="*/ 0 h 796194"/>
                        <a:gd name="connsiteX2" fmla="*/ 63246 w 63245"/>
                        <a:gd name="connsiteY2" fmla="*/ 796195 h 796194"/>
                        <a:gd name="connsiteX3" fmla="*/ 0 w 63245"/>
                        <a:gd name="connsiteY3" fmla="*/ 796195 h 796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245" h="796194">
                          <a:moveTo>
                            <a:pt x="0" y="0"/>
                          </a:moveTo>
                          <a:lnTo>
                            <a:pt x="63246" y="0"/>
                          </a:lnTo>
                          <a:lnTo>
                            <a:pt x="63246" y="796195"/>
                          </a:lnTo>
                          <a:lnTo>
                            <a:pt x="0" y="796195"/>
                          </a:ln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5D706D80-F114-4160-98C6-5103E91AEF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2104" y="4493803"/>
                      <a:ext cx="55054" cy="796194"/>
                    </a:xfrm>
                    <a:custGeom>
                      <a:avLst/>
                      <a:gdLst>
                        <a:gd name="connsiteX0" fmla="*/ 0 w 55054"/>
                        <a:gd name="connsiteY0" fmla="*/ 0 h 796194"/>
                        <a:gd name="connsiteX1" fmla="*/ 55054 w 55054"/>
                        <a:gd name="connsiteY1" fmla="*/ 0 h 796194"/>
                        <a:gd name="connsiteX2" fmla="*/ 55054 w 55054"/>
                        <a:gd name="connsiteY2" fmla="*/ 796195 h 796194"/>
                        <a:gd name="connsiteX3" fmla="*/ 0 w 55054"/>
                        <a:gd name="connsiteY3" fmla="*/ 796195 h 796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054" h="796194">
                          <a:moveTo>
                            <a:pt x="0" y="0"/>
                          </a:moveTo>
                          <a:lnTo>
                            <a:pt x="55054" y="0"/>
                          </a:lnTo>
                          <a:lnTo>
                            <a:pt x="55054" y="796195"/>
                          </a:lnTo>
                          <a:lnTo>
                            <a:pt x="0" y="796195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353AA510-6E86-4707-95B1-3926987BB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21153" y="4493803"/>
                      <a:ext cx="63245" cy="796194"/>
                    </a:xfrm>
                    <a:custGeom>
                      <a:avLst/>
                      <a:gdLst>
                        <a:gd name="connsiteX0" fmla="*/ 0 w 63245"/>
                        <a:gd name="connsiteY0" fmla="*/ 0 h 796194"/>
                        <a:gd name="connsiteX1" fmla="*/ 63246 w 63245"/>
                        <a:gd name="connsiteY1" fmla="*/ 0 h 796194"/>
                        <a:gd name="connsiteX2" fmla="*/ 63246 w 63245"/>
                        <a:gd name="connsiteY2" fmla="*/ 796195 h 796194"/>
                        <a:gd name="connsiteX3" fmla="*/ 0 w 63245"/>
                        <a:gd name="connsiteY3" fmla="*/ 796195 h 796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245" h="796194">
                          <a:moveTo>
                            <a:pt x="0" y="0"/>
                          </a:moveTo>
                          <a:lnTo>
                            <a:pt x="63246" y="0"/>
                          </a:lnTo>
                          <a:lnTo>
                            <a:pt x="63246" y="796195"/>
                          </a:lnTo>
                          <a:lnTo>
                            <a:pt x="0" y="796195"/>
                          </a:ln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E0BB1475-4B11-4CE4-8A5C-8288EBC5C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56872" y="4493803"/>
                      <a:ext cx="55054" cy="796194"/>
                    </a:xfrm>
                    <a:custGeom>
                      <a:avLst/>
                      <a:gdLst>
                        <a:gd name="connsiteX0" fmla="*/ 0 w 55054"/>
                        <a:gd name="connsiteY0" fmla="*/ 0 h 796194"/>
                        <a:gd name="connsiteX1" fmla="*/ 55055 w 55054"/>
                        <a:gd name="connsiteY1" fmla="*/ 0 h 796194"/>
                        <a:gd name="connsiteX2" fmla="*/ 55055 w 55054"/>
                        <a:gd name="connsiteY2" fmla="*/ 796195 h 796194"/>
                        <a:gd name="connsiteX3" fmla="*/ 0 w 55054"/>
                        <a:gd name="connsiteY3" fmla="*/ 796195 h 796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054" h="796194">
                          <a:moveTo>
                            <a:pt x="0" y="0"/>
                          </a:moveTo>
                          <a:lnTo>
                            <a:pt x="55055" y="0"/>
                          </a:lnTo>
                          <a:lnTo>
                            <a:pt x="55055" y="796195"/>
                          </a:lnTo>
                          <a:lnTo>
                            <a:pt x="0" y="796195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C4A78E63-2936-4674-A1F9-E38E03EFC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6130" y="4493803"/>
                      <a:ext cx="63245" cy="796194"/>
                    </a:xfrm>
                    <a:custGeom>
                      <a:avLst/>
                      <a:gdLst>
                        <a:gd name="connsiteX0" fmla="*/ 0 w 63245"/>
                        <a:gd name="connsiteY0" fmla="*/ 0 h 796194"/>
                        <a:gd name="connsiteX1" fmla="*/ 63246 w 63245"/>
                        <a:gd name="connsiteY1" fmla="*/ 0 h 796194"/>
                        <a:gd name="connsiteX2" fmla="*/ 63246 w 63245"/>
                        <a:gd name="connsiteY2" fmla="*/ 796195 h 796194"/>
                        <a:gd name="connsiteX3" fmla="*/ 0 w 63245"/>
                        <a:gd name="connsiteY3" fmla="*/ 796195 h 796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245" h="796194">
                          <a:moveTo>
                            <a:pt x="0" y="0"/>
                          </a:moveTo>
                          <a:lnTo>
                            <a:pt x="63246" y="0"/>
                          </a:lnTo>
                          <a:lnTo>
                            <a:pt x="63246" y="796195"/>
                          </a:lnTo>
                          <a:lnTo>
                            <a:pt x="0" y="796195"/>
                          </a:ln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272910BB-18B5-49A6-9D93-1A78F0ABD9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1848" y="4493803"/>
                      <a:ext cx="55054" cy="796194"/>
                    </a:xfrm>
                    <a:custGeom>
                      <a:avLst/>
                      <a:gdLst>
                        <a:gd name="connsiteX0" fmla="*/ 0 w 55054"/>
                        <a:gd name="connsiteY0" fmla="*/ 0 h 796194"/>
                        <a:gd name="connsiteX1" fmla="*/ 55055 w 55054"/>
                        <a:gd name="connsiteY1" fmla="*/ 0 h 796194"/>
                        <a:gd name="connsiteX2" fmla="*/ 55055 w 55054"/>
                        <a:gd name="connsiteY2" fmla="*/ 796195 h 796194"/>
                        <a:gd name="connsiteX3" fmla="*/ 0 w 55054"/>
                        <a:gd name="connsiteY3" fmla="*/ 796195 h 796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054" h="796194">
                          <a:moveTo>
                            <a:pt x="0" y="0"/>
                          </a:moveTo>
                          <a:lnTo>
                            <a:pt x="55055" y="0"/>
                          </a:lnTo>
                          <a:lnTo>
                            <a:pt x="55055" y="796195"/>
                          </a:lnTo>
                          <a:lnTo>
                            <a:pt x="0" y="796195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50382738-D26E-40D9-935B-41D4775F5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0898" y="4493803"/>
                      <a:ext cx="63245" cy="796194"/>
                    </a:xfrm>
                    <a:custGeom>
                      <a:avLst/>
                      <a:gdLst>
                        <a:gd name="connsiteX0" fmla="*/ 0 w 63245"/>
                        <a:gd name="connsiteY0" fmla="*/ 0 h 796194"/>
                        <a:gd name="connsiteX1" fmla="*/ 63246 w 63245"/>
                        <a:gd name="connsiteY1" fmla="*/ 0 h 796194"/>
                        <a:gd name="connsiteX2" fmla="*/ 63246 w 63245"/>
                        <a:gd name="connsiteY2" fmla="*/ 796195 h 796194"/>
                        <a:gd name="connsiteX3" fmla="*/ 0 w 63245"/>
                        <a:gd name="connsiteY3" fmla="*/ 796195 h 796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245" h="796194">
                          <a:moveTo>
                            <a:pt x="0" y="0"/>
                          </a:moveTo>
                          <a:lnTo>
                            <a:pt x="63246" y="0"/>
                          </a:lnTo>
                          <a:lnTo>
                            <a:pt x="63246" y="796195"/>
                          </a:lnTo>
                          <a:lnTo>
                            <a:pt x="0" y="796195"/>
                          </a:lnTo>
                          <a:close/>
                        </a:path>
                      </a:pathLst>
                    </a:custGeom>
                    <a:solidFill>
                      <a:srgbClr val="F5F5F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93AB4F9A-E7DB-4967-AF15-C1374CC95B02}"/>
                        </a:ext>
                      </a:extLst>
                    </p:cNvPr>
                    <p:cNvSpPr/>
                    <p:nvPr/>
                  </p:nvSpPr>
                  <p:spPr>
                    <a:xfrm rot="-10800000">
                      <a:off x="2621239" y="4478668"/>
                      <a:ext cx="1805654" cy="30194"/>
                    </a:xfrm>
                    <a:custGeom>
                      <a:avLst/>
                      <a:gdLst>
                        <a:gd name="connsiteX0" fmla="*/ 0 w 1805654"/>
                        <a:gd name="connsiteY0" fmla="*/ 0 h 30194"/>
                        <a:gd name="connsiteX1" fmla="*/ 1805654 w 1805654"/>
                        <a:gd name="connsiteY1" fmla="*/ 0 h 30194"/>
                        <a:gd name="connsiteX2" fmla="*/ 1805654 w 1805654"/>
                        <a:gd name="connsiteY2" fmla="*/ 30194 h 30194"/>
                        <a:gd name="connsiteX3" fmla="*/ 0 w 1805654"/>
                        <a:gd name="connsiteY3" fmla="*/ 30194 h 30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05654" h="30194">
                          <a:moveTo>
                            <a:pt x="0" y="0"/>
                          </a:moveTo>
                          <a:lnTo>
                            <a:pt x="1805654" y="0"/>
                          </a:lnTo>
                          <a:lnTo>
                            <a:pt x="1805654" y="30194"/>
                          </a:lnTo>
                          <a:lnTo>
                            <a:pt x="0" y="30194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731D4914-FE15-4BDA-B8B7-0976F718AFF1}"/>
                        </a:ext>
                      </a:extLst>
                    </p:cNvPr>
                    <p:cNvSpPr/>
                    <p:nvPr/>
                  </p:nvSpPr>
                  <p:spPr>
                    <a:xfrm rot="-10800000">
                      <a:off x="2621201" y="4478668"/>
                      <a:ext cx="275463" cy="30194"/>
                    </a:xfrm>
                    <a:custGeom>
                      <a:avLst/>
                      <a:gdLst>
                        <a:gd name="connsiteX0" fmla="*/ 0 w 275463"/>
                        <a:gd name="connsiteY0" fmla="*/ 0 h 30194"/>
                        <a:gd name="connsiteX1" fmla="*/ 275463 w 275463"/>
                        <a:gd name="connsiteY1" fmla="*/ 0 h 30194"/>
                        <a:gd name="connsiteX2" fmla="*/ 275463 w 275463"/>
                        <a:gd name="connsiteY2" fmla="*/ 30194 h 30194"/>
                        <a:gd name="connsiteX3" fmla="*/ 0 w 275463"/>
                        <a:gd name="connsiteY3" fmla="*/ 30194 h 30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5463" h="30194">
                          <a:moveTo>
                            <a:pt x="0" y="0"/>
                          </a:moveTo>
                          <a:lnTo>
                            <a:pt x="275463" y="0"/>
                          </a:lnTo>
                          <a:lnTo>
                            <a:pt x="275463" y="30194"/>
                          </a:lnTo>
                          <a:lnTo>
                            <a:pt x="0" y="30194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DC8EDA75-9287-4C73-B1B6-425FF3ECFE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6616" y="4493803"/>
                      <a:ext cx="55054" cy="796194"/>
                    </a:xfrm>
                    <a:custGeom>
                      <a:avLst/>
                      <a:gdLst>
                        <a:gd name="connsiteX0" fmla="*/ 0 w 55054"/>
                        <a:gd name="connsiteY0" fmla="*/ 0 h 796194"/>
                        <a:gd name="connsiteX1" fmla="*/ 55054 w 55054"/>
                        <a:gd name="connsiteY1" fmla="*/ 0 h 796194"/>
                        <a:gd name="connsiteX2" fmla="*/ 55054 w 55054"/>
                        <a:gd name="connsiteY2" fmla="*/ 796195 h 796194"/>
                        <a:gd name="connsiteX3" fmla="*/ 0 w 55054"/>
                        <a:gd name="connsiteY3" fmla="*/ 796195 h 796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054" h="796194">
                          <a:moveTo>
                            <a:pt x="0" y="0"/>
                          </a:moveTo>
                          <a:lnTo>
                            <a:pt x="55054" y="0"/>
                          </a:lnTo>
                          <a:lnTo>
                            <a:pt x="55054" y="796195"/>
                          </a:lnTo>
                          <a:lnTo>
                            <a:pt x="0" y="796195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aphic 9">
                    <a:extLst>
                      <a:ext uri="{FF2B5EF4-FFF2-40B4-BE49-F238E27FC236}">
                        <a16:creationId xmlns:a16="http://schemas.microsoft.com/office/drawing/2014/main" id="{1DEEBA44-2ADE-4CAC-A708-69129982ADFD}"/>
                      </a:ext>
                    </a:extLst>
                  </p:cNvPr>
                  <p:cNvGrpSpPr/>
                  <p:nvPr/>
                </p:nvGrpSpPr>
                <p:grpSpPr>
                  <a:xfrm>
                    <a:off x="3334766" y="3800002"/>
                    <a:ext cx="685895" cy="678656"/>
                    <a:chOff x="3334766" y="3800002"/>
                    <a:chExt cx="685895" cy="678656"/>
                  </a:xfrm>
                </p:grpSpPr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2C5F08C9-717C-43EF-957D-F3182F28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3435" y="3898776"/>
                      <a:ext cx="170783" cy="579882"/>
                    </a:xfrm>
                    <a:custGeom>
                      <a:avLst/>
                      <a:gdLst>
                        <a:gd name="connsiteX0" fmla="*/ 0 w 170783"/>
                        <a:gd name="connsiteY0" fmla="*/ 0 h 579882"/>
                        <a:gd name="connsiteX1" fmla="*/ 170783 w 170783"/>
                        <a:gd name="connsiteY1" fmla="*/ 0 h 579882"/>
                        <a:gd name="connsiteX2" fmla="*/ 170783 w 170783"/>
                        <a:gd name="connsiteY2" fmla="*/ 579882 h 579882"/>
                        <a:gd name="connsiteX3" fmla="*/ 0 w 170783"/>
                        <a:gd name="connsiteY3" fmla="*/ 579882 h 579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0783" h="579882">
                          <a:moveTo>
                            <a:pt x="0" y="0"/>
                          </a:moveTo>
                          <a:lnTo>
                            <a:pt x="170783" y="0"/>
                          </a:lnTo>
                          <a:lnTo>
                            <a:pt x="170783" y="579882"/>
                          </a:lnTo>
                          <a:lnTo>
                            <a:pt x="0" y="579882"/>
                          </a:lnTo>
                          <a:close/>
                        </a:path>
                      </a:pathLst>
                    </a:custGeom>
                    <a:solidFill>
                      <a:srgbClr val="EBEBE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26D6C648-CF63-463F-BE02-8AE14E703F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4766" y="3800002"/>
                      <a:ext cx="652557" cy="678656"/>
                    </a:xfrm>
                    <a:custGeom>
                      <a:avLst/>
                      <a:gdLst>
                        <a:gd name="connsiteX0" fmla="*/ 652558 w 652557"/>
                        <a:gd name="connsiteY0" fmla="*/ 678656 h 678656"/>
                        <a:gd name="connsiteX1" fmla="*/ 85630 w 652557"/>
                        <a:gd name="connsiteY1" fmla="*/ 678656 h 678656"/>
                        <a:gd name="connsiteX2" fmla="*/ 0 w 652557"/>
                        <a:gd name="connsiteY2" fmla="*/ 0 h 678656"/>
                        <a:gd name="connsiteX3" fmla="*/ 566928 w 652557"/>
                        <a:gd name="connsiteY3" fmla="*/ 0 h 678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2557" h="678656">
                          <a:moveTo>
                            <a:pt x="652558" y="678656"/>
                          </a:moveTo>
                          <a:lnTo>
                            <a:pt x="85630" y="678656"/>
                          </a:lnTo>
                          <a:lnTo>
                            <a:pt x="0" y="0"/>
                          </a:lnTo>
                          <a:lnTo>
                            <a:pt x="566928" y="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613BAB79-36D4-41A2-A42E-DE98A85467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9435" y="3800002"/>
                      <a:ext cx="671226" cy="678656"/>
                    </a:xfrm>
                    <a:custGeom>
                      <a:avLst/>
                      <a:gdLst>
                        <a:gd name="connsiteX0" fmla="*/ 671227 w 671226"/>
                        <a:gd name="connsiteY0" fmla="*/ 678656 h 678656"/>
                        <a:gd name="connsiteX1" fmla="*/ 85630 w 671226"/>
                        <a:gd name="connsiteY1" fmla="*/ 678656 h 678656"/>
                        <a:gd name="connsiteX2" fmla="*/ 0 w 671226"/>
                        <a:gd name="connsiteY2" fmla="*/ 0 h 678656"/>
                        <a:gd name="connsiteX3" fmla="*/ 585597 w 671226"/>
                        <a:gd name="connsiteY3" fmla="*/ 0 h 678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71226" h="678656">
                          <a:moveTo>
                            <a:pt x="671227" y="678656"/>
                          </a:moveTo>
                          <a:lnTo>
                            <a:pt x="85630" y="678656"/>
                          </a:lnTo>
                          <a:lnTo>
                            <a:pt x="0" y="0"/>
                          </a:lnTo>
                          <a:lnTo>
                            <a:pt x="585597" y="0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EB3D7CD1-D531-4A30-B0A7-DFBB65BC1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8511" y="3800002"/>
                      <a:ext cx="145637" cy="678656"/>
                    </a:xfrm>
                    <a:custGeom>
                      <a:avLst/>
                      <a:gdLst>
                        <a:gd name="connsiteX0" fmla="*/ 113633 w 145637"/>
                        <a:gd name="connsiteY0" fmla="*/ 678656 h 678656"/>
                        <a:gd name="connsiteX1" fmla="*/ 0 w 145637"/>
                        <a:gd name="connsiteY1" fmla="*/ 678656 h 678656"/>
                        <a:gd name="connsiteX2" fmla="*/ 32004 w 145637"/>
                        <a:gd name="connsiteY2" fmla="*/ 0 h 678656"/>
                        <a:gd name="connsiteX3" fmla="*/ 145637 w 145637"/>
                        <a:gd name="connsiteY3" fmla="*/ 0 h 678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5637" h="678656">
                          <a:moveTo>
                            <a:pt x="113633" y="678656"/>
                          </a:moveTo>
                          <a:lnTo>
                            <a:pt x="0" y="678656"/>
                          </a:lnTo>
                          <a:lnTo>
                            <a:pt x="32004" y="0"/>
                          </a:lnTo>
                          <a:lnTo>
                            <a:pt x="145637" y="0"/>
                          </a:ln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4E44F02A-A432-4D75-8C49-84DB8ED6B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0528" y="3800002"/>
                      <a:ext cx="143827" cy="678656"/>
                    </a:xfrm>
                    <a:custGeom>
                      <a:avLst/>
                      <a:gdLst>
                        <a:gd name="connsiteX0" fmla="*/ 111823 w 143827"/>
                        <a:gd name="connsiteY0" fmla="*/ 678656 h 678656"/>
                        <a:gd name="connsiteX1" fmla="*/ 0 w 143827"/>
                        <a:gd name="connsiteY1" fmla="*/ 678656 h 678656"/>
                        <a:gd name="connsiteX2" fmla="*/ 32004 w 143827"/>
                        <a:gd name="connsiteY2" fmla="*/ 0 h 678656"/>
                        <a:gd name="connsiteX3" fmla="*/ 143827 w 143827"/>
                        <a:gd name="connsiteY3" fmla="*/ 0 h 678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3827" h="678656">
                          <a:moveTo>
                            <a:pt x="111823" y="678656"/>
                          </a:moveTo>
                          <a:lnTo>
                            <a:pt x="0" y="678656"/>
                          </a:lnTo>
                          <a:lnTo>
                            <a:pt x="32004" y="0"/>
                          </a:lnTo>
                          <a:lnTo>
                            <a:pt x="143827" y="0"/>
                          </a:ln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" name="Graphic 9">
                  <a:extLst>
                    <a:ext uri="{FF2B5EF4-FFF2-40B4-BE49-F238E27FC236}">
                      <a16:creationId xmlns:a16="http://schemas.microsoft.com/office/drawing/2014/main" id="{39C9D91D-29F4-44AD-9C8A-39A6D10E3C9C}"/>
                    </a:ext>
                  </a:extLst>
                </p:cNvPr>
                <p:cNvGrpSpPr/>
                <p:nvPr/>
              </p:nvGrpSpPr>
              <p:grpSpPr>
                <a:xfrm>
                  <a:off x="3016346" y="2338295"/>
                  <a:ext cx="1540573" cy="1191006"/>
                  <a:chOff x="3016346" y="2338295"/>
                  <a:chExt cx="1540573" cy="1191006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E9588043-812A-440E-9347-875CD85EDBF3}"/>
                      </a:ext>
                    </a:extLst>
                  </p:cNvPr>
                  <p:cNvSpPr/>
                  <p:nvPr/>
                </p:nvSpPr>
                <p:spPr>
                  <a:xfrm>
                    <a:off x="3016346" y="2338295"/>
                    <a:ext cx="1472850" cy="1152429"/>
                  </a:xfrm>
                  <a:custGeom>
                    <a:avLst/>
                    <a:gdLst>
                      <a:gd name="connsiteX0" fmla="*/ 0 w 1472850"/>
                      <a:gd name="connsiteY0" fmla="*/ 0 h 1152429"/>
                      <a:gd name="connsiteX1" fmla="*/ 1472851 w 1472850"/>
                      <a:gd name="connsiteY1" fmla="*/ 0 h 1152429"/>
                      <a:gd name="connsiteX2" fmla="*/ 1472851 w 1472850"/>
                      <a:gd name="connsiteY2" fmla="*/ 1152430 h 1152429"/>
                      <a:gd name="connsiteX3" fmla="*/ 0 w 1472850"/>
                      <a:gd name="connsiteY3" fmla="*/ 1152430 h 1152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2850" h="1152429">
                        <a:moveTo>
                          <a:pt x="0" y="0"/>
                        </a:moveTo>
                        <a:lnTo>
                          <a:pt x="1472851" y="0"/>
                        </a:lnTo>
                        <a:lnTo>
                          <a:pt x="1472851" y="1152430"/>
                        </a:lnTo>
                        <a:lnTo>
                          <a:pt x="0" y="115243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D334CA2B-8108-4518-872B-C2BDF856B67A}"/>
                      </a:ext>
                    </a:extLst>
                  </p:cNvPr>
                  <p:cNvSpPr/>
                  <p:nvPr/>
                </p:nvSpPr>
                <p:spPr>
                  <a:xfrm>
                    <a:off x="3037015" y="2338295"/>
                    <a:ext cx="1496377" cy="1152429"/>
                  </a:xfrm>
                  <a:custGeom>
                    <a:avLst/>
                    <a:gdLst>
                      <a:gd name="connsiteX0" fmla="*/ 0 w 1496377"/>
                      <a:gd name="connsiteY0" fmla="*/ 0 h 1152429"/>
                      <a:gd name="connsiteX1" fmla="*/ 1496378 w 1496377"/>
                      <a:gd name="connsiteY1" fmla="*/ 0 h 1152429"/>
                      <a:gd name="connsiteX2" fmla="*/ 1496378 w 1496377"/>
                      <a:gd name="connsiteY2" fmla="*/ 1152430 h 1152429"/>
                      <a:gd name="connsiteX3" fmla="*/ 0 w 1496377"/>
                      <a:gd name="connsiteY3" fmla="*/ 1152430 h 1152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6377" h="1152429">
                        <a:moveTo>
                          <a:pt x="0" y="0"/>
                        </a:moveTo>
                        <a:lnTo>
                          <a:pt x="1496378" y="0"/>
                        </a:lnTo>
                        <a:lnTo>
                          <a:pt x="1496378" y="1152430"/>
                        </a:lnTo>
                        <a:lnTo>
                          <a:pt x="0" y="1152430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973570D5-5134-4B7B-B465-949D5350FE10}"/>
                      </a:ext>
                    </a:extLst>
                  </p:cNvPr>
                  <p:cNvSpPr/>
                  <p:nvPr/>
                </p:nvSpPr>
                <p:spPr>
                  <a:xfrm>
                    <a:off x="3016346" y="3490725"/>
                    <a:ext cx="1472850" cy="38576"/>
                  </a:xfrm>
                  <a:custGeom>
                    <a:avLst/>
                    <a:gdLst>
                      <a:gd name="connsiteX0" fmla="*/ 0 w 1472850"/>
                      <a:gd name="connsiteY0" fmla="*/ 0 h 38576"/>
                      <a:gd name="connsiteX1" fmla="*/ 1472851 w 1472850"/>
                      <a:gd name="connsiteY1" fmla="*/ 0 h 38576"/>
                      <a:gd name="connsiteX2" fmla="*/ 1472851 w 1472850"/>
                      <a:gd name="connsiteY2" fmla="*/ 38576 h 38576"/>
                      <a:gd name="connsiteX3" fmla="*/ 0 w 1472850"/>
                      <a:gd name="connsiteY3" fmla="*/ 38576 h 38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2850" h="38576">
                        <a:moveTo>
                          <a:pt x="0" y="0"/>
                        </a:moveTo>
                        <a:lnTo>
                          <a:pt x="1472851" y="0"/>
                        </a:lnTo>
                        <a:lnTo>
                          <a:pt x="1472851" y="38576"/>
                        </a:lnTo>
                        <a:lnTo>
                          <a:pt x="0" y="38576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72DFB9C4-2B4D-41C3-9134-B0C7D7023DF2}"/>
                      </a:ext>
                    </a:extLst>
                  </p:cNvPr>
                  <p:cNvSpPr/>
                  <p:nvPr/>
                </p:nvSpPr>
                <p:spPr>
                  <a:xfrm>
                    <a:off x="3060542" y="3490725"/>
                    <a:ext cx="1496377" cy="38576"/>
                  </a:xfrm>
                  <a:custGeom>
                    <a:avLst/>
                    <a:gdLst>
                      <a:gd name="connsiteX0" fmla="*/ 0 w 1496377"/>
                      <a:gd name="connsiteY0" fmla="*/ 0 h 38576"/>
                      <a:gd name="connsiteX1" fmla="*/ 1496378 w 1496377"/>
                      <a:gd name="connsiteY1" fmla="*/ 0 h 38576"/>
                      <a:gd name="connsiteX2" fmla="*/ 1496378 w 1496377"/>
                      <a:gd name="connsiteY2" fmla="*/ 38576 h 38576"/>
                      <a:gd name="connsiteX3" fmla="*/ 0 w 1496377"/>
                      <a:gd name="connsiteY3" fmla="*/ 38576 h 38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6377" h="38576">
                        <a:moveTo>
                          <a:pt x="0" y="0"/>
                        </a:moveTo>
                        <a:lnTo>
                          <a:pt x="1496378" y="0"/>
                        </a:lnTo>
                        <a:lnTo>
                          <a:pt x="1496378" y="38576"/>
                        </a:lnTo>
                        <a:lnTo>
                          <a:pt x="0" y="38576"/>
                        </a:ln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63CF9751-6957-488E-86D6-5BE9B777A0F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270882" y="2228177"/>
                    <a:ext cx="1028700" cy="1372647"/>
                  </a:xfrm>
                  <a:custGeom>
                    <a:avLst/>
                    <a:gdLst>
                      <a:gd name="connsiteX0" fmla="*/ 0 w 1028700"/>
                      <a:gd name="connsiteY0" fmla="*/ 0 h 1372647"/>
                      <a:gd name="connsiteX1" fmla="*/ 1028700 w 1028700"/>
                      <a:gd name="connsiteY1" fmla="*/ 0 h 1372647"/>
                      <a:gd name="connsiteX2" fmla="*/ 1028700 w 1028700"/>
                      <a:gd name="connsiteY2" fmla="*/ 1372648 h 1372647"/>
                      <a:gd name="connsiteX3" fmla="*/ 0 w 1028700"/>
                      <a:gd name="connsiteY3" fmla="*/ 1372648 h 1372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28700" h="1372647">
                        <a:moveTo>
                          <a:pt x="0" y="0"/>
                        </a:moveTo>
                        <a:lnTo>
                          <a:pt x="1028700" y="0"/>
                        </a:lnTo>
                        <a:lnTo>
                          <a:pt x="1028700" y="1372648"/>
                        </a:lnTo>
                        <a:lnTo>
                          <a:pt x="0" y="1372648"/>
                        </a:ln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D8FF4981-6A14-4BAF-83AC-52BA6EA99F32}"/>
                      </a:ext>
                    </a:extLst>
                  </p:cNvPr>
                  <p:cNvSpPr/>
                  <p:nvPr/>
                </p:nvSpPr>
                <p:spPr>
                  <a:xfrm>
                    <a:off x="3850069" y="2400208"/>
                    <a:ext cx="270509" cy="1028604"/>
                  </a:xfrm>
                  <a:custGeom>
                    <a:avLst/>
                    <a:gdLst>
                      <a:gd name="connsiteX0" fmla="*/ 0 w 270509"/>
                      <a:gd name="connsiteY0" fmla="*/ 1028605 h 1028604"/>
                      <a:gd name="connsiteX1" fmla="*/ 99060 w 270509"/>
                      <a:gd name="connsiteY1" fmla="*/ 0 h 1028604"/>
                      <a:gd name="connsiteX2" fmla="*/ 270510 w 270509"/>
                      <a:gd name="connsiteY2" fmla="*/ 0 h 1028604"/>
                      <a:gd name="connsiteX3" fmla="*/ 171450 w 270509"/>
                      <a:gd name="connsiteY3" fmla="*/ 1028605 h 1028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0509" h="1028604">
                        <a:moveTo>
                          <a:pt x="0" y="1028605"/>
                        </a:moveTo>
                        <a:lnTo>
                          <a:pt x="99060" y="0"/>
                        </a:lnTo>
                        <a:lnTo>
                          <a:pt x="270510" y="0"/>
                        </a:lnTo>
                        <a:lnTo>
                          <a:pt x="171450" y="10286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9D61EF3B-3CF8-4FF6-877D-8A780066894B}"/>
                      </a:ext>
                    </a:extLst>
                  </p:cNvPr>
                  <p:cNvSpPr/>
                  <p:nvPr/>
                </p:nvSpPr>
                <p:spPr>
                  <a:xfrm>
                    <a:off x="3417443" y="2400208"/>
                    <a:ext cx="270509" cy="1028604"/>
                  </a:xfrm>
                  <a:custGeom>
                    <a:avLst/>
                    <a:gdLst>
                      <a:gd name="connsiteX0" fmla="*/ 0 w 270509"/>
                      <a:gd name="connsiteY0" fmla="*/ 1028605 h 1028604"/>
                      <a:gd name="connsiteX1" fmla="*/ 99060 w 270509"/>
                      <a:gd name="connsiteY1" fmla="*/ 0 h 1028604"/>
                      <a:gd name="connsiteX2" fmla="*/ 270510 w 270509"/>
                      <a:gd name="connsiteY2" fmla="*/ 0 h 1028604"/>
                      <a:gd name="connsiteX3" fmla="*/ 171450 w 270509"/>
                      <a:gd name="connsiteY3" fmla="*/ 1028605 h 1028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0509" h="1028604">
                        <a:moveTo>
                          <a:pt x="0" y="1028605"/>
                        </a:moveTo>
                        <a:lnTo>
                          <a:pt x="99060" y="0"/>
                        </a:lnTo>
                        <a:lnTo>
                          <a:pt x="270510" y="0"/>
                        </a:lnTo>
                        <a:lnTo>
                          <a:pt x="171450" y="10286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9310ADFB-06A7-4EA5-B45B-5C9402A7B378}"/>
                      </a:ext>
                    </a:extLst>
                  </p:cNvPr>
                  <p:cNvSpPr/>
                  <p:nvPr/>
                </p:nvSpPr>
                <p:spPr>
                  <a:xfrm>
                    <a:off x="3122740" y="2435641"/>
                    <a:ext cx="9525" cy="644556"/>
                  </a:xfrm>
                  <a:custGeom>
                    <a:avLst/>
                    <a:gdLst>
                      <a:gd name="connsiteX0" fmla="*/ 4763 w 9525"/>
                      <a:gd name="connsiteY0" fmla="*/ 644557 h 644556"/>
                      <a:gd name="connsiteX1" fmla="*/ 0 w 9525"/>
                      <a:gd name="connsiteY1" fmla="*/ 639794 h 644556"/>
                      <a:gd name="connsiteX2" fmla="*/ 0 w 9525"/>
                      <a:gd name="connsiteY2" fmla="*/ 4763 h 644556"/>
                      <a:gd name="connsiteX3" fmla="*/ 4763 w 9525"/>
                      <a:gd name="connsiteY3" fmla="*/ 0 h 644556"/>
                      <a:gd name="connsiteX4" fmla="*/ 9525 w 9525"/>
                      <a:gd name="connsiteY4" fmla="*/ 4763 h 644556"/>
                      <a:gd name="connsiteX5" fmla="*/ 9525 w 9525"/>
                      <a:gd name="connsiteY5" fmla="*/ 639794 h 644556"/>
                      <a:gd name="connsiteX6" fmla="*/ 4763 w 9525"/>
                      <a:gd name="connsiteY6" fmla="*/ 644557 h 644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25" h="644556">
                        <a:moveTo>
                          <a:pt x="4763" y="644557"/>
                        </a:moveTo>
                        <a:cubicBezTo>
                          <a:pt x="2191" y="644557"/>
                          <a:pt x="0" y="642461"/>
                          <a:pt x="0" y="639794"/>
                        </a:cubicBezTo>
                        <a:lnTo>
                          <a:pt x="0" y="4763"/>
                        </a:lnTo>
                        <a:cubicBezTo>
                          <a:pt x="0" y="2191"/>
                          <a:pt x="2096" y="0"/>
                          <a:pt x="4763" y="0"/>
                        </a:cubicBezTo>
                        <a:cubicBezTo>
                          <a:pt x="7334" y="0"/>
                          <a:pt x="9525" y="2095"/>
                          <a:pt x="9525" y="4763"/>
                        </a:cubicBezTo>
                        <a:lnTo>
                          <a:pt x="9525" y="639794"/>
                        </a:lnTo>
                        <a:cubicBezTo>
                          <a:pt x="9525" y="642366"/>
                          <a:pt x="7429" y="644557"/>
                          <a:pt x="4763" y="644557"/>
                        </a:cubicBez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6F213D4-29DD-4352-BD5C-D548E4039259}"/>
                      </a:ext>
                    </a:extLst>
                  </p:cNvPr>
                  <p:cNvSpPr/>
                  <p:nvPr/>
                </p:nvSpPr>
                <p:spPr>
                  <a:xfrm>
                    <a:off x="4058285" y="2400208"/>
                    <a:ext cx="165925" cy="1028604"/>
                  </a:xfrm>
                  <a:custGeom>
                    <a:avLst/>
                    <a:gdLst>
                      <a:gd name="connsiteX0" fmla="*/ 0 w 165925"/>
                      <a:gd name="connsiteY0" fmla="*/ 1028605 h 1028604"/>
                      <a:gd name="connsiteX1" fmla="*/ 99060 w 165925"/>
                      <a:gd name="connsiteY1" fmla="*/ 0 h 1028604"/>
                      <a:gd name="connsiteX2" fmla="*/ 165926 w 165925"/>
                      <a:gd name="connsiteY2" fmla="*/ 0 h 1028604"/>
                      <a:gd name="connsiteX3" fmla="*/ 66866 w 165925"/>
                      <a:gd name="connsiteY3" fmla="*/ 1028605 h 1028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25" h="1028604">
                        <a:moveTo>
                          <a:pt x="0" y="1028605"/>
                        </a:moveTo>
                        <a:lnTo>
                          <a:pt x="99060" y="0"/>
                        </a:lnTo>
                        <a:lnTo>
                          <a:pt x="165926" y="0"/>
                        </a:lnTo>
                        <a:lnTo>
                          <a:pt x="66866" y="10286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CA2280E9-93AB-4BE6-A73D-261E21A9C9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53339" y="2910643"/>
                    <a:ext cx="1028700" cy="7810"/>
                  </a:xfrm>
                  <a:custGeom>
                    <a:avLst/>
                    <a:gdLst>
                      <a:gd name="connsiteX0" fmla="*/ 0 w 1028700"/>
                      <a:gd name="connsiteY0" fmla="*/ 0 h 7810"/>
                      <a:gd name="connsiteX1" fmla="*/ 1028700 w 1028700"/>
                      <a:gd name="connsiteY1" fmla="*/ 0 h 7810"/>
                      <a:gd name="connsiteX2" fmla="*/ 1028700 w 1028700"/>
                      <a:gd name="connsiteY2" fmla="*/ 7811 h 7810"/>
                      <a:gd name="connsiteX3" fmla="*/ 0 w 1028700"/>
                      <a:gd name="connsiteY3" fmla="*/ 7811 h 7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28700" h="7810">
                        <a:moveTo>
                          <a:pt x="0" y="0"/>
                        </a:moveTo>
                        <a:lnTo>
                          <a:pt x="1028700" y="0"/>
                        </a:lnTo>
                        <a:lnTo>
                          <a:pt x="1028700" y="7811"/>
                        </a:lnTo>
                        <a:lnTo>
                          <a:pt x="0" y="7811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2BE8B2AA-C7CC-4BD8-A314-8E1B557D3AFC}"/>
                      </a:ext>
                    </a:extLst>
                  </p:cNvPr>
                  <p:cNvSpPr/>
                  <p:nvPr/>
                </p:nvSpPr>
                <p:spPr>
                  <a:xfrm>
                    <a:off x="3069495" y="2424211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372EC2E0-1F47-4709-8A04-743D5F355221}"/>
                      </a:ext>
                    </a:extLst>
                  </p:cNvPr>
                  <p:cNvSpPr/>
                  <p:nvPr/>
                </p:nvSpPr>
                <p:spPr>
                  <a:xfrm>
                    <a:off x="3069495" y="2569086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4C29159E-FADD-4786-880E-F3BEA3F4E682}"/>
                      </a:ext>
                    </a:extLst>
                  </p:cNvPr>
                  <p:cNvSpPr/>
                  <p:nvPr/>
                </p:nvSpPr>
                <p:spPr>
                  <a:xfrm>
                    <a:off x="3069495" y="2713961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80B9E05-1E1B-4527-AD4C-C9483174C763}"/>
                      </a:ext>
                    </a:extLst>
                  </p:cNvPr>
                  <p:cNvSpPr/>
                  <p:nvPr/>
                </p:nvSpPr>
                <p:spPr>
                  <a:xfrm>
                    <a:off x="3069495" y="2858741"/>
                    <a:ext cx="1478565" cy="88201"/>
                  </a:xfrm>
                  <a:custGeom>
                    <a:avLst/>
                    <a:gdLst>
                      <a:gd name="connsiteX0" fmla="*/ 1478566 w 1478565"/>
                      <a:gd name="connsiteY0" fmla="*/ 88202 h 88201"/>
                      <a:gd name="connsiteX1" fmla="*/ 5715 w 1478565"/>
                      <a:gd name="connsiteY1" fmla="*/ 88202 h 88201"/>
                      <a:gd name="connsiteX2" fmla="*/ 0 w 1478565"/>
                      <a:gd name="connsiteY2" fmla="*/ 0 h 88201"/>
                      <a:gd name="connsiteX3" fmla="*/ 1472851 w 1478565"/>
                      <a:gd name="connsiteY3" fmla="*/ 0 h 88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201">
                        <a:moveTo>
                          <a:pt x="1478566" y="88202"/>
                        </a:moveTo>
                        <a:lnTo>
                          <a:pt x="5715" y="88202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97FA00F9-3AE8-4FE0-A63B-1F44BF067443}"/>
                      </a:ext>
                    </a:extLst>
                  </p:cNvPr>
                  <p:cNvSpPr/>
                  <p:nvPr/>
                </p:nvSpPr>
                <p:spPr>
                  <a:xfrm>
                    <a:off x="3069495" y="3003617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DC8AEB6B-421C-485D-86A0-D56E85D81AA0}"/>
                      </a:ext>
                    </a:extLst>
                  </p:cNvPr>
                  <p:cNvSpPr/>
                  <p:nvPr/>
                </p:nvSpPr>
                <p:spPr>
                  <a:xfrm>
                    <a:off x="3069495" y="3148492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CB3905FB-9514-454E-B255-5E14B692C74C}"/>
                      </a:ext>
                    </a:extLst>
                  </p:cNvPr>
                  <p:cNvSpPr/>
                  <p:nvPr/>
                </p:nvSpPr>
                <p:spPr>
                  <a:xfrm>
                    <a:off x="3069495" y="2496696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A1F7B708-7FC7-4A5F-8BFD-9E11677A332D}"/>
                      </a:ext>
                    </a:extLst>
                  </p:cNvPr>
                  <p:cNvSpPr/>
                  <p:nvPr/>
                </p:nvSpPr>
                <p:spPr>
                  <a:xfrm>
                    <a:off x="3069495" y="2641476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B75FDF1-D46B-471E-A9B8-877374073197}"/>
                      </a:ext>
                    </a:extLst>
                  </p:cNvPr>
                  <p:cNvSpPr/>
                  <p:nvPr/>
                </p:nvSpPr>
                <p:spPr>
                  <a:xfrm>
                    <a:off x="3069495" y="2786351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FA7A8D02-576C-4933-8711-7A7B7EB52459}"/>
                      </a:ext>
                    </a:extLst>
                  </p:cNvPr>
                  <p:cNvSpPr/>
                  <p:nvPr/>
                </p:nvSpPr>
                <p:spPr>
                  <a:xfrm>
                    <a:off x="3069495" y="2931226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72DE6E0E-1973-4888-847E-6DD53006AB36}"/>
                      </a:ext>
                    </a:extLst>
                  </p:cNvPr>
                  <p:cNvSpPr/>
                  <p:nvPr/>
                </p:nvSpPr>
                <p:spPr>
                  <a:xfrm>
                    <a:off x="3069495" y="3076102"/>
                    <a:ext cx="1478565" cy="88106"/>
                  </a:xfrm>
                  <a:custGeom>
                    <a:avLst/>
                    <a:gdLst>
                      <a:gd name="connsiteX0" fmla="*/ 1478566 w 1478565"/>
                      <a:gd name="connsiteY0" fmla="*/ 88106 h 88106"/>
                      <a:gd name="connsiteX1" fmla="*/ 5715 w 1478565"/>
                      <a:gd name="connsiteY1" fmla="*/ 88106 h 88106"/>
                      <a:gd name="connsiteX2" fmla="*/ 0 w 1478565"/>
                      <a:gd name="connsiteY2" fmla="*/ 0 h 88106"/>
                      <a:gd name="connsiteX3" fmla="*/ 1472851 w 1478565"/>
                      <a:gd name="connsiteY3" fmla="*/ 0 h 8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106">
                        <a:moveTo>
                          <a:pt x="1478566" y="88106"/>
                        </a:moveTo>
                        <a:lnTo>
                          <a:pt x="5715" y="88106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606FB8C9-A084-4803-8B65-3C313666C548}"/>
                      </a:ext>
                    </a:extLst>
                  </p:cNvPr>
                  <p:cNvSpPr/>
                  <p:nvPr/>
                </p:nvSpPr>
                <p:spPr>
                  <a:xfrm>
                    <a:off x="3069495" y="3220882"/>
                    <a:ext cx="1478565" cy="88201"/>
                  </a:xfrm>
                  <a:custGeom>
                    <a:avLst/>
                    <a:gdLst>
                      <a:gd name="connsiteX0" fmla="*/ 1478566 w 1478565"/>
                      <a:gd name="connsiteY0" fmla="*/ 88201 h 88201"/>
                      <a:gd name="connsiteX1" fmla="*/ 5715 w 1478565"/>
                      <a:gd name="connsiteY1" fmla="*/ 88201 h 88201"/>
                      <a:gd name="connsiteX2" fmla="*/ 0 w 1478565"/>
                      <a:gd name="connsiteY2" fmla="*/ 0 h 88201"/>
                      <a:gd name="connsiteX3" fmla="*/ 1472851 w 1478565"/>
                      <a:gd name="connsiteY3" fmla="*/ 0 h 88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8565" h="88201">
                        <a:moveTo>
                          <a:pt x="1478566" y="88201"/>
                        </a:moveTo>
                        <a:lnTo>
                          <a:pt x="5715" y="88201"/>
                        </a:lnTo>
                        <a:lnTo>
                          <a:pt x="0" y="0"/>
                        </a:lnTo>
                        <a:lnTo>
                          <a:pt x="1472851" y="0"/>
                        </a:lnTo>
                        <a:close/>
                      </a:path>
                    </a:pathLst>
                  </a:custGeom>
                  <a:solidFill>
                    <a:srgbClr val="E0E0E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aphic 9">
                  <a:extLst>
                    <a:ext uri="{FF2B5EF4-FFF2-40B4-BE49-F238E27FC236}">
                      <a16:creationId xmlns:a16="http://schemas.microsoft.com/office/drawing/2014/main" id="{233EE64A-307D-4802-8546-3C6665DF8997}"/>
                    </a:ext>
                  </a:extLst>
                </p:cNvPr>
                <p:cNvGrpSpPr/>
                <p:nvPr/>
              </p:nvGrpSpPr>
              <p:grpSpPr>
                <a:xfrm>
                  <a:off x="918893" y="2514508"/>
                  <a:ext cx="1640347" cy="2775489"/>
                  <a:chOff x="918893" y="2514508"/>
                  <a:chExt cx="1640347" cy="2775489"/>
                </a:xfrm>
              </p:grpSpPr>
              <p:grpSp>
                <p:nvGrpSpPr>
                  <p:cNvPr id="75" name="Graphic 9">
                    <a:extLst>
                      <a:ext uri="{FF2B5EF4-FFF2-40B4-BE49-F238E27FC236}">
                        <a16:creationId xmlns:a16="http://schemas.microsoft.com/office/drawing/2014/main" id="{7A82BE28-D91D-4DE9-BCB8-87B51C492415}"/>
                      </a:ext>
                    </a:extLst>
                  </p:cNvPr>
                  <p:cNvGrpSpPr/>
                  <p:nvPr/>
                </p:nvGrpSpPr>
                <p:grpSpPr>
                  <a:xfrm>
                    <a:off x="1283462" y="2514508"/>
                    <a:ext cx="1106138" cy="564356"/>
                    <a:chOff x="1283462" y="2514508"/>
                    <a:chExt cx="1106138" cy="564356"/>
                  </a:xfrm>
                </p:grpSpPr>
                <p:grpSp>
                  <p:nvGrpSpPr>
                    <p:cNvPr id="76" name="Graphic 9">
                      <a:extLst>
                        <a:ext uri="{FF2B5EF4-FFF2-40B4-BE49-F238E27FC236}">
                          <a16:creationId xmlns:a16="http://schemas.microsoft.com/office/drawing/2014/main" id="{03E6023B-E49A-43FE-AD55-F0B52373F6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3462" y="2514508"/>
                      <a:ext cx="291750" cy="564356"/>
                      <a:chOff x="1283462" y="2514508"/>
                      <a:chExt cx="291750" cy="564356"/>
                    </a:xfrm>
                  </p:grpSpPr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C91DE6C1-8AC7-4406-B3ED-447DF3BC4F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83462" y="2741584"/>
                        <a:ext cx="291750" cy="168687"/>
                      </a:xfrm>
                      <a:custGeom>
                        <a:avLst/>
                        <a:gdLst>
                          <a:gd name="connsiteX0" fmla="*/ 45910 w 291750"/>
                          <a:gd name="connsiteY0" fmla="*/ 168688 h 168687"/>
                          <a:gd name="connsiteX1" fmla="*/ 245840 w 291750"/>
                          <a:gd name="connsiteY1" fmla="*/ 168688 h 168687"/>
                          <a:gd name="connsiteX2" fmla="*/ 291751 w 291750"/>
                          <a:gd name="connsiteY2" fmla="*/ 122777 h 168687"/>
                          <a:gd name="connsiteX3" fmla="*/ 291751 w 291750"/>
                          <a:gd name="connsiteY3" fmla="*/ 45910 h 168687"/>
                          <a:gd name="connsiteX4" fmla="*/ 245840 w 291750"/>
                          <a:gd name="connsiteY4" fmla="*/ 0 h 168687"/>
                          <a:gd name="connsiteX5" fmla="*/ 45910 w 291750"/>
                          <a:gd name="connsiteY5" fmla="*/ 0 h 168687"/>
                          <a:gd name="connsiteX6" fmla="*/ 0 w 291750"/>
                          <a:gd name="connsiteY6" fmla="*/ 45910 h 168687"/>
                          <a:gd name="connsiteX7" fmla="*/ 0 w 291750"/>
                          <a:gd name="connsiteY7" fmla="*/ 122777 h 168687"/>
                          <a:gd name="connsiteX8" fmla="*/ 45910 w 291750"/>
                          <a:gd name="connsiteY8" fmla="*/ 168688 h 1686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91750" h="168687">
                            <a:moveTo>
                              <a:pt x="45910" y="168688"/>
                            </a:moveTo>
                            <a:lnTo>
                              <a:pt x="245840" y="168688"/>
                            </a:lnTo>
                            <a:cubicBezTo>
                              <a:pt x="271177" y="168688"/>
                              <a:pt x="291751" y="148114"/>
                              <a:pt x="291751" y="122777"/>
                            </a:cubicBezTo>
                            <a:lnTo>
                              <a:pt x="291751" y="45910"/>
                            </a:lnTo>
                            <a:cubicBezTo>
                              <a:pt x="291751" y="20574"/>
                              <a:pt x="271177" y="0"/>
                              <a:pt x="245840" y="0"/>
                            </a:cubicBezTo>
                            <a:lnTo>
                              <a:pt x="45910" y="0"/>
                            </a:lnTo>
                            <a:cubicBezTo>
                              <a:pt x="20574" y="0"/>
                              <a:pt x="0" y="20574"/>
                              <a:pt x="0" y="45910"/>
                            </a:cubicBezTo>
                            <a:lnTo>
                              <a:pt x="0" y="122777"/>
                            </a:lnTo>
                            <a:cubicBezTo>
                              <a:pt x="0" y="148114"/>
                              <a:pt x="20574" y="168688"/>
                              <a:pt x="45910" y="168688"/>
                            </a:cubicBezTo>
                            <a:close/>
                          </a:path>
                        </a:pathLst>
                      </a:custGeom>
                      <a:solidFill>
                        <a:srgbClr val="F5F5F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" name="Freeform: Shape 77">
                        <a:extLst>
                          <a:ext uri="{FF2B5EF4-FFF2-40B4-BE49-F238E27FC236}">
                            <a16:creationId xmlns:a16="http://schemas.microsoft.com/office/drawing/2014/main" id="{F42564B6-091A-46EE-B590-7A44B3506B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83462" y="2572896"/>
                        <a:ext cx="291750" cy="168687"/>
                      </a:xfrm>
                      <a:custGeom>
                        <a:avLst/>
                        <a:gdLst>
                          <a:gd name="connsiteX0" fmla="*/ 45910 w 291750"/>
                          <a:gd name="connsiteY0" fmla="*/ 168688 h 168687"/>
                          <a:gd name="connsiteX1" fmla="*/ 245840 w 291750"/>
                          <a:gd name="connsiteY1" fmla="*/ 168688 h 168687"/>
                          <a:gd name="connsiteX2" fmla="*/ 291751 w 291750"/>
                          <a:gd name="connsiteY2" fmla="*/ 122777 h 168687"/>
                          <a:gd name="connsiteX3" fmla="*/ 291751 w 291750"/>
                          <a:gd name="connsiteY3" fmla="*/ 45910 h 168687"/>
                          <a:gd name="connsiteX4" fmla="*/ 245840 w 291750"/>
                          <a:gd name="connsiteY4" fmla="*/ 0 h 168687"/>
                          <a:gd name="connsiteX5" fmla="*/ 45910 w 291750"/>
                          <a:gd name="connsiteY5" fmla="*/ 0 h 168687"/>
                          <a:gd name="connsiteX6" fmla="*/ 0 w 291750"/>
                          <a:gd name="connsiteY6" fmla="*/ 45910 h 168687"/>
                          <a:gd name="connsiteX7" fmla="*/ 0 w 291750"/>
                          <a:gd name="connsiteY7" fmla="*/ 122777 h 168687"/>
                          <a:gd name="connsiteX8" fmla="*/ 45910 w 291750"/>
                          <a:gd name="connsiteY8" fmla="*/ 168688 h 1686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91750" h="168687">
                            <a:moveTo>
                              <a:pt x="45910" y="168688"/>
                            </a:moveTo>
                            <a:lnTo>
                              <a:pt x="245840" y="168688"/>
                            </a:lnTo>
                            <a:cubicBezTo>
                              <a:pt x="271177" y="168688"/>
                              <a:pt x="291751" y="148114"/>
                              <a:pt x="291751" y="122777"/>
                            </a:cubicBezTo>
                            <a:lnTo>
                              <a:pt x="291751" y="45910"/>
                            </a:lnTo>
                            <a:cubicBezTo>
                              <a:pt x="291751" y="20574"/>
                              <a:pt x="271177" y="0"/>
                              <a:pt x="245840" y="0"/>
                            </a:cubicBezTo>
                            <a:lnTo>
                              <a:pt x="45910" y="0"/>
                            </a:lnTo>
                            <a:cubicBezTo>
                              <a:pt x="20574" y="0"/>
                              <a:pt x="0" y="20574"/>
                              <a:pt x="0" y="45910"/>
                            </a:cubicBezTo>
                            <a:lnTo>
                              <a:pt x="0" y="122777"/>
                            </a:lnTo>
                            <a:cubicBezTo>
                              <a:pt x="0" y="148209"/>
                              <a:pt x="20574" y="168688"/>
                              <a:pt x="45910" y="168688"/>
                            </a:cubicBezTo>
                            <a:close/>
                          </a:path>
                        </a:pathLst>
                      </a:custGeom>
                      <a:solidFill>
                        <a:srgbClr val="F5F5F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3C0A6A73-AEC8-4FA6-A4AE-F8DE104031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8808" y="2514508"/>
                        <a:ext cx="101060" cy="58483"/>
                      </a:xfrm>
                      <a:custGeom>
                        <a:avLst/>
                        <a:gdLst>
                          <a:gd name="connsiteX0" fmla="*/ 15907 w 101060"/>
                          <a:gd name="connsiteY0" fmla="*/ 58483 h 58483"/>
                          <a:gd name="connsiteX1" fmla="*/ 85153 w 101060"/>
                          <a:gd name="connsiteY1" fmla="*/ 58483 h 58483"/>
                          <a:gd name="connsiteX2" fmla="*/ 101060 w 101060"/>
                          <a:gd name="connsiteY2" fmla="*/ 42577 h 58483"/>
                          <a:gd name="connsiteX3" fmla="*/ 101060 w 101060"/>
                          <a:gd name="connsiteY3" fmla="*/ 15907 h 58483"/>
                          <a:gd name="connsiteX4" fmla="*/ 85153 w 101060"/>
                          <a:gd name="connsiteY4" fmla="*/ 0 h 58483"/>
                          <a:gd name="connsiteX5" fmla="*/ 15907 w 101060"/>
                          <a:gd name="connsiteY5" fmla="*/ 0 h 58483"/>
                          <a:gd name="connsiteX6" fmla="*/ 0 w 101060"/>
                          <a:gd name="connsiteY6" fmla="*/ 15907 h 58483"/>
                          <a:gd name="connsiteX7" fmla="*/ 0 w 101060"/>
                          <a:gd name="connsiteY7" fmla="*/ 42577 h 58483"/>
                          <a:gd name="connsiteX8" fmla="*/ 15907 w 101060"/>
                          <a:gd name="connsiteY8" fmla="*/ 58483 h 584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1060" h="58483">
                            <a:moveTo>
                              <a:pt x="15907" y="58483"/>
                            </a:moveTo>
                            <a:lnTo>
                              <a:pt x="85153" y="58483"/>
                            </a:lnTo>
                            <a:cubicBezTo>
                              <a:pt x="93917" y="58483"/>
                              <a:pt x="101060" y="51340"/>
                              <a:pt x="101060" y="42577"/>
                            </a:cubicBezTo>
                            <a:lnTo>
                              <a:pt x="101060" y="15907"/>
                            </a:lnTo>
                            <a:cubicBezTo>
                              <a:pt x="101060" y="7144"/>
                              <a:pt x="93917" y="0"/>
                              <a:pt x="85153" y="0"/>
                            </a:cubicBezTo>
                            <a:lnTo>
                              <a:pt x="15907" y="0"/>
                            </a:lnTo>
                            <a:cubicBezTo>
                              <a:pt x="7144" y="0"/>
                              <a:pt x="0" y="7144"/>
                              <a:pt x="0" y="15907"/>
                            </a:cubicBezTo>
                            <a:lnTo>
                              <a:pt x="0" y="42577"/>
                            </a:lnTo>
                            <a:cubicBezTo>
                              <a:pt x="0" y="51340"/>
                              <a:pt x="7048" y="58483"/>
                              <a:pt x="15907" y="58483"/>
                            </a:cubicBez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Freeform: Shape 79">
                        <a:extLst>
                          <a:ext uri="{FF2B5EF4-FFF2-40B4-BE49-F238E27FC236}">
                            <a16:creationId xmlns:a16="http://schemas.microsoft.com/office/drawing/2014/main" id="{CA7252BE-3F64-4B40-AEE7-F4564D2F96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83462" y="2910176"/>
                        <a:ext cx="291750" cy="168687"/>
                      </a:xfrm>
                      <a:custGeom>
                        <a:avLst/>
                        <a:gdLst>
                          <a:gd name="connsiteX0" fmla="*/ 45910 w 291750"/>
                          <a:gd name="connsiteY0" fmla="*/ 168688 h 168687"/>
                          <a:gd name="connsiteX1" fmla="*/ 245840 w 291750"/>
                          <a:gd name="connsiteY1" fmla="*/ 168688 h 168687"/>
                          <a:gd name="connsiteX2" fmla="*/ 291751 w 291750"/>
                          <a:gd name="connsiteY2" fmla="*/ 122777 h 168687"/>
                          <a:gd name="connsiteX3" fmla="*/ 291751 w 291750"/>
                          <a:gd name="connsiteY3" fmla="*/ 45910 h 168687"/>
                          <a:gd name="connsiteX4" fmla="*/ 245840 w 291750"/>
                          <a:gd name="connsiteY4" fmla="*/ 0 h 168687"/>
                          <a:gd name="connsiteX5" fmla="*/ 45910 w 291750"/>
                          <a:gd name="connsiteY5" fmla="*/ 0 h 168687"/>
                          <a:gd name="connsiteX6" fmla="*/ 0 w 291750"/>
                          <a:gd name="connsiteY6" fmla="*/ 45910 h 168687"/>
                          <a:gd name="connsiteX7" fmla="*/ 0 w 291750"/>
                          <a:gd name="connsiteY7" fmla="*/ 122777 h 168687"/>
                          <a:gd name="connsiteX8" fmla="*/ 45910 w 291750"/>
                          <a:gd name="connsiteY8" fmla="*/ 168688 h 1686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91750" h="168687">
                            <a:moveTo>
                              <a:pt x="45910" y="168688"/>
                            </a:moveTo>
                            <a:lnTo>
                              <a:pt x="245840" y="168688"/>
                            </a:lnTo>
                            <a:cubicBezTo>
                              <a:pt x="271177" y="168688"/>
                              <a:pt x="291751" y="148114"/>
                              <a:pt x="291751" y="122777"/>
                            </a:cubicBezTo>
                            <a:lnTo>
                              <a:pt x="291751" y="45910"/>
                            </a:lnTo>
                            <a:cubicBezTo>
                              <a:pt x="291751" y="20574"/>
                              <a:pt x="271177" y="0"/>
                              <a:pt x="245840" y="0"/>
                            </a:cubicBezTo>
                            <a:lnTo>
                              <a:pt x="45910" y="0"/>
                            </a:lnTo>
                            <a:cubicBezTo>
                              <a:pt x="20574" y="0"/>
                              <a:pt x="0" y="20574"/>
                              <a:pt x="0" y="45910"/>
                            </a:cubicBezTo>
                            <a:lnTo>
                              <a:pt x="0" y="122777"/>
                            </a:lnTo>
                            <a:cubicBezTo>
                              <a:pt x="0" y="148114"/>
                              <a:pt x="20574" y="168688"/>
                              <a:pt x="45910" y="168688"/>
                            </a:cubicBezTo>
                            <a:close/>
                          </a:path>
                        </a:pathLst>
                      </a:custGeom>
                      <a:solidFill>
                        <a:srgbClr val="F5F5F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DB700ABE-6014-4D2B-9025-D0E57CC80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9506" y="2961707"/>
                      <a:ext cx="760095" cy="117157"/>
                    </a:xfrm>
                    <a:custGeom>
                      <a:avLst/>
                      <a:gdLst>
                        <a:gd name="connsiteX0" fmla="*/ 760095 w 760095"/>
                        <a:gd name="connsiteY0" fmla="*/ 0 h 117157"/>
                        <a:gd name="connsiteX1" fmla="*/ 380047 w 760095"/>
                        <a:gd name="connsiteY1" fmla="*/ 117157 h 117157"/>
                        <a:gd name="connsiteX2" fmla="*/ 0 w 760095"/>
                        <a:gd name="connsiteY2" fmla="*/ 0 h 117157"/>
                        <a:gd name="connsiteX3" fmla="*/ 760095 w 760095"/>
                        <a:gd name="connsiteY3" fmla="*/ 0 h 117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0095" h="117157">
                          <a:moveTo>
                            <a:pt x="760095" y="0"/>
                          </a:moveTo>
                          <a:cubicBezTo>
                            <a:pt x="760095" y="0"/>
                            <a:pt x="750475" y="117157"/>
                            <a:pt x="380047" y="117157"/>
                          </a:cubicBezTo>
                          <a:cubicBezTo>
                            <a:pt x="9620" y="117157"/>
                            <a:pt x="0" y="0"/>
                            <a:pt x="0" y="0"/>
                          </a:cubicBezTo>
                          <a:lnTo>
                            <a:pt x="760095" y="0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" name="Graphic 9">
                    <a:extLst>
                      <a:ext uri="{FF2B5EF4-FFF2-40B4-BE49-F238E27FC236}">
                        <a16:creationId xmlns:a16="http://schemas.microsoft.com/office/drawing/2014/main" id="{CD860759-1B78-4456-B351-9CD95F3DE987}"/>
                      </a:ext>
                    </a:extLst>
                  </p:cNvPr>
                  <p:cNvGrpSpPr/>
                  <p:nvPr/>
                </p:nvGrpSpPr>
                <p:grpSpPr>
                  <a:xfrm>
                    <a:off x="918893" y="3078826"/>
                    <a:ext cx="1640347" cy="2211171"/>
                    <a:chOff x="918893" y="3078826"/>
                    <a:chExt cx="1640347" cy="2211171"/>
                  </a:xfrm>
                </p:grpSpPr>
                <p:grpSp>
                  <p:nvGrpSpPr>
                    <p:cNvPr id="83" name="Graphic 9">
                      <a:extLst>
                        <a:ext uri="{FF2B5EF4-FFF2-40B4-BE49-F238E27FC236}">
                          <a16:creationId xmlns:a16="http://schemas.microsoft.com/office/drawing/2014/main" id="{661D00CB-E06A-41FE-9D00-C00D4D8C68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9898" y="3102524"/>
                      <a:ext cx="1560309" cy="2187473"/>
                      <a:chOff x="959898" y="3102524"/>
                      <a:chExt cx="1560309" cy="2187473"/>
                    </a:xfrm>
                  </p:grpSpPr>
                  <p:sp>
                    <p:nvSpPr>
                      <p:cNvPr id="84" name="Freeform: Shape 83">
                        <a:extLst>
                          <a:ext uri="{FF2B5EF4-FFF2-40B4-BE49-F238E27FC236}">
                            <a16:creationId xmlns:a16="http://schemas.microsoft.com/office/drawing/2014/main" id="{849DA125-D4AD-4219-840E-8B6DEECD4C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9898" y="3102581"/>
                        <a:ext cx="293560" cy="2078640"/>
                      </a:xfrm>
                      <a:custGeom>
                        <a:avLst/>
                        <a:gdLst>
                          <a:gd name="connsiteX0" fmla="*/ 0 w 293560"/>
                          <a:gd name="connsiteY0" fmla="*/ 0 h 2078640"/>
                          <a:gd name="connsiteX1" fmla="*/ 293560 w 293560"/>
                          <a:gd name="connsiteY1" fmla="*/ 0 h 2078640"/>
                          <a:gd name="connsiteX2" fmla="*/ 293560 w 293560"/>
                          <a:gd name="connsiteY2" fmla="*/ 2078641 h 2078640"/>
                          <a:gd name="connsiteX3" fmla="*/ 0 w 293560"/>
                          <a:gd name="connsiteY3" fmla="*/ 2078641 h 2078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93560" h="2078640">
                            <a:moveTo>
                              <a:pt x="0" y="0"/>
                            </a:moveTo>
                            <a:lnTo>
                              <a:pt x="293560" y="0"/>
                            </a:lnTo>
                            <a:lnTo>
                              <a:pt x="293560" y="2078641"/>
                            </a:lnTo>
                            <a:lnTo>
                              <a:pt x="0" y="2078641"/>
                            </a:lnTo>
                            <a:close/>
                          </a:path>
                        </a:pathLst>
                      </a:custGeom>
                      <a:solidFill>
                        <a:srgbClr val="F0F0F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" name="Freeform: Shape 84">
                        <a:extLst>
                          <a:ext uri="{FF2B5EF4-FFF2-40B4-BE49-F238E27FC236}">
                            <a16:creationId xmlns:a16="http://schemas.microsoft.com/office/drawing/2014/main" id="{0279FF63-637B-4978-A35F-6569C8E4A9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6191" y="5181222"/>
                        <a:ext cx="1447609" cy="108775"/>
                      </a:xfrm>
                      <a:custGeom>
                        <a:avLst/>
                        <a:gdLst>
                          <a:gd name="connsiteX0" fmla="*/ 0 w 1447609"/>
                          <a:gd name="connsiteY0" fmla="*/ 0 h 108775"/>
                          <a:gd name="connsiteX1" fmla="*/ 1447610 w 1447609"/>
                          <a:gd name="connsiteY1" fmla="*/ 0 h 108775"/>
                          <a:gd name="connsiteX2" fmla="*/ 1447610 w 1447609"/>
                          <a:gd name="connsiteY2" fmla="*/ 108776 h 108775"/>
                          <a:gd name="connsiteX3" fmla="*/ 0 w 1447609"/>
                          <a:gd name="connsiteY3" fmla="*/ 108776 h 1087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47609" h="108775">
                            <a:moveTo>
                              <a:pt x="0" y="0"/>
                            </a:moveTo>
                            <a:lnTo>
                              <a:pt x="1447610" y="0"/>
                            </a:lnTo>
                            <a:lnTo>
                              <a:pt x="1447610" y="108776"/>
                            </a:lnTo>
                            <a:lnTo>
                              <a:pt x="0" y="108776"/>
                            </a:lnTo>
                            <a:close/>
                          </a:path>
                        </a:pathLst>
                      </a:custGeom>
                      <a:solidFill>
                        <a:srgbClr val="F0F0F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" name="Freeform: Shape 85">
                        <a:extLst>
                          <a:ext uri="{FF2B5EF4-FFF2-40B4-BE49-F238E27FC236}">
                            <a16:creationId xmlns:a16="http://schemas.microsoft.com/office/drawing/2014/main" id="{D149BFFC-9CA8-4EB2-B8AD-9B39A52D80D0}"/>
                          </a:ext>
                        </a:extLst>
                      </p:cNvPr>
                      <p:cNvSpPr/>
                      <p:nvPr/>
                    </p:nvSpPr>
                    <p:spPr>
                      <a:xfrm rot="-10800000">
                        <a:off x="1253478" y="3102524"/>
                        <a:ext cx="1266729" cy="2078640"/>
                      </a:xfrm>
                      <a:custGeom>
                        <a:avLst/>
                        <a:gdLst>
                          <a:gd name="connsiteX0" fmla="*/ 0 w 1266729"/>
                          <a:gd name="connsiteY0" fmla="*/ 0 h 2078640"/>
                          <a:gd name="connsiteX1" fmla="*/ 1266730 w 1266729"/>
                          <a:gd name="connsiteY1" fmla="*/ 0 h 2078640"/>
                          <a:gd name="connsiteX2" fmla="*/ 1266730 w 1266729"/>
                          <a:gd name="connsiteY2" fmla="*/ 2078641 h 2078640"/>
                          <a:gd name="connsiteX3" fmla="*/ 0 w 1266729"/>
                          <a:gd name="connsiteY3" fmla="*/ 2078641 h 2078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66729" h="2078640">
                            <a:moveTo>
                              <a:pt x="0" y="0"/>
                            </a:moveTo>
                            <a:lnTo>
                              <a:pt x="1266730" y="0"/>
                            </a:lnTo>
                            <a:lnTo>
                              <a:pt x="1266730" y="2078641"/>
                            </a:lnTo>
                            <a:lnTo>
                              <a:pt x="0" y="2078641"/>
                            </a:lnTo>
                            <a:close/>
                          </a:path>
                        </a:pathLst>
                      </a:custGeom>
                      <a:solidFill>
                        <a:srgbClr val="F5F5F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:a16="http://schemas.microsoft.com/office/drawing/2014/main" id="{EE23563D-F959-4ED8-A64C-E4E0B995DAB1}"/>
                          </a:ext>
                        </a:extLst>
                      </p:cNvPr>
                      <p:cNvSpPr/>
                      <p:nvPr/>
                    </p:nvSpPr>
                    <p:spPr>
                      <a:xfrm rot="-10800000">
                        <a:off x="1368825" y="3841150"/>
                        <a:ext cx="1035939" cy="490537"/>
                      </a:xfrm>
                      <a:custGeom>
                        <a:avLst/>
                        <a:gdLst>
                          <a:gd name="connsiteX0" fmla="*/ 0 w 1035939"/>
                          <a:gd name="connsiteY0" fmla="*/ 0 h 490537"/>
                          <a:gd name="connsiteX1" fmla="*/ 1035939 w 1035939"/>
                          <a:gd name="connsiteY1" fmla="*/ 0 h 490537"/>
                          <a:gd name="connsiteX2" fmla="*/ 1035939 w 1035939"/>
                          <a:gd name="connsiteY2" fmla="*/ 490537 h 490537"/>
                          <a:gd name="connsiteX3" fmla="*/ 0 w 1035939"/>
                          <a:gd name="connsiteY3" fmla="*/ 490537 h 490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35939" h="490537">
                            <a:moveTo>
                              <a:pt x="0" y="0"/>
                            </a:moveTo>
                            <a:lnTo>
                              <a:pt x="1035939" y="0"/>
                            </a:lnTo>
                            <a:lnTo>
                              <a:pt x="1035939" y="490537"/>
                            </a:lnTo>
                            <a:lnTo>
                              <a:pt x="0" y="490537"/>
                            </a:lnTo>
                            <a:close/>
                          </a:path>
                        </a:pathLst>
                      </a:custGeom>
                      <a:solidFill>
                        <a:srgbClr val="F0F0F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8" name="Freeform: Shape 87">
                        <a:extLst>
                          <a:ext uri="{FF2B5EF4-FFF2-40B4-BE49-F238E27FC236}">
                            <a16:creationId xmlns:a16="http://schemas.microsoft.com/office/drawing/2014/main" id="{C14AED14-606A-447B-9525-49DF12B17FE5}"/>
                          </a:ext>
                        </a:extLst>
                      </p:cNvPr>
                      <p:cNvSpPr/>
                      <p:nvPr/>
                    </p:nvSpPr>
                    <p:spPr>
                      <a:xfrm rot="-10800000">
                        <a:off x="1368825" y="4441168"/>
                        <a:ext cx="1035939" cy="490537"/>
                      </a:xfrm>
                      <a:custGeom>
                        <a:avLst/>
                        <a:gdLst>
                          <a:gd name="connsiteX0" fmla="*/ 0 w 1035939"/>
                          <a:gd name="connsiteY0" fmla="*/ 0 h 490537"/>
                          <a:gd name="connsiteX1" fmla="*/ 1035939 w 1035939"/>
                          <a:gd name="connsiteY1" fmla="*/ 0 h 490537"/>
                          <a:gd name="connsiteX2" fmla="*/ 1035939 w 1035939"/>
                          <a:gd name="connsiteY2" fmla="*/ 490538 h 490537"/>
                          <a:gd name="connsiteX3" fmla="*/ 0 w 1035939"/>
                          <a:gd name="connsiteY3" fmla="*/ 490538 h 490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35939" h="490537">
                            <a:moveTo>
                              <a:pt x="0" y="0"/>
                            </a:moveTo>
                            <a:lnTo>
                              <a:pt x="1035939" y="0"/>
                            </a:lnTo>
                            <a:lnTo>
                              <a:pt x="1035939" y="490538"/>
                            </a:lnTo>
                            <a:lnTo>
                              <a:pt x="0" y="490538"/>
                            </a:lnTo>
                            <a:close/>
                          </a:path>
                        </a:pathLst>
                      </a:custGeom>
                      <a:solidFill>
                        <a:srgbClr val="F0F0F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9" name="Freeform: Shape 88">
                        <a:extLst>
                          <a:ext uri="{FF2B5EF4-FFF2-40B4-BE49-F238E27FC236}">
                            <a16:creationId xmlns:a16="http://schemas.microsoft.com/office/drawing/2014/main" id="{D3F5B0AB-4610-4826-BDAE-2EEC28DF0E27}"/>
                          </a:ext>
                        </a:extLst>
                      </p:cNvPr>
                      <p:cNvSpPr/>
                      <p:nvPr/>
                    </p:nvSpPr>
                    <p:spPr>
                      <a:xfrm rot="-10800000">
                        <a:off x="1368825" y="5033785"/>
                        <a:ext cx="1035939" cy="74771"/>
                      </a:xfrm>
                      <a:custGeom>
                        <a:avLst/>
                        <a:gdLst>
                          <a:gd name="connsiteX0" fmla="*/ 0 w 1035939"/>
                          <a:gd name="connsiteY0" fmla="*/ 0 h 74771"/>
                          <a:gd name="connsiteX1" fmla="*/ 1035939 w 1035939"/>
                          <a:gd name="connsiteY1" fmla="*/ 0 h 74771"/>
                          <a:gd name="connsiteX2" fmla="*/ 1035939 w 1035939"/>
                          <a:gd name="connsiteY2" fmla="*/ 74771 h 74771"/>
                          <a:gd name="connsiteX3" fmla="*/ 0 w 1035939"/>
                          <a:gd name="connsiteY3" fmla="*/ 74771 h 747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35939" h="74771">
                            <a:moveTo>
                              <a:pt x="0" y="0"/>
                            </a:moveTo>
                            <a:lnTo>
                              <a:pt x="1035939" y="0"/>
                            </a:lnTo>
                            <a:lnTo>
                              <a:pt x="1035939" y="74771"/>
                            </a:lnTo>
                            <a:lnTo>
                              <a:pt x="0" y="74771"/>
                            </a:lnTo>
                            <a:close/>
                          </a:path>
                        </a:pathLst>
                      </a:custGeom>
                      <a:solidFill>
                        <a:srgbClr val="F0F0F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:a16="http://schemas.microsoft.com/office/drawing/2014/main" id="{0B389C03-179D-4F9D-A0D9-A60F86F9D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2262" y="3797716"/>
                        <a:ext cx="608933" cy="82295"/>
                      </a:xfrm>
                      <a:custGeom>
                        <a:avLst/>
                        <a:gdLst>
                          <a:gd name="connsiteX0" fmla="*/ 567785 w 608933"/>
                          <a:gd name="connsiteY0" fmla="*/ 82296 h 82295"/>
                          <a:gd name="connsiteX1" fmla="*/ 41148 w 608933"/>
                          <a:gd name="connsiteY1" fmla="*/ 82296 h 82295"/>
                          <a:gd name="connsiteX2" fmla="*/ 0 w 608933"/>
                          <a:gd name="connsiteY2" fmla="*/ 41148 h 82295"/>
                          <a:gd name="connsiteX3" fmla="*/ 0 w 608933"/>
                          <a:gd name="connsiteY3" fmla="*/ 41148 h 82295"/>
                          <a:gd name="connsiteX4" fmla="*/ 41148 w 608933"/>
                          <a:gd name="connsiteY4" fmla="*/ 0 h 82295"/>
                          <a:gd name="connsiteX5" fmla="*/ 567785 w 608933"/>
                          <a:gd name="connsiteY5" fmla="*/ 0 h 82295"/>
                          <a:gd name="connsiteX6" fmla="*/ 608933 w 608933"/>
                          <a:gd name="connsiteY6" fmla="*/ 41148 h 82295"/>
                          <a:gd name="connsiteX7" fmla="*/ 608933 w 608933"/>
                          <a:gd name="connsiteY7" fmla="*/ 41148 h 82295"/>
                          <a:gd name="connsiteX8" fmla="*/ 567785 w 608933"/>
                          <a:gd name="connsiteY8" fmla="*/ 82296 h 822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8933" h="82295">
                            <a:moveTo>
                              <a:pt x="567785" y="82296"/>
                            </a:moveTo>
                            <a:lnTo>
                              <a:pt x="41148" y="82296"/>
                            </a:lnTo>
                            <a:cubicBezTo>
                              <a:pt x="18478" y="82296"/>
                              <a:pt x="0" y="63817"/>
                              <a:pt x="0" y="41148"/>
                            </a:cubicBezTo>
                            <a:lnTo>
                              <a:pt x="0" y="41148"/>
                            </a:lnTo>
                            <a:cubicBezTo>
                              <a:pt x="0" y="18479"/>
                              <a:pt x="18478" y="0"/>
                              <a:pt x="41148" y="0"/>
                            </a:cubicBezTo>
                            <a:lnTo>
                              <a:pt x="567785" y="0"/>
                            </a:lnTo>
                            <a:cubicBezTo>
                              <a:pt x="590455" y="0"/>
                              <a:pt x="608933" y="18479"/>
                              <a:pt x="608933" y="41148"/>
                            </a:cubicBezTo>
                            <a:lnTo>
                              <a:pt x="608933" y="41148"/>
                            </a:lnTo>
                            <a:cubicBezTo>
                              <a:pt x="608933" y="63817"/>
                              <a:pt x="590455" y="82296"/>
                              <a:pt x="567785" y="82296"/>
                            </a:cubicBezTo>
                            <a:close/>
                          </a:path>
                        </a:pathLst>
                      </a:custGeom>
                      <a:solidFill>
                        <a:srgbClr val="F5F5F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Freeform: Shape 90">
                        <a:extLst>
                          <a:ext uri="{FF2B5EF4-FFF2-40B4-BE49-F238E27FC236}">
                            <a16:creationId xmlns:a16="http://schemas.microsoft.com/office/drawing/2014/main" id="{4C287C70-B01D-4897-88B9-E531A39DB6C2}"/>
                          </a:ext>
                        </a:extLst>
                      </p:cNvPr>
                      <p:cNvSpPr/>
                      <p:nvPr/>
                    </p:nvSpPr>
                    <p:spPr>
                      <a:xfrm rot="-10800000">
                        <a:off x="1368825" y="3241218"/>
                        <a:ext cx="1035939" cy="490537"/>
                      </a:xfrm>
                      <a:custGeom>
                        <a:avLst/>
                        <a:gdLst>
                          <a:gd name="connsiteX0" fmla="*/ 0 w 1035939"/>
                          <a:gd name="connsiteY0" fmla="*/ 0 h 490537"/>
                          <a:gd name="connsiteX1" fmla="*/ 1035939 w 1035939"/>
                          <a:gd name="connsiteY1" fmla="*/ 0 h 490537"/>
                          <a:gd name="connsiteX2" fmla="*/ 1035939 w 1035939"/>
                          <a:gd name="connsiteY2" fmla="*/ 490537 h 490537"/>
                          <a:gd name="connsiteX3" fmla="*/ 0 w 1035939"/>
                          <a:gd name="connsiteY3" fmla="*/ 490537 h 490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35939" h="490537">
                            <a:moveTo>
                              <a:pt x="0" y="0"/>
                            </a:moveTo>
                            <a:lnTo>
                              <a:pt x="1035939" y="0"/>
                            </a:lnTo>
                            <a:lnTo>
                              <a:pt x="1035939" y="490537"/>
                            </a:lnTo>
                            <a:lnTo>
                              <a:pt x="0" y="490537"/>
                            </a:lnTo>
                            <a:close/>
                          </a:path>
                        </a:pathLst>
                      </a:custGeom>
                      <a:solidFill>
                        <a:srgbClr val="F0F0F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Freeform: Shape 91">
                        <a:extLst>
                          <a:ext uri="{FF2B5EF4-FFF2-40B4-BE49-F238E27FC236}">
                            <a16:creationId xmlns:a16="http://schemas.microsoft.com/office/drawing/2014/main" id="{1BB37B30-A1A4-4D00-A216-4E6639268E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2262" y="3197831"/>
                        <a:ext cx="608933" cy="82295"/>
                      </a:xfrm>
                      <a:custGeom>
                        <a:avLst/>
                        <a:gdLst>
                          <a:gd name="connsiteX0" fmla="*/ 567785 w 608933"/>
                          <a:gd name="connsiteY0" fmla="*/ 82296 h 82295"/>
                          <a:gd name="connsiteX1" fmla="*/ 41148 w 608933"/>
                          <a:gd name="connsiteY1" fmla="*/ 82296 h 82295"/>
                          <a:gd name="connsiteX2" fmla="*/ 0 w 608933"/>
                          <a:gd name="connsiteY2" fmla="*/ 41148 h 82295"/>
                          <a:gd name="connsiteX3" fmla="*/ 0 w 608933"/>
                          <a:gd name="connsiteY3" fmla="*/ 41148 h 82295"/>
                          <a:gd name="connsiteX4" fmla="*/ 41148 w 608933"/>
                          <a:gd name="connsiteY4" fmla="*/ 0 h 82295"/>
                          <a:gd name="connsiteX5" fmla="*/ 567785 w 608933"/>
                          <a:gd name="connsiteY5" fmla="*/ 0 h 82295"/>
                          <a:gd name="connsiteX6" fmla="*/ 608933 w 608933"/>
                          <a:gd name="connsiteY6" fmla="*/ 41148 h 82295"/>
                          <a:gd name="connsiteX7" fmla="*/ 608933 w 608933"/>
                          <a:gd name="connsiteY7" fmla="*/ 41148 h 82295"/>
                          <a:gd name="connsiteX8" fmla="*/ 567785 w 608933"/>
                          <a:gd name="connsiteY8" fmla="*/ 82296 h 822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8933" h="82295">
                            <a:moveTo>
                              <a:pt x="567785" y="82296"/>
                            </a:moveTo>
                            <a:lnTo>
                              <a:pt x="41148" y="82296"/>
                            </a:lnTo>
                            <a:cubicBezTo>
                              <a:pt x="18478" y="82296"/>
                              <a:pt x="0" y="63817"/>
                              <a:pt x="0" y="41148"/>
                            </a:cubicBezTo>
                            <a:lnTo>
                              <a:pt x="0" y="41148"/>
                            </a:lnTo>
                            <a:cubicBezTo>
                              <a:pt x="0" y="18479"/>
                              <a:pt x="18478" y="0"/>
                              <a:pt x="41148" y="0"/>
                            </a:cubicBezTo>
                            <a:lnTo>
                              <a:pt x="567785" y="0"/>
                            </a:lnTo>
                            <a:cubicBezTo>
                              <a:pt x="590455" y="0"/>
                              <a:pt x="608933" y="18479"/>
                              <a:pt x="608933" y="41148"/>
                            </a:cubicBezTo>
                            <a:lnTo>
                              <a:pt x="608933" y="41148"/>
                            </a:lnTo>
                            <a:cubicBezTo>
                              <a:pt x="608933" y="63722"/>
                              <a:pt x="590455" y="82296"/>
                              <a:pt x="567785" y="82296"/>
                            </a:cubicBezTo>
                            <a:close/>
                          </a:path>
                        </a:pathLst>
                      </a:custGeom>
                      <a:solidFill>
                        <a:srgbClr val="F5F5F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Freeform: Shape 92">
                        <a:extLst>
                          <a:ext uri="{FF2B5EF4-FFF2-40B4-BE49-F238E27FC236}">
                            <a16:creationId xmlns:a16="http://schemas.microsoft.com/office/drawing/2014/main" id="{270DAD02-213A-4FA5-89E5-4CFE4AB587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2262" y="4397696"/>
                        <a:ext cx="608933" cy="82295"/>
                      </a:xfrm>
                      <a:custGeom>
                        <a:avLst/>
                        <a:gdLst>
                          <a:gd name="connsiteX0" fmla="*/ 567785 w 608933"/>
                          <a:gd name="connsiteY0" fmla="*/ 82296 h 82295"/>
                          <a:gd name="connsiteX1" fmla="*/ 41148 w 608933"/>
                          <a:gd name="connsiteY1" fmla="*/ 82296 h 82295"/>
                          <a:gd name="connsiteX2" fmla="*/ 0 w 608933"/>
                          <a:gd name="connsiteY2" fmla="*/ 41148 h 82295"/>
                          <a:gd name="connsiteX3" fmla="*/ 0 w 608933"/>
                          <a:gd name="connsiteY3" fmla="*/ 41148 h 82295"/>
                          <a:gd name="connsiteX4" fmla="*/ 41148 w 608933"/>
                          <a:gd name="connsiteY4" fmla="*/ 0 h 82295"/>
                          <a:gd name="connsiteX5" fmla="*/ 567785 w 608933"/>
                          <a:gd name="connsiteY5" fmla="*/ 0 h 82295"/>
                          <a:gd name="connsiteX6" fmla="*/ 608933 w 608933"/>
                          <a:gd name="connsiteY6" fmla="*/ 41148 h 82295"/>
                          <a:gd name="connsiteX7" fmla="*/ 608933 w 608933"/>
                          <a:gd name="connsiteY7" fmla="*/ 41148 h 82295"/>
                          <a:gd name="connsiteX8" fmla="*/ 567785 w 608933"/>
                          <a:gd name="connsiteY8" fmla="*/ 82296 h 822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8933" h="82295">
                            <a:moveTo>
                              <a:pt x="567785" y="82296"/>
                            </a:moveTo>
                            <a:lnTo>
                              <a:pt x="41148" y="82296"/>
                            </a:lnTo>
                            <a:cubicBezTo>
                              <a:pt x="18478" y="82296"/>
                              <a:pt x="0" y="63818"/>
                              <a:pt x="0" y="41148"/>
                            </a:cubicBezTo>
                            <a:lnTo>
                              <a:pt x="0" y="41148"/>
                            </a:lnTo>
                            <a:cubicBezTo>
                              <a:pt x="0" y="18479"/>
                              <a:pt x="18478" y="0"/>
                              <a:pt x="41148" y="0"/>
                            </a:cubicBezTo>
                            <a:lnTo>
                              <a:pt x="567785" y="0"/>
                            </a:lnTo>
                            <a:cubicBezTo>
                              <a:pt x="590455" y="0"/>
                              <a:pt x="608933" y="18479"/>
                              <a:pt x="608933" y="41148"/>
                            </a:cubicBezTo>
                            <a:lnTo>
                              <a:pt x="608933" y="41148"/>
                            </a:lnTo>
                            <a:cubicBezTo>
                              <a:pt x="608933" y="63818"/>
                              <a:pt x="590455" y="82296"/>
                              <a:pt x="567785" y="82296"/>
                            </a:cubicBezTo>
                            <a:close/>
                          </a:path>
                        </a:pathLst>
                      </a:custGeom>
                      <a:solidFill>
                        <a:srgbClr val="F5F5F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D6B949B5-A0EC-4D6C-A9AC-2F0EDC7BF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3363" y="3078864"/>
                      <a:ext cx="1305877" cy="23717"/>
                    </a:xfrm>
                    <a:custGeom>
                      <a:avLst/>
                      <a:gdLst>
                        <a:gd name="connsiteX0" fmla="*/ 0 w 1305877"/>
                        <a:gd name="connsiteY0" fmla="*/ 0 h 23717"/>
                        <a:gd name="connsiteX1" fmla="*/ 1305878 w 1305877"/>
                        <a:gd name="connsiteY1" fmla="*/ 0 h 23717"/>
                        <a:gd name="connsiteX2" fmla="*/ 1305878 w 1305877"/>
                        <a:gd name="connsiteY2" fmla="*/ 23717 h 23717"/>
                        <a:gd name="connsiteX3" fmla="*/ 0 w 1305877"/>
                        <a:gd name="connsiteY3" fmla="*/ 23717 h 23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05877" h="23717">
                          <a:moveTo>
                            <a:pt x="0" y="0"/>
                          </a:moveTo>
                          <a:lnTo>
                            <a:pt x="1305878" y="0"/>
                          </a:lnTo>
                          <a:lnTo>
                            <a:pt x="1305878" y="23717"/>
                          </a:lnTo>
                          <a:lnTo>
                            <a:pt x="0" y="23717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889894D8-BF3E-4322-9944-963DB44B94CD}"/>
                        </a:ext>
                      </a:extLst>
                    </p:cNvPr>
                    <p:cNvSpPr/>
                    <p:nvPr/>
                  </p:nvSpPr>
                  <p:spPr>
                    <a:xfrm rot="-10800000">
                      <a:off x="918893" y="3078826"/>
                      <a:ext cx="334517" cy="23717"/>
                    </a:xfrm>
                    <a:custGeom>
                      <a:avLst/>
                      <a:gdLst>
                        <a:gd name="connsiteX0" fmla="*/ 0 w 334517"/>
                        <a:gd name="connsiteY0" fmla="*/ 0 h 23717"/>
                        <a:gd name="connsiteX1" fmla="*/ 334518 w 334517"/>
                        <a:gd name="connsiteY1" fmla="*/ 0 h 23717"/>
                        <a:gd name="connsiteX2" fmla="*/ 334518 w 334517"/>
                        <a:gd name="connsiteY2" fmla="*/ 23717 h 23717"/>
                        <a:gd name="connsiteX3" fmla="*/ 0 w 334517"/>
                        <a:gd name="connsiteY3" fmla="*/ 23717 h 23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4517" h="23717">
                          <a:moveTo>
                            <a:pt x="0" y="0"/>
                          </a:moveTo>
                          <a:lnTo>
                            <a:pt x="334518" y="0"/>
                          </a:lnTo>
                          <a:lnTo>
                            <a:pt x="334518" y="23717"/>
                          </a:lnTo>
                          <a:lnTo>
                            <a:pt x="0" y="23717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AEF277A-8135-41E0-8768-CF98FB7FD736}"/>
                </a:ext>
              </a:extLst>
            </p:cNvPr>
            <p:cNvSpPr/>
            <p:nvPr/>
          </p:nvSpPr>
          <p:spPr>
            <a:xfrm>
              <a:off x="918845" y="5504501"/>
              <a:ext cx="3693604" cy="215645"/>
            </a:xfrm>
            <a:custGeom>
              <a:avLst/>
              <a:gdLst>
                <a:gd name="connsiteX0" fmla="*/ 3693605 w 3693604"/>
                <a:gd name="connsiteY0" fmla="*/ 107823 h 215645"/>
                <a:gd name="connsiteX1" fmla="*/ 1846802 w 3693604"/>
                <a:gd name="connsiteY1" fmla="*/ 215646 h 215645"/>
                <a:gd name="connsiteX2" fmla="*/ 0 w 3693604"/>
                <a:gd name="connsiteY2" fmla="*/ 107823 h 215645"/>
                <a:gd name="connsiteX3" fmla="*/ 1846802 w 3693604"/>
                <a:gd name="connsiteY3" fmla="*/ 0 h 215645"/>
                <a:gd name="connsiteX4" fmla="*/ 3693605 w 3693604"/>
                <a:gd name="connsiteY4" fmla="*/ 107823 h 2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3604" h="215645">
                  <a:moveTo>
                    <a:pt x="3693605" y="107823"/>
                  </a:moveTo>
                  <a:cubicBezTo>
                    <a:pt x="3693605" y="167372"/>
                    <a:pt x="2866763" y="215646"/>
                    <a:pt x="1846802" y="215646"/>
                  </a:cubicBezTo>
                  <a:cubicBezTo>
                    <a:pt x="826842" y="215646"/>
                    <a:pt x="0" y="167372"/>
                    <a:pt x="0" y="107823"/>
                  </a:cubicBezTo>
                  <a:cubicBezTo>
                    <a:pt x="0" y="48274"/>
                    <a:pt x="826842" y="0"/>
                    <a:pt x="1846802" y="0"/>
                  </a:cubicBezTo>
                  <a:cubicBezTo>
                    <a:pt x="2866763" y="0"/>
                    <a:pt x="3693605" y="48274"/>
                    <a:pt x="3693605" y="107823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aphic 9">
              <a:extLst>
                <a:ext uri="{FF2B5EF4-FFF2-40B4-BE49-F238E27FC236}">
                  <a16:creationId xmlns:a16="http://schemas.microsoft.com/office/drawing/2014/main" id="{D7A34145-C3AE-4B86-93C7-7EA76F2F6B86}"/>
                </a:ext>
              </a:extLst>
            </p:cNvPr>
            <p:cNvGrpSpPr/>
            <p:nvPr/>
          </p:nvGrpSpPr>
          <p:grpSpPr>
            <a:xfrm>
              <a:off x="868839" y="4604293"/>
              <a:ext cx="3793617" cy="1008030"/>
              <a:chOff x="868839" y="4604293"/>
              <a:chExt cx="3793617" cy="1008030"/>
            </a:xfrm>
          </p:grpSpPr>
          <p:grpSp>
            <p:nvGrpSpPr>
              <p:cNvPr id="98" name="Graphic 9">
                <a:extLst>
                  <a:ext uri="{FF2B5EF4-FFF2-40B4-BE49-F238E27FC236}">
                    <a16:creationId xmlns:a16="http://schemas.microsoft.com/office/drawing/2014/main" id="{6E54FC5A-CEA9-47DE-A187-4261F5EFC4EC}"/>
                  </a:ext>
                </a:extLst>
              </p:cNvPr>
              <p:cNvGrpSpPr/>
              <p:nvPr/>
            </p:nvGrpSpPr>
            <p:grpSpPr>
              <a:xfrm>
                <a:off x="868839" y="4604293"/>
                <a:ext cx="3793617" cy="63817"/>
                <a:chOff x="868839" y="4604293"/>
                <a:chExt cx="3793617" cy="63817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489C2400-0E1B-4A19-940F-F9038E628453}"/>
                    </a:ext>
                  </a:extLst>
                </p:cNvPr>
                <p:cNvSpPr/>
                <p:nvPr/>
              </p:nvSpPr>
              <p:spPr>
                <a:xfrm>
                  <a:off x="868839" y="4604293"/>
                  <a:ext cx="3793617" cy="63817"/>
                </a:xfrm>
                <a:custGeom>
                  <a:avLst/>
                  <a:gdLst>
                    <a:gd name="connsiteX0" fmla="*/ 3726180 w 3793617"/>
                    <a:gd name="connsiteY0" fmla="*/ 63817 h 63817"/>
                    <a:gd name="connsiteX1" fmla="*/ 67437 w 3793617"/>
                    <a:gd name="connsiteY1" fmla="*/ 63817 h 63817"/>
                    <a:gd name="connsiteX2" fmla="*/ 0 w 3793617"/>
                    <a:gd name="connsiteY2" fmla="*/ 0 h 63817"/>
                    <a:gd name="connsiteX3" fmla="*/ 3793617 w 3793617"/>
                    <a:gd name="connsiteY3" fmla="*/ 0 h 6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3617" h="63817">
                      <a:moveTo>
                        <a:pt x="3726180" y="63817"/>
                      </a:moveTo>
                      <a:lnTo>
                        <a:pt x="67437" y="63817"/>
                      </a:lnTo>
                      <a:lnTo>
                        <a:pt x="0" y="0"/>
                      </a:lnTo>
                      <a:lnTo>
                        <a:pt x="3793617" y="0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43ECEF1-A626-4C05-A6DF-D85F936C25B8}"/>
                    </a:ext>
                  </a:extLst>
                </p:cNvPr>
                <p:cNvSpPr/>
                <p:nvPr/>
              </p:nvSpPr>
              <p:spPr>
                <a:xfrm>
                  <a:off x="868839" y="4604293"/>
                  <a:ext cx="3793617" cy="63817"/>
                </a:xfrm>
                <a:custGeom>
                  <a:avLst/>
                  <a:gdLst>
                    <a:gd name="connsiteX0" fmla="*/ 3726180 w 3793617"/>
                    <a:gd name="connsiteY0" fmla="*/ 63817 h 63817"/>
                    <a:gd name="connsiteX1" fmla="*/ 67437 w 3793617"/>
                    <a:gd name="connsiteY1" fmla="*/ 63817 h 63817"/>
                    <a:gd name="connsiteX2" fmla="*/ 0 w 3793617"/>
                    <a:gd name="connsiteY2" fmla="*/ 0 h 63817"/>
                    <a:gd name="connsiteX3" fmla="*/ 3793617 w 3793617"/>
                    <a:gd name="connsiteY3" fmla="*/ 0 h 6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3617" h="63817">
                      <a:moveTo>
                        <a:pt x="3726180" y="63817"/>
                      </a:moveTo>
                      <a:lnTo>
                        <a:pt x="67437" y="63817"/>
                      </a:lnTo>
                      <a:lnTo>
                        <a:pt x="0" y="0"/>
                      </a:lnTo>
                      <a:lnTo>
                        <a:pt x="3793617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" name="Graphic 9">
                <a:extLst>
                  <a:ext uri="{FF2B5EF4-FFF2-40B4-BE49-F238E27FC236}">
                    <a16:creationId xmlns:a16="http://schemas.microsoft.com/office/drawing/2014/main" id="{0BC68E9D-2F67-4901-B9EA-1D9D3D7A6D41}"/>
                  </a:ext>
                </a:extLst>
              </p:cNvPr>
              <p:cNvGrpSpPr/>
              <p:nvPr/>
            </p:nvGrpSpPr>
            <p:grpSpPr>
              <a:xfrm>
                <a:off x="1194118" y="4668110"/>
                <a:ext cx="3143059" cy="34385"/>
                <a:chOff x="1194118" y="4668110"/>
                <a:chExt cx="3143059" cy="34385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DE77008-4A81-48FE-90D2-20CAF4D7D200}"/>
                    </a:ext>
                  </a:extLst>
                </p:cNvPr>
                <p:cNvSpPr/>
                <p:nvPr/>
              </p:nvSpPr>
              <p:spPr>
                <a:xfrm>
                  <a:off x="1194118" y="4668110"/>
                  <a:ext cx="3143059" cy="34385"/>
                </a:xfrm>
                <a:custGeom>
                  <a:avLst/>
                  <a:gdLst>
                    <a:gd name="connsiteX0" fmla="*/ 3087148 w 3143059"/>
                    <a:gd name="connsiteY0" fmla="*/ 34385 h 34385"/>
                    <a:gd name="connsiteX1" fmla="*/ 55912 w 3143059"/>
                    <a:gd name="connsiteY1" fmla="*/ 34385 h 34385"/>
                    <a:gd name="connsiteX2" fmla="*/ 0 w 3143059"/>
                    <a:gd name="connsiteY2" fmla="*/ 0 h 34385"/>
                    <a:gd name="connsiteX3" fmla="*/ 3143060 w 3143059"/>
                    <a:gd name="connsiteY3" fmla="*/ 0 h 34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3059" h="34385">
                      <a:moveTo>
                        <a:pt x="3087148" y="34385"/>
                      </a:moveTo>
                      <a:lnTo>
                        <a:pt x="55912" y="34385"/>
                      </a:lnTo>
                      <a:lnTo>
                        <a:pt x="0" y="0"/>
                      </a:lnTo>
                      <a:lnTo>
                        <a:pt x="3143060" y="0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370B2960-6FEB-4E00-A534-023CF8EA82B0}"/>
                    </a:ext>
                  </a:extLst>
                </p:cNvPr>
                <p:cNvSpPr/>
                <p:nvPr/>
              </p:nvSpPr>
              <p:spPr>
                <a:xfrm>
                  <a:off x="1194118" y="4668110"/>
                  <a:ext cx="3143059" cy="34385"/>
                </a:xfrm>
                <a:custGeom>
                  <a:avLst/>
                  <a:gdLst>
                    <a:gd name="connsiteX0" fmla="*/ 3087148 w 3143059"/>
                    <a:gd name="connsiteY0" fmla="*/ 34385 h 34385"/>
                    <a:gd name="connsiteX1" fmla="*/ 55912 w 3143059"/>
                    <a:gd name="connsiteY1" fmla="*/ 34385 h 34385"/>
                    <a:gd name="connsiteX2" fmla="*/ 0 w 3143059"/>
                    <a:gd name="connsiteY2" fmla="*/ 0 h 34385"/>
                    <a:gd name="connsiteX3" fmla="*/ 3143060 w 3143059"/>
                    <a:gd name="connsiteY3" fmla="*/ 0 h 34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3059" h="34385">
                      <a:moveTo>
                        <a:pt x="3087148" y="34385"/>
                      </a:moveTo>
                      <a:lnTo>
                        <a:pt x="55912" y="34385"/>
                      </a:lnTo>
                      <a:lnTo>
                        <a:pt x="0" y="0"/>
                      </a:lnTo>
                      <a:lnTo>
                        <a:pt x="314306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" name="Graphic 9">
                <a:extLst>
                  <a:ext uri="{FF2B5EF4-FFF2-40B4-BE49-F238E27FC236}">
                    <a16:creationId xmlns:a16="http://schemas.microsoft.com/office/drawing/2014/main" id="{72A4710D-769C-4380-A389-0CC1319EB1FB}"/>
                  </a:ext>
                </a:extLst>
              </p:cNvPr>
              <p:cNvGrpSpPr/>
              <p:nvPr/>
            </p:nvGrpSpPr>
            <p:grpSpPr>
              <a:xfrm>
                <a:off x="1182497" y="4702496"/>
                <a:ext cx="232029" cy="909827"/>
                <a:chOff x="1182497" y="4702496"/>
                <a:chExt cx="232029" cy="90982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E39D92B3-8A75-4FA7-A3FD-6DB0CA099D74}"/>
                    </a:ext>
                  </a:extLst>
                </p:cNvPr>
                <p:cNvSpPr/>
                <p:nvPr/>
              </p:nvSpPr>
              <p:spPr>
                <a:xfrm>
                  <a:off x="1182497" y="4702496"/>
                  <a:ext cx="232029" cy="909827"/>
                </a:xfrm>
                <a:custGeom>
                  <a:avLst/>
                  <a:gdLst>
                    <a:gd name="connsiteX0" fmla="*/ 43529 w 232029"/>
                    <a:gd name="connsiteY0" fmla="*/ 909828 h 909827"/>
                    <a:gd name="connsiteX1" fmla="*/ 0 w 232029"/>
                    <a:gd name="connsiteY1" fmla="*/ 909828 h 909827"/>
                    <a:gd name="connsiteX2" fmla="*/ 134969 w 232029"/>
                    <a:gd name="connsiteY2" fmla="*/ 0 h 909827"/>
                    <a:gd name="connsiteX3" fmla="*/ 232029 w 232029"/>
                    <a:gd name="connsiteY3" fmla="*/ 0 h 90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029" h="909827">
                      <a:moveTo>
                        <a:pt x="43529" y="909828"/>
                      </a:moveTo>
                      <a:lnTo>
                        <a:pt x="0" y="909828"/>
                      </a:lnTo>
                      <a:lnTo>
                        <a:pt x="134969" y="0"/>
                      </a:lnTo>
                      <a:lnTo>
                        <a:pt x="232029" y="0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1AB8844-8ED3-4B16-9ED8-A9B8B0D209B3}"/>
                    </a:ext>
                  </a:extLst>
                </p:cNvPr>
                <p:cNvSpPr/>
                <p:nvPr/>
              </p:nvSpPr>
              <p:spPr>
                <a:xfrm>
                  <a:off x="1182497" y="4702496"/>
                  <a:ext cx="232029" cy="909827"/>
                </a:xfrm>
                <a:custGeom>
                  <a:avLst/>
                  <a:gdLst>
                    <a:gd name="connsiteX0" fmla="*/ 43529 w 232029"/>
                    <a:gd name="connsiteY0" fmla="*/ 909828 h 909827"/>
                    <a:gd name="connsiteX1" fmla="*/ 0 w 232029"/>
                    <a:gd name="connsiteY1" fmla="*/ 909828 h 909827"/>
                    <a:gd name="connsiteX2" fmla="*/ 134969 w 232029"/>
                    <a:gd name="connsiteY2" fmla="*/ 0 h 909827"/>
                    <a:gd name="connsiteX3" fmla="*/ 232029 w 232029"/>
                    <a:gd name="connsiteY3" fmla="*/ 0 h 90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029" h="909827">
                      <a:moveTo>
                        <a:pt x="43529" y="909828"/>
                      </a:moveTo>
                      <a:lnTo>
                        <a:pt x="0" y="909828"/>
                      </a:lnTo>
                      <a:lnTo>
                        <a:pt x="134969" y="0"/>
                      </a:lnTo>
                      <a:lnTo>
                        <a:pt x="232029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" name="Graphic 9">
                <a:extLst>
                  <a:ext uri="{FF2B5EF4-FFF2-40B4-BE49-F238E27FC236}">
                    <a16:creationId xmlns:a16="http://schemas.microsoft.com/office/drawing/2014/main" id="{868BEFD6-D95D-481E-9035-9B831F395A78}"/>
                  </a:ext>
                </a:extLst>
              </p:cNvPr>
              <p:cNvGrpSpPr/>
              <p:nvPr/>
            </p:nvGrpSpPr>
            <p:grpSpPr>
              <a:xfrm>
                <a:off x="1418241" y="4702496"/>
                <a:ext cx="232028" cy="909827"/>
                <a:chOff x="1418241" y="4702496"/>
                <a:chExt cx="232028" cy="909827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DDFBBC9C-6007-407B-A0FB-E3E4DAB16559}"/>
                    </a:ext>
                  </a:extLst>
                </p:cNvPr>
                <p:cNvSpPr/>
                <p:nvPr/>
              </p:nvSpPr>
              <p:spPr>
                <a:xfrm>
                  <a:off x="1418241" y="4702496"/>
                  <a:ext cx="232028" cy="909827"/>
                </a:xfrm>
                <a:custGeom>
                  <a:avLst/>
                  <a:gdLst>
                    <a:gd name="connsiteX0" fmla="*/ 43434 w 232028"/>
                    <a:gd name="connsiteY0" fmla="*/ 909828 h 909827"/>
                    <a:gd name="connsiteX1" fmla="*/ 0 w 232028"/>
                    <a:gd name="connsiteY1" fmla="*/ 909828 h 909827"/>
                    <a:gd name="connsiteX2" fmla="*/ 134969 w 232028"/>
                    <a:gd name="connsiteY2" fmla="*/ 0 h 909827"/>
                    <a:gd name="connsiteX3" fmla="*/ 232029 w 232028"/>
                    <a:gd name="connsiteY3" fmla="*/ 0 h 90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028" h="909827">
                      <a:moveTo>
                        <a:pt x="43434" y="909828"/>
                      </a:moveTo>
                      <a:lnTo>
                        <a:pt x="0" y="909828"/>
                      </a:lnTo>
                      <a:lnTo>
                        <a:pt x="134969" y="0"/>
                      </a:lnTo>
                      <a:lnTo>
                        <a:pt x="232029" y="0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8156036-489E-41A5-B01A-4A1C9B81DCD3}"/>
                    </a:ext>
                  </a:extLst>
                </p:cNvPr>
                <p:cNvSpPr/>
                <p:nvPr/>
              </p:nvSpPr>
              <p:spPr>
                <a:xfrm>
                  <a:off x="1418241" y="4702496"/>
                  <a:ext cx="232028" cy="909827"/>
                </a:xfrm>
                <a:custGeom>
                  <a:avLst/>
                  <a:gdLst>
                    <a:gd name="connsiteX0" fmla="*/ 43434 w 232028"/>
                    <a:gd name="connsiteY0" fmla="*/ 909828 h 909827"/>
                    <a:gd name="connsiteX1" fmla="*/ 0 w 232028"/>
                    <a:gd name="connsiteY1" fmla="*/ 909828 h 909827"/>
                    <a:gd name="connsiteX2" fmla="*/ 134969 w 232028"/>
                    <a:gd name="connsiteY2" fmla="*/ 0 h 909827"/>
                    <a:gd name="connsiteX3" fmla="*/ 232029 w 232028"/>
                    <a:gd name="connsiteY3" fmla="*/ 0 h 90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028" h="909827">
                      <a:moveTo>
                        <a:pt x="43434" y="909828"/>
                      </a:moveTo>
                      <a:lnTo>
                        <a:pt x="0" y="909828"/>
                      </a:lnTo>
                      <a:lnTo>
                        <a:pt x="134969" y="0"/>
                      </a:lnTo>
                      <a:lnTo>
                        <a:pt x="232029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Graphic 9">
                <a:extLst>
                  <a:ext uri="{FF2B5EF4-FFF2-40B4-BE49-F238E27FC236}">
                    <a16:creationId xmlns:a16="http://schemas.microsoft.com/office/drawing/2014/main" id="{893EF5BE-C591-4DC8-B47E-341CAE3234DD}"/>
                  </a:ext>
                </a:extLst>
              </p:cNvPr>
              <p:cNvGrpSpPr/>
              <p:nvPr/>
            </p:nvGrpSpPr>
            <p:grpSpPr>
              <a:xfrm>
                <a:off x="4116769" y="4702496"/>
                <a:ext cx="232028" cy="909827"/>
                <a:chOff x="4116769" y="4702496"/>
                <a:chExt cx="232028" cy="909827"/>
              </a:xfrm>
            </p:grpSpPr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907039BB-D9C4-4963-803E-34F8210F6AC0}"/>
                    </a:ext>
                  </a:extLst>
                </p:cNvPr>
                <p:cNvSpPr/>
                <p:nvPr/>
              </p:nvSpPr>
              <p:spPr>
                <a:xfrm>
                  <a:off x="4116769" y="4702496"/>
                  <a:ext cx="232028" cy="909827"/>
                </a:xfrm>
                <a:custGeom>
                  <a:avLst/>
                  <a:gdLst>
                    <a:gd name="connsiteX0" fmla="*/ 188500 w 232028"/>
                    <a:gd name="connsiteY0" fmla="*/ 909828 h 909827"/>
                    <a:gd name="connsiteX1" fmla="*/ 232029 w 232028"/>
                    <a:gd name="connsiteY1" fmla="*/ 909828 h 909827"/>
                    <a:gd name="connsiteX2" fmla="*/ 97060 w 232028"/>
                    <a:gd name="connsiteY2" fmla="*/ 0 h 909827"/>
                    <a:gd name="connsiteX3" fmla="*/ 0 w 232028"/>
                    <a:gd name="connsiteY3" fmla="*/ 0 h 90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028" h="909827">
                      <a:moveTo>
                        <a:pt x="188500" y="909828"/>
                      </a:moveTo>
                      <a:lnTo>
                        <a:pt x="232029" y="909828"/>
                      </a:lnTo>
                      <a:lnTo>
                        <a:pt x="970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6A8F24A4-DE2B-4685-93A9-58599DF5B709}"/>
                    </a:ext>
                  </a:extLst>
                </p:cNvPr>
                <p:cNvSpPr/>
                <p:nvPr/>
              </p:nvSpPr>
              <p:spPr>
                <a:xfrm>
                  <a:off x="4116769" y="4702496"/>
                  <a:ext cx="232028" cy="909827"/>
                </a:xfrm>
                <a:custGeom>
                  <a:avLst/>
                  <a:gdLst>
                    <a:gd name="connsiteX0" fmla="*/ 188500 w 232028"/>
                    <a:gd name="connsiteY0" fmla="*/ 909828 h 909827"/>
                    <a:gd name="connsiteX1" fmla="*/ 232029 w 232028"/>
                    <a:gd name="connsiteY1" fmla="*/ 909828 h 909827"/>
                    <a:gd name="connsiteX2" fmla="*/ 97060 w 232028"/>
                    <a:gd name="connsiteY2" fmla="*/ 0 h 909827"/>
                    <a:gd name="connsiteX3" fmla="*/ 0 w 232028"/>
                    <a:gd name="connsiteY3" fmla="*/ 0 h 90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028" h="909827">
                      <a:moveTo>
                        <a:pt x="188500" y="909828"/>
                      </a:moveTo>
                      <a:lnTo>
                        <a:pt x="232029" y="909828"/>
                      </a:lnTo>
                      <a:lnTo>
                        <a:pt x="970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" name="Graphic 9">
                <a:extLst>
                  <a:ext uri="{FF2B5EF4-FFF2-40B4-BE49-F238E27FC236}">
                    <a16:creationId xmlns:a16="http://schemas.microsoft.com/office/drawing/2014/main" id="{B1B95E15-7AF1-4A71-9141-6A95805742AE}"/>
                  </a:ext>
                </a:extLst>
              </p:cNvPr>
              <p:cNvGrpSpPr/>
              <p:nvPr/>
            </p:nvGrpSpPr>
            <p:grpSpPr>
              <a:xfrm>
                <a:off x="3881025" y="4702496"/>
                <a:ext cx="232028" cy="909827"/>
                <a:chOff x="3881025" y="4702496"/>
                <a:chExt cx="232028" cy="909827"/>
              </a:xfrm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F0B29BB1-8EE7-424F-B582-E9DD3EFE53E5}"/>
                    </a:ext>
                  </a:extLst>
                </p:cNvPr>
                <p:cNvSpPr/>
                <p:nvPr/>
              </p:nvSpPr>
              <p:spPr>
                <a:xfrm>
                  <a:off x="3881025" y="4702496"/>
                  <a:ext cx="232028" cy="909827"/>
                </a:xfrm>
                <a:custGeom>
                  <a:avLst/>
                  <a:gdLst>
                    <a:gd name="connsiteX0" fmla="*/ 188595 w 232028"/>
                    <a:gd name="connsiteY0" fmla="*/ 909828 h 909827"/>
                    <a:gd name="connsiteX1" fmla="*/ 232029 w 232028"/>
                    <a:gd name="connsiteY1" fmla="*/ 909828 h 909827"/>
                    <a:gd name="connsiteX2" fmla="*/ 97060 w 232028"/>
                    <a:gd name="connsiteY2" fmla="*/ 0 h 909827"/>
                    <a:gd name="connsiteX3" fmla="*/ 0 w 232028"/>
                    <a:gd name="connsiteY3" fmla="*/ 0 h 90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028" h="909827">
                      <a:moveTo>
                        <a:pt x="188595" y="909828"/>
                      </a:moveTo>
                      <a:lnTo>
                        <a:pt x="232029" y="909828"/>
                      </a:lnTo>
                      <a:lnTo>
                        <a:pt x="970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1B0BE0F2-80E4-43E4-8BAA-13093D5CE686}"/>
                    </a:ext>
                  </a:extLst>
                </p:cNvPr>
                <p:cNvSpPr/>
                <p:nvPr/>
              </p:nvSpPr>
              <p:spPr>
                <a:xfrm>
                  <a:off x="3881025" y="4702496"/>
                  <a:ext cx="232028" cy="909827"/>
                </a:xfrm>
                <a:custGeom>
                  <a:avLst/>
                  <a:gdLst>
                    <a:gd name="connsiteX0" fmla="*/ 188595 w 232028"/>
                    <a:gd name="connsiteY0" fmla="*/ 909828 h 909827"/>
                    <a:gd name="connsiteX1" fmla="*/ 232029 w 232028"/>
                    <a:gd name="connsiteY1" fmla="*/ 909828 h 909827"/>
                    <a:gd name="connsiteX2" fmla="*/ 97060 w 232028"/>
                    <a:gd name="connsiteY2" fmla="*/ 0 h 909827"/>
                    <a:gd name="connsiteX3" fmla="*/ 0 w 232028"/>
                    <a:gd name="connsiteY3" fmla="*/ 0 h 90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028" h="909827">
                      <a:moveTo>
                        <a:pt x="188595" y="909828"/>
                      </a:moveTo>
                      <a:lnTo>
                        <a:pt x="232029" y="909828"/>
                      </a:lnTo>
                      <a:lnTo>
                        <a:pt x="970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" name="Graphic 9">
              <a:extLst>
                <a:ext uri="{FF2B5EF4-FFF2-40B4-BE49-F238E27FC236}">
                  <a16:creationId xmlns:a16="http://schemas.microsoft.com/office/drawing/2014/main" id="{8786679C-8F33-412D-B628-E915E0F26546}"/>
                </a:ext>
              </a:extLst>
            </p:cNvPr>
            <p:cNvGrpSpPr/>
            <p:nvPr/>
          </p:nvGrpSpPr>
          <p:grpSpPr>
            <a:xfrm>
              <a:off x="2670613" y="3058748"/>
              <a:ext cx="561682" cy="483507"/>
              <a:chOff x="2670613" y="3058748"/>
              <a:chExt cx="561682" cy="483507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18" name="Graphic 9">
                <a:extLst>
                  <a:ext uri="{FF2B5EF4-FFF2-40B4-BE49-F238E27FC236}">
                    <a16:creationId xmlns:a16="http://schemas.microsoft.com/office/drawing/2014/main" id="{3BBD21F1-1690-4FE4-9F29-9A63EA6A0B90}"/>
                  </a:ext>
                </a:extLst>
              </p:cNvPr>
              <p:cNvGrpSpPr/>
              <p:nvPr/>
            </p:nvGrpSpPr>
            <p:grpSpPr>
              <a:xfrm>
                <a:off x="2924792" y="3058748"/>
                <a:ext cx="307503" cy="307408"/>
                <a:chOff x="2924792" y="3058748"/>
                <a:chExt cx="307503" cy="307408"/>
              </a:xfrm>
              <a:grpFill/>
            </p:grpSpPr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C0475FE3-9E47-4C96-AAF1-F14AFB3CD431}"/>
                    </a:ext>
                  </a:extLst>
                </p:cNvPr>
                <p:cNvSpPr/>
                <p:nvPr/>
              </p:nvSpPr>
              <p:spPr>
                <a:xfrm>
                  <a:off x="2924792" y="3058748"/>
                  <a:ext cx="307503" cy="307408"/>
                </a:xfrm>
                <a:custGeom>
                  <a:avLst/>
                  <a:gdLst>
                    <a:gd name="connsiteX0" fmla="*/ 83267 w 307503"/>
                    <a:gd name="connsiteY0" fmla="*/ 14972 h 307408"/>
                    <a:gd name="connsiteX1" fmla="*/ 125558 w 307503"/>
                    <a:gd name="connsiteY1" fmla="*/ 685 h 307408"/>
                    <a:gd name="connsiteX2" fmla="*/ 138512 w 307503"/>
                    <a:gd name="connsiteY2" fmla="*/ 3543 h 307408"/>
                    <a:gd name="connsiteX3" fmla="*/ 145560 w 307503"/>
                    <a:gd name="connsiteY3" fmla="*/ 10115 h 307408"/>
                    <a:gd name="connsiteX4" fmla="*/ 154419 w 307503"/>
                    <a:gd name="connsiteY4" fmla="*/ 13544 h 307408"/>
                    <a:gd name="connsiteX5" fmla="*/ 171754 w 307503"/>
                    <a:gd name="connsiteY5" fmla="*/ 14687 h 307408"/>
                    <a:gd name="connsiteX6" fmla="*/ 180993 w 307503"/>
                    <a:gd name="connsiteY6" fmla="*/ 12401 h 307408"/>
                    <a:gd name="connsiteX7" fmla="*/ 188804 w 307503"/>
                    <a:gd name="connsiteY7" fmla="*/ 6781 h 307408"/>
                    <a:gd name="connsiteX8" fmla="*/ 202044 w 307503"/>
                    <a:gd name="connsiteY8" fmla="*/ 5733 h 307408"/>
                    <a:gd name="connsiteX9" fmla="*/ 242048 w 307503"/>
                    <a:gd name="connsiteY9" fmla="*/ 25545 h 307408"/>
                    <a:gd name="connsiteX10" fmla="*/ 249192 w 307503"/>
                    <a:gd name="connsiteY10" fmla="*/ 36785 h 307408"/>
                    <a:gd name="connsiteX11" fmla="*/ 249478 w 307503"/>
                    <a:gd name="connsiteY11" fmla="*/ 46405 h 307408"/>
                    <a:gd name="connsiteX12" fmla="*/ 253288 w 307503"/>
                    <a:gd name="connsiteY12" fmla="*/ 55073 h 307408"/>
                    <a:gd name="connsiteX13" fmla="*/ 264718 w 307503"/>
                    <a:gd name="connsiteY13" fmla="*/ 68122 h 307408"/>
                    <a:gd name="connsiteX14" fmla="*/ 272814 w 307503"/>
                    <a:gd name="connsiteY14" fmla="*/ 73075 h 307408"/>
                    <a:gd name="connsiteX15" fmla="*/ 282339 w 307503"/>
                    <a:gd name="connsiteY15" fmla="*/ 74599 h 307408"/>
                    <a:gd name="connsiteX16" fmla="*/ 292531 w 307503"/>
                    <a:gd name="connsiteY16" fmla="*/ 83172 h 307408"/>
                    <a:gd name="connsiteX17" fmla="*/ 306819 w 307503"/>
                    <a:gd name="connsiteY17" fmla="*/ 125463 h 307408"/>
                    <a:gd name="connsiteX18" fmla="*/ 303961 w 307503"/>
                    <a:gd name="connsiteY18" fmla="*/ 138416 h 307408"/>
                    <a:gd name="connsiteX19" fmla="*/ 297389 w 307503"/>
                    <a:gd name="connsiteY19" fmla="*/ 145465 h 307408"/>
                    <a:gd name="connsiteX20" fmla="*/ 293960 w 307503"/>
                    <a:gd name="connsiteY20" fmla="*/ 154323 h 307408"/>
                    <a:gd name="connsiteX21" fmla="*/ 292817 w 307503"/>
                    <a:gd name="connsiteY21" fmla="*/ 171659 h 307408"/>
                    <a:gd name="connsiteX22" fmla="*/ 295007 w 307503"/>
                    <a:gd name="connsiteY22" fmla="*/ 180898 h 307408"/>
                    <a:gd name="connsiteX23" fmla="*/ 300627 w 307503"/>
                    <a:gd name="connsiteY23" fmla="*/ 188709 h 307408"/>
                    <a:gd name="connsiteX24" fmla="*/ 301675 w 307503"/>
                    <a:gd name="connsiteY24" fmla="*/ 201948 h 307408"/>
                    <a:gd name="connsiteX25" fmla="*/ 281863 w 307503"/>
                    <a:gd name="connsiteY25" fmla="*/ 241953 h 307408"/>
                    <a:gd name="connsiteX26" fmla="*/ 270623 w 307503"/>
                    <a:gd name="connsiteY26" fmla="*/ 249097 h 307408"/>
                    <a:gd name="connsiteX27" fmla="*/ 261003 w 307503"/>
                    <a:gd name="connsiteY27" fmla="*/ 249383 h 307408"/>
                    <a:gd name="connsiteX28" fmla="*/ 252336 w 307503"/>
                    <a:gd name="connsiteY28" fmla="*/ 253193 h 307408"/>
                    <a:gd name="connsiteX29" fmla="*/ 239286 w 307503"/>
                    <a:gd name="connsiteY29" fmla="*/ 264623 h 307408"/>
                    <a:gd name="connsiteX30" fmla="*/ 234333 w 307503"/>
                    <a:gd name="connsiteY30" fmla="*/ 272719 h 307408"/>
                    <a:gd name="connsiteX31" fmla="*/ 232809 w 307503"/>
                    <a:gd name="connsiteY31" fmla="*/ 282244 h 307408"/>
                    <a:gd name="connsiteX32" fmla="*/ 224237 w 307503"/>
                    <a:gd name="connsiteY32" fmla="*/ 292436 h 307408"/>
                    <a:gd name="connsiteX33" fmla="*/ 181946 w 307503"/>
                    <a:gd name="connsiteY33" fmla="*/ 306723 h 307408"/>
                    <a:gd name="connsiteX34" fmla="*/ 168992 w 307503"/>
                    <a:gd name="connsiteY34" fmla="*/ 303866 h 307408"/>
                    <a:gd name="connsiteX35" fmla="*/ 161943 w 307503"/>
                    <a:gd name="connsiteY35" fmla="*/ 297293 h 307408"/>
                    <a:gd name="connsiteX36" fmla="*/ 153085 w 307503"/>
                    <a:gd name="connsiteY36" fmla="*/ 293864 h 307408"/>
                    <a:gd name="connsiteX37" fmla="*/ 135749 w 307503"/>
                    <a:gd name="connsiteY37" fmla="*/ 292722 h 307408"/>
                    <a:gd name="connsiteX38" fmla="*/ 126510 w 307503"/>
                    <a:gd name="connsiteY38" fmla="*/ 295007 h 307408"/>
                    <a:gd name="connsiteX39" fmla="*/ 118700 w 307503"/>
                    <a:gd name="connsiteY39" fmla="*/ 300627 h 307408"/>
                    <a:gd name="connsiteX40" fmla="*/ 105460 w 307503"/>
                    <a:gd name="connsiteY40" fmla="*/ 301675 h 307408"/>
                    <a:gd name="connsiteX41" fmla="*/ 65455 w 307503"/>
                    <a:gd name="connsiteY41" fmla="*/ 281863 h 307408"/>
                    <a:gd name="connsiteX42" fmla="*/ 58311 w 307503"/>
                    <a:gd name="connsiteY42" fmla="*/ 270623 h 307408"/>
                    <a:gd name="connsiteX43" fmla="*/ 58025 w 307503"/>
                    <a:gd name="connsiteY43" fmla="*/ 261003 h 307408"/>
                    <a:gd name="connsiteX44" fmla="*/ 54215 w 307503"/>
                    <a:gd name="connsiteY44" fmla="*/ 252335 h 307408"/>
                    <a:gd name="connsiteX45" fmla="*/ 42786 w 307503"/>
                    <a:gd name="connsiteY45" fmla="*/ 239286 h 307408"/>
                    <a:gd name="connsiteX46" fmla="*/ 34689 w 307503"/>
                    <a:gd name="connsiteY46" fmla="*/ 234333 h 307408"/>
                    <a:gd name="connsiteX47" fmla="*/ 25164 w 307503"/>
                    <a:gd name="connsiteY47" fmla="*/ 232809 h 307408"/>
                    <a:gd name="connsiteX48" fmla="*/ 14972 w 307503"/>
                    <a:gd name="connsiteY48" fmla="*/ 224237 h 307408"/>
                    <a:gd name="connsiteX49" fmla="*/ 685 w 307503"/>
                    <a:gd name="connsiteY49" fmla="*/ 181946 h 307408"/>
                    <a:gd name="connsiteX50" fmla="*/ 3542 w 307503"/>
                    <a:gd name="connsiteY50" fmla="*/ 168992 h 307408"/>
                    <a:gd name="connsiteX51" fmla="*/ 10115 w 307503"/>
                    <a:gd name="connsiteY51" fmla="*/ 162039 h 307408"/>
                    <a:gd name="connsiteX52" fmla="*/ 13544 w 307503"/>
                    <a:gd name="connsiteY52" fmla="*/ 153180 h 307408"/>
                    <a:gd name="connsiteX53" fmla="*/ 14687 w 307503"/>
                    <a:gd name="connsiteY53" fmla="*/ 135845 h 307408"/>
                    <a:gd name="connsiteX54" fmla="*/ 12496 w 307503"/>
                    <a:gd name="connsiteY54" fmla="*/ 126605 h 307408"/>
                    <a:gd name="connsiteX55" fmla="*/ 6876 w 307503"/>
                    <a:gd name="connsiteY55" fmla="*/ 118795 h 307408"/>
                    <a:gd name="connsiteX56" fmla="*/ 5829 w 307503"/>
                    <a:gd name="connsiteY56" fmla="*/ 105555 h 307408"/>
                    <a:gd name="connsiteX57" fmla="*/ 25640 w 307503"/>
                    <a:gd name="connsiteY57" fmla="*/ 65550 h 307408"/>
                    <a:gd name="connsiteX58" fmla="*/ 36880 w 307503"/>
                    <a:gd name="connsiteY58" fmla="*/ 58406 h 307408"/>
                    <a:gd name="connsiteX59" fmla="*/ 46500 w 307503"/>
                    <a:gd name="connsiteY59" fmla="*/ 58121 h 307408"/>
                    <a:gd name="connsiteX60" fmla="*/ 55168 w 307503"/>
                    <a:gd name="connsiteY60" fmla="*/ 54311 h 307408"/>
                    <a:gd name="connsiteX61" fmla="*/ 68217 w 307503"/>
                    <a:gd name="connsiteY61" fmla="*/ 42881 h 307408"/>
                    <a:gd name="connsiteX62" fmla="*/ 73170 w 307503"/>
                    <a:gd name="connsiteY62" fmla="*/ 34784 h 307408"/>
                    <a:gd name="connsiteX63" fmla="*/ 74694 w 307503"/>
                    <a:gd name="connsiteY63" fmla="*/ 25259 h 307408"/>
                    <a:gd name="connsiteX64" fmla="*/ 83267 w 307503"/>
                    <a:gd name="connsiteY64" fmla="*/ 14972 h 307408"/>
                    <a:gd name="connsiteX65" fmla="*/ 108508 w 307503"/>
                    <a:gd name="connsiteY65" fmla="*/ 169087 h 307408"/>
                    <a:gd name="connsiteX66" fmla="*/ 168992 w 307503"/>
                    <a:gd name="connsiteY66" fmla="*/ 198995 h 307408"/>
                    <a:gd name="connsiteX67" fmla="*/ 198900 w 307503"/>
                    <a:gd name="connsiteY67" fmla="*/ 138512 h 307408"/>
                    <a:gd name="connsiteX68" fmla="*/ 138416 w 307503"/>
                    <a:gd name="connsiteY68" fmla="*/ 108603 h 307408"/>
                    <a:gd name="connsiteX69" fmla="*/ 108508 w 307503"/>
                    <a:gd name="connsiteY69" fmla="*/ 169087 h 30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307503" h="307408">
                      <a:moveTo>
                        <a:pt x="83267" y="14972"/>
                      </a:moveTo>
                      <a:lnTo>
                        <a:pt x="125558" y="685"/>
                      </a:lnTo>
                      <a:cubicBezTo>
                        <a:pt x="130130" y="-839"/>
                        <a:pt x="135083" y="209"/>
                        <a:pt x="138512" y="3543"/>
                      </a:cubicBezTo>
                      <a:lnTo>
                        <a:pt x="145560" y="10115"/>
                      </a:lnTo>
                      <a:cubicBezTo>
                        <a:pt x="147941" y="12401"/>
                        <a:pt x="151085" y="13544"/>
                        <a:pt x="154419" y="13544"/>
                      </a:cubicBezTo>
                      <a:cubicBezTo>
                        <a:pt x="160229" y="13544"/>
                        <a:pt x="166039" y="13925"/>
                        <a:pt x="171754" y="14687"/>
                      </a:cubicBezTo>
                      <a:cubicBezTo>
                        <a:pt x="174992" y="15068"/>
                        <a:pt x="178326" y="14401"/>
                        <a:pt x="180993" y="12401"/>
                      </a:cubicBezTo>
                      <a:lnTo>
                        <a:pt x="188804" y="6781"/>
                      </a:lnTo>
                      <a:cubicBezTo>
                        <a:pt x="192709" y="4019"/>
                        <a:pt x="197757" y="3543"/>
                        <a:pt x="202044" y="5733"/>
                      </a:cubicBezTo>
                      <a:lnTo>
                        <a:pt x="242048" y="25545"/>
                      </a:lnTo>
                      <a:cubicBezTo>
                        <a:pt x="246335" y="27641"/>
                        <a:pt x="249097" y="31927"/>
                        <a:pt x="249192" y="36785"/>
                      </a:cubicBezTo>
                      <a:lnTo>
                        <a:pt x="249478" y="46405"/>
                      </a:lnTo>
                      <a:cubicBezTo>
                        <a:pt x="249573" y="49739"/>
                        <a:pt x="251002" y="52787"/>
                        <a:pt x="253288" y="55073"/>
                      </a:cubicBezTo>
                      <a:cubicBezTo>
                        <a:pt x="257384" y="59168"/>
                        <a:pt x="261194" y="63550"/>
                        <a:pt x="264718" y="68122"/>
                      </a:cubicBezTo>
                      <a:cubicBezTo>
                        <a:pt x="266718" y="70694"/>
                        <a:pt x="269576" y="72503"/>
                        <a:pt x="272814" y="73075"/>
                      </a:cubicBezTo>
                      <a:lnTo>
                        <a:pt x="282339" y="74599"/>
                      </a:lnTo>
                      <a:cubicBezTo>
                        <a:pt x="287006" y="75361"/>
                        <a:pt x="290912" y="78695"/>
                        <a:pt x="292531" y="83172"/>
                      </a:cubicBezTo>
                      <a:lnTo>
                        <a:pt x="306819" y="125463"/>
                      </a:lnTo>
                      <a:cubicBezTo>
                        <a:pt x="308342" y="130034"/>
                        <a:pt x="307295" y="134988"/>
                        <a:pt x="303961" y="138416"/>
                      </a:cubicBezTo>
                      <a:lnTo>
                        <a:pt x="297389" y="145465"/>
                      </a:lnTo>
                      <a:cubicBezTo>
                        <a:pt x="295103" y="147846"/>
                        <a:pt x="293960" y="150989"/>
                        <a:pt x="293960" y="154323"/>
                      </a:cubicBezTo>
                      <a:cubicBezTo>
                        <a:pt x="293960" y="160134"/>
                        <a:pt x="293579" y="165944"/>
                        <a:pt x="292817" y="171659"/>
                      </a:cubicBezTo>
                      <a:cubicBezTo>
                        <a:pt x="292436" y="174897"/>
                        <a:pt x="293103" y="178231"/>
                        <a:pt x="295007" y="180898"/>
                      </a:cubicBezTo>
                      <a:lnTo>
                        <a:pt x="300627" y="188709"/>
                      </a:lnTo>
                      <a:cubicBezTo>
                        <a:pt x="303389" y="192614"/>
                        <a:pt x="303866" y="197662"/>
                        <a:pt x="301675" y="201948"/>
                      </a:cubicBezTo>
                      <a:lnTo>
                        <a:pt x="281863" y="241953"/>
                      </a:lnTo>
                      <a:cubicBezTo>
                        <a:pt x="279767" y="246239"/>
                        <a:pt x="275481" y="249002"/>
                        <a:pt x="270623" y="249097"/>
                      </a:cubicBezTo>
                      <a:lnTo>
                        <a:pt x="261003" y="249383"/>
                      </a:lnTo>
                      <a:cubicBezTo>
                        <a:pt x="257670" y="249478"/>
                        <a:pt x="254621" y="250907"/>
                        <a:pt x="252336" y="253193"/>
                      </a:cubicBezTo>
                      <a:cubicBezTo>
                        <a:pt x="248240" y="257289"/>
                        <a:pt x="243858" y="261098"/>
                        <a:pt x="239286" y="264623"/>
                      </a:cubicBezTo>
                      <a:cubicBezTo>
                        <a:pt x="236714" y="266623"/>
                        <a:pt x="234905" y="269481"/>
                        <a:pt x="234333" y="272719"/>
                      </a:cubicBezTo>
                      <a:lnTo>
                        <a:pt x="232809" y="282244"/>
                      </a:lnTo>
                      <a:cubicBezTo>
                        <a:pt x="232047" y="286911"/>
                        <a:pt x="228713" y="290816"/>
                        <a:pt x="224237" y="292436"/>
                      </a:cubicBezTo>
                      <a:lnTo>
                        <a:pt x="181946" y="306723"/>
                      </a:lnTo>
                      <a:cubicBezTo>
                        <a:pt x="177374" y="308247"/>
                        <a:pt x="172421" y="307199"/>
                        <a:pt x="168992" y="303866"/>
                      </a:cubicBezTo>
                      <a:lnTo>
                        <a:pt x="161943" y="297293"/>
                      </a:lnTo>
                      <a:cubicBezTo>
                        <a:pt x="159562" y="295007"/>
                        <a:pt x="156419" y="293864"/>
                        <a:pt x="153085" y="293864"/>
                      </a:cubicBezTo>
                      <a:cubicBezTo>
                        <a:pt x="147275" y="293864"/>
                        <a:pt x="141464" y="293484"/>
                        <a:pt x="135749" y="292722"/>
                      </a:cubicBezTo>
                      <a:cubicBezTo>
                        <a:pt x="132511" y="292340"/>
                        <a:pt x="129177" y="293007"/>
                        <a:pt x="126510" y="295007"/>
                      </a:cubicBezTo>
                      <a:lnTo>
                        <a:pt x="118700" y="300627"/>
                      </a:lnTo>
                      <a:cubicBezTo>
                        <a:pt x="114795" y="303389"/>
                        <a:pt x="109746" y="303866"/>
                        <a:pt x="105460" y="301675"/>
                      </a:cubicBezTo>
                      <a:lnTo>
                        <a:pt x="65455" y="281863"/>
                      </a:lnTo>
                      <a:cubicBezTo>
                        <a:pt x="61169" y="279768"/>
                        <a:pt x="58406" y="275481"/>
                        <a:pt x="58311" y="270623"/>
                      </a:cubicBezTo>
                      <a:lnTo>
                        <a:pt x="58025" y="261003"/>
                      </a:lnTo>
                      <a:cubicBezTo>
                        <a:pt x="57930" y="257669"/>
                        <a:pt x="56502" y="254622"/>
                        <a:pt x="54215" y="252335"/>
                      </a:cubicBezTo>
                      <a:cubicBezTo>
                        <a:pt x="50120" y="248240"/>
                        <a:pt x="46310" y="243858"/>
                        <a:pt x="42786" y="239286"/>
                      </a:cubicBezTo>
                      <a:cubicBezTo>
                        <a:pt x="40785" y="236714"/>
                        <a:pt x="37928" y="234905"/>
                        <a:pt x="34689" y="234333"/>
                      </a:cubicBezTo>
                      <a:lnTo>
                        <a:pt x="25164" y="232809"/>
                      </a:lnTo>
                      <a:cubicBezTo>
                        <a:pt x="20497" y="232047"/>
                        <a:pt x="16592" y="228714"/>
                        <a:pt x="14972" y="224237"/>
                      </a:cubicBezTo>
                      <a:lnTo>
                        <a:pt x="685" y="181946"/>
                      </a:lnTo>
                      <a:cubicBezTo>
                        <a:pt x="-839" y="177374"/>
                        <a:pt x="209" y="172421"/>
                        <a:pt x="3542" y="168992"/>
                      </a:cubicBezTo>
                      <a:lnTo>
                        <a:pt x="10115" y="162039"/>
                      </a:lnTo>
                      <a:cubicBezTo>
                        <a:pt x="12401" y="159657"/>
                        <a:pt x="13544" y="156514"/>
                        <a:pt x="13544" y="153180"/>
                      </a:cubicBezTo>
                      <a:cubicBezTo>
                        <a:pt x="13544" y="147370"/>
                        <a:pt x="13925" y="141560"/>
                        <a:pt x="14687" y="135845"/>
                      </a:cubicBezTo>
                      <a:cubicBezTo>
                        <a:pt x="15068" y="132606"/>
                        <a:pt x="14401" y="129272"/>
                        <a:pt x="12496" y="126605"/>
                      </a:cubicBezTo>
                      <a:lnTo>
                        <a:pt x="6876" y="118795"/>
                      </a:lnTo>
                      <a:cubicBezTo>
                        <a:pt x="4114" y="114890"/>
                        <a:pt x="3638" y="109841"/>
                        <a:pt x="5829" y="105555"/>
                      </a:cubicBezTo>
                      <a:lnTo>
                        <a:pt x="25640" y="65550"/>
                      </a:lnTo>
                      <a:cubicBezTo>
                        <a:pt x="27736" y="61264"/>
                        <a:pt x="32022" y="58502"/>
                        <a:pt x="36880" y="58406"/>
                      </a:cubicBezTo>
                      <a:lnTo>
                        <a:pt x="46500" y="58121"/>
                      </a:lnTo>
                      <a:cubicBezTo>
                        <a:pt x="49834" y="58026"/>
                        <a:pt x="52882" y="56597"/>
                        <a:pt x="55168" y="54311"/>
                      </a:cubicBezTo>
                      <a:cubicBezTo>
                        <a:pt x="59264" y="50215"/>
                        <a:pt x="63645" y="46405"/>
                        <a:pt x="68217" y="42881"/>
                      </a:cubicBezTo>
                      <a:cubicBezTo>
                        <a:pt x="70789" y="40880"/>
                        <a:pt x="72599" y="38023"/>
                        <a:pt x="73170" y="34784"/>
                      </a:cubicBezTo>
                      <a:lnTo>
                        <a:pt x="74694" y="25259"/>
                      </a:lnTo>
                      <a:cubicBezTo>
                        <a:pt x="75361" y="20402"/>
                        <a:pt x="78695" y="16497"/>
                        <a:pt x="83267" y="14972"/>
                      </a:cubicBezTo>
                      <a:close/>
                      <a:moveTo>
                        <a:pt x="108508" y="169087"/>
                      </a:moveTo>
                      <a:cubicBezTo>
                        <a:pt x="116985" y="194043"/>
                        <a:pt x="144036" y="207473"/>
                        <a:pt x="168992" y="198995"/>
                      </a:cubicBezTo>
                      <a:cubicBezTo>
                        <a:pt x="193947" y="190518"/>
                        <a:pt x="207378" y="163467"/>
                        <a:pt x="198900" y="138512"/>
                      </a:cubicBezTo>
                      <a:cubicBezTo>
                        <a:pt x="190423" y="113556"/>
                        <a:pt x="163372" y="100126"/>
                        <a:pt x="138416" y="108603"/>
                      </a:cubicBezTo>
                      <a:cubicBezTo>
                        <a:pt x="113461" y="116985"/>
                        <a:pt x="100031" y="144131"/>
                        <a:pt x="108508" y="1690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7983015B-FFC8-4FDA-8B6B-2EE6A6D48769}"/>
                    </a:ext>
                  </a:extLst>
                </p:cNvPr>
                <p:cNvSpPr/>
                <p:nvPr/>
              </p:nvSpPr>
              <p:spPr>
                <a:xfrm>
                  <a:off x="2924792" y="3058748"/>
                  <a:ext cx="307503" cy="307408"/>
                </a:xfrm>
                <a:custGeom>
                  <a:avLst/>
                  <a:gdLst>
                    <a:gd name="connsiteX0" fmla="*/ 83267 w 307503"/>
                    <a:gd name="connsiteY0" fmla="*/ 14972 h 307408"/>
                    <a:gd name="connsiteX1" fmla="*/ 125558 w 307503"/>
                    <a:gd name="connsiteY1" fmla="*/ 685 h 307408"/>
                    <a:gd name="connsiteX2" fmla="*/ 138512 w 307503"/>
                    <a:gd name="connsiteY2" fmla="*/ 3543 h 307408"/>
                    <a:gd name="connsiteX3" fmla="*/ 145560 w 307503"/>
                    <a:gd name="connsiteY3" fmla="*/ 10115 h 307408"/>
                    <a:gd name="connsiteX4" fmla="*/ 154419 w 307503"/>
                    <a:gd name="connsiteY4" fmla="*/ 13544 h 307408"/>
                    <a:gd name="connsiteX5" fmla="*/ 171754 w 307503"/>
                    <a:gd name="connsiteY5" fmla="*/ 14687 h 307408"/>
                    <a:gd name="connsiteX6" fmla="*/ 180993 w 307503"/>
                    <a:gd name="connsiteY6" fmla="*/ 12401 h 307408"/>
                    <a:gd name="connsiteX7" fmla="*/ 188804 w 307503"/>
                    <a:gd name="connsiteY7" fmla="*/ 6781 h 307408"/>
                    <a:gd name="connsiteX8" fmla="*/ 202044 w 307503"/>
                    <a:gd name="connsiteY8" fmla="*/ 5733 h 307408"/>
                    <a:gd name="connsiteX9" fmla="*/ 242048 w 307503"/>
                    <a:gd name="connsiteY9" fmla="*/ 25545 h 307408"/>
                    <a:gd name="connsiteX10" fmla="*/ 249192 w 307503"/>
                    <a:gd name="connsiteY10" fmla="*/ 36785 h 307408"/>
                    <a:gd name="connsiteX11" fmla="*/ 249478 w 307503"/>
                    <a:gd name="connsiteY11" fmla="*/ 46405 h 307408"/>
                    <a:gd name="connsiteX12" fmla="*/ 253288 w 307503"/>
                    <a:gd name="connsiteY12" fmla="*/ 55073 h 307408"/>
                    <a:gd name="connsiteX13" fmla="*/ 264718 w 307503"/>
                    <a:gd name="connsiteY13" fmla="*/ 68122 h 307408"/>
                    <a:gd name="connsiteX14" fmla="*/ 272814 w 307503"/>
                    <a:gd name="connsiteY14" fmla="*/ 73075 h 307408"/>
                    <a:gd name="connsiteX15" fmla="*/ 282339 w 307503"/>
                    <a:gd name="connsiteY15" fmla="*/ 74599 h 307408"/>
                    <a:gd name="connsiteX16" fmla="*/ 292531 w 307503"/>
                    <a:gd name="connsiteY16" fmla="*/ 83172 h 307408"/>
                    <a:gd name="connsiteX17" fmla="*/ 306819 w 307503"/>
                    <a:gd name="connsiteY17" fmla="*/ 125463 h 307408"/>
                    <a:gd name="connsiteX18" fmla="*/ 303961 w 307503"/>
                    <a:gd name="connsiteY18" fmla="*/ 138416 h 307408"/>
                    <a:gd name="connsiteX19" fmla="*/ 297389 w 307503"/>
                    <a:gd name="connsiteY19" fmla="*/ 145465 h 307408"/>
                    <a:gd name="connsiteX20" fmla="*/ 293960 w 307503"/>
                    <a:gd name="connsiteY20" fmla="*/ 154323 h 307408"/>
                    <a:gd name="connsiteX21" fmla="*/ 292817 w 307503"/>
                    <a:gd name="connsiteY21" fmla="*/ 171659 h 307408"/>
                    <a:gd name="connsiteX22" fmla="*/ 295007 w 307503"/>
                    <a:gd name="connsiteY22" fmla="*/ 180898 h 307408"/>
                    <a:gd name="connsiteX23" fmla="*/ 300627 w 307503"/>
                    <a:gd name="connsiteY23" fmla="*/ 188709 h 307408"/>
                    <a:gd name="connsiteX24" fmla="*/ 301675 w 307503"/>
                    <a:gd name="connsiteY24" fmla="*/ 201948 h 307408"/>
                    <a:gd name="connsiteX25" fmla="*/ 281863 w 307503"/>
                    <a:gd name="connsiteY25" fmla="*/ 241953 h 307408"/>
                    <a:gd name="connsiteX26" fmla="*/ 270623 w 307503"/>
                    <a:gd name="connsiteY26" fmla="*/ 249097 h 307408"/>
                    <a:gd name="connsiteX27" fmla="*/ 261003 w 307503"/>
                    <a:gd name="connsiteY27" fmla="*/ 249383 h 307408"/>
                    <a:gd name="connsiteX28" fmla="*/ 252336 w 307503"/>
                    <a:gd name="connsiteY28" fmla="*/ 253193 h 307408"/>
                    <a:gd name="connsiteX29" fmla="*/ 239286 w 307503"/>
                    <a:gd name="connsiteY29" fmla="*/ 264623 h 307408"/>
                    <a:gd name="connsiteX30" fmla="*/ 234333 w 307503"/>
                    <a:gd name="connsiteY30" fmla="*/ 272719 h 307408"/>
                    <a:gd name="connsiteX31" fmla="*/ 232809 w 307503"/>
                    <a:gd name="connsiteY31" fmla="*/ 282244 h 307408"/>
                    <a:gd name="connsiteX32" fmla="*/ 224237 w 307503"/>
                    <a:gd name="connsiteY32" fmla="*/ 292436 h 307408"/>
                    <a:gd name="connsiteX33" fmla="*/ 181946 w 307503"/>
                    <a:gd name="connsiteY33" fmla="*/ 306723 h 307408"/>
                    <a:gd name="connsiteX34" fmla="*/ 168992 w 307503"/>
                    <a:gd name="connsiteY34" fmla="*/ 303866 h 307408"/>
                    <a:gd name="connsiteX35" fmla="*/ 161943 w 307503"/>
                    <a:gd name="connsiteY35" fmla="*/ 297293 h 307408"/>
                    <a:gd name="connsiteX36" fmla="*/ 153085 w 307503"/>
                    <a:gd name="connsiteY36" fmla="*/ 293864 h 307408"/>
                    <a:gd name="connsiteX37" fmla="*/ 135749 w 307503"/>
                    <a:gd name="connsiteY37" fmla="*/ 292722 h 307408"/>
                    <a:gd name="connsiteX38" fmla="*/ 126510 w 307503"/>
                    <a:gd name="connsiteY38" fmla="*/ 295007 h 307408"/>
                    <a:gd name="connsiteX39" fmla="*/ 118700 w 307503"/>
                    <a:gd name="connsiteY39" fmla="*/ 300627 h 307408"/>
                    <a:gd name="connsiteX40" fmla="*/ 105460 w 307503"/>
                    <a:gd name="connsiteY40" fmla="*/ 301675 h 307408"/>
                    <a:gd name="connsiteX41" fmla="*/ 65455 w 307503"/>
                    <a:gd name="connsiteY41" fmla="*/ 281863 h 307408"/>
                    <a:gd name="connsiteX42" fmla="*/ 58311 w 307503"/>
                    <a:gd name="connsiteY42" fmla="*/ 270623 h 307408"/>
                    <a:gd name="connsiteX43" fmla="*/ 58025 w 307503"/>
                    <a:gd name="connsiteY43" fmla="*/ 261003 h 307408"/>
                    <a:gd name="connsiteX44" fmla="*/ 54215 w 307503"/>
                    <a:gd name="connsiteY44" fmla="*/ 252335 h 307408"/>
                    <a:gd name="connsiteX45" fmla="*/ 42786 w 307503"/>
                    <a:gd name="connsiteY45" fmla="*/ 239286 h 307408"/>
                    <a:gd name="connsiteX46" fmla="*/ 34689 w 307503"/>
                    <a:gd name="connsiteY46" fmla="*/ 234333 h 307408"/>
                    <a:gd name="connsiteX47" fmla="*/ 25164 w 307503"/>
                    <a:gd name="connsiteY47" fmla="*/ 232809 h 307408"/>
                    <a:gd name="connsiteX48" fmla="*/ 14972 w 307503"/>
                    <a:gd name="connsiteY48" fmla="*/ 224237 h 307408"/>
                    <a:gd name="connsiteX49" fmla="*/ 685 w 307503"/>
                    <a:gd name="connsiteY49" fmla="*/ 181946 h 307408"/>
                    <a:gd name="connsiteX50" fmla="*/ 3542 w 307503"/>
                    <a:gd name="connsiteY50" fmla="*/ 168992 h 307408"/>
                    <a:gd name="connsiteX51" fmla="*/ 10115 w 307503"/>
                    <a:gd name="connsiteY51" fmla="*/ 162039 h 307408"/>
                    <a:gd name="connsiteX52" fmla="*/ 13544 w 307503"/>
                    <a:gd name="connsiteY52" fmla="*/ 153180 h 307408"/>
                    <a:gd name="connsiteX53" fmla="*/ 14687 w 307503"/>
                    <a:gd name="connsiteY53" fmla="*/ 135845 h 307408"/>
                    <a:gd name="connsiteX54" fmla="*/ 12496 w 307503"/>
                    <a:gd name="connsiteY54" fmla="*/ 126605 h 307408"/>
                    <a:gd name="connsiteX55" fmla="*/ 6876 w 307503"/>
                    <a:gd name="connsiteY55" fmla="*/ 118795 h 307408"/>
                    <a:gd name="connsiteX56" fmla="*/ 5829 w 307503"/>
                    <a:gd name="connsiteY56" fmla="*/ 105555 h 307408"/>
                    <a:gd name="connsiteX57" fmla="*/ 25640 w 307503"/>
                    <a:gd name="connsiteY57" fmla="*/ 65550 h 307408"/>
                    <a:gd name="connsiteX58" fmla="*/ 36880 w 307503"/>
                    <a:gd name="connsiteY58" fmla="*/ 58406 h 307408"/>
                    <a:gd name="connsiteX59" fmla="*/ 46500 w 307503"/>
                    <a:gd name="connsiteY59" fmla="*/ 58121 h 307408"/>
                    <a:gd name="connsiteX60" fmla="*/ 55168 w 307503"/>
                    <a:gd name="connsiteY60" fmla="*/ 54311 h 307408"/>
                    <a:gd name="connsiteX61" fmla="*/ 68217 w 307503"/>
                    <a:gd name="connsiteY61" fmla="*/ 42881 h 307408"/>
                    <a:gd name="connsiteX62" fmla="*/ 73170 w 307503"/>
                    <a:gd name="connsiteY62" fmla="*/ 34784 h 307408"/>
                    <a:gd name="connsiteX63" fmla="*/ 74694 w 307503"/>
                    <a:gd name="connsiteY63" fmla="*/ 25259 h 307408"/>
                    <a:gd name="connsiteX64" fmla="*/ 83267 w 307503"/>
                    <a:gd name="connsiteY64" fmla="*/ 14972 h 307408"/>
                    <a:gd name="connsiteX65" fmla="*/ 108508 w 307503"/>
                    <a:gd name="connsiteY65" fmla="*/ 169087 h 307408"/>
                    <a:gd name="connsiteX66" fmla="*/ 168992 w 307503"/>
                    <a:gd name="connsiteY66" fmla="*/ 198995 h 307408"/>
                    <a:gd name="connsiteX67" fmla="*/ 198900 w 307503"/>
                    <a:gd name="connsiteY67" fmla="*/ 138512 h 307408"/>
                    <a:gd name="connsiteX68" fmla="*/ 138416 w 307503"/>
                    <a:gd name="connsiteY68" fmla="*/ 108603 h 307408"/>
                    <a:gd name="connsiteX69" fmla="*/ 108508 w 307503"/>
                    <a:gd name="connsiteY69" fmla="*/ 169087 h 30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307503" h="307408">
                      <a:moveTo>
                        <a:pt x="83267" y="14972"/>
                      </a:moveTo>
                      <a:lnTo>
                        <a:pt x="125558" y="685"/>
                      </a:lnTo>
                      <a:cubicBezTo>
                        <a:pt x="130130" y="-839"/>
                        <a:pt x="135083" y="209"/>
                        <a:pt x="138512" y="3543"/>
                      </a:cubicBezTo>
                      <a:lnTo>
                        <a:pt x="145560" y="10115"/>
                      </a:lnTo>
                      <a:cubicBezTo>
                        <a:pt x="147941" y="12401"/>
                        <a:pt x="151085" y="13544"/>
                        <a:pt x="154419" y="13544"/>
                      </a:cubicBezTo>
                      <a:cubicBezTo>
                        <a:pt x="160229" y="13544"/>
                        <a:pt x="166039" y="13925"/>
                        <a:pt x="171754" y="14687"/>
                      </a:cubicBezTo>
                      <a:cubicBezTo>
                        <a:pt x="174992" y="15068"/>
                        <a:pt x="178326" y="14401"/>
                        <a:pt x="180993" y="12401"/>
                      </a:cubicBezTo>
                      <a:lnTo>
                        <a:pt x="188804" y="6781"/>
                      </a:lnTo>
                      <a:cubicBezTo>
                        <a:pt x="192709" y="4019"/>
                        <a:pt x="197757" y="3543"/>
                        <a:pt x="202044" y="5733"/>
                      </a:cubicBezTo>
                      <a:lnTo>
                        <a:pt x="242048" y="25545"/>
                      </a:lnTo>
                      <a:cubicBezTo>
                        <a:pt x="246335" y="27641"/>
                        <a:pt x="249097" y="31927"/>
                        <a:pt x="249192" y="36785"/>
                      </a:cubicBezTo>
                      <a:lnTo>
                        <a:pt x="249478" y="46405"/>
                      </a:lnTo>
                      <a:cubicBezTo>
                        <a:pt x="249573" y="49739"/>
                        <a:pt x="251002" y="52787"/>
                        <a:pt x="253288" y="55073"/>
                      </a:cubicBezTo>
                      <a:cubicBezTo>
                        <a:pt x="257384" y="59168"/>
                        <a:pt x="261194" y="63550"/>
                        <a:pt x="264718" y="68122"/>
                      </a:cubicBezTo>
                      <a:cubicBezTo>
                        <a:pt x="266718" y="70694"/>
                        <a:pt x="269576" y="72503"/>
                        <a:pt x="272814" y="73075"/>
                      </a:cubicBezTo>
                      <a:lnTo>
                        <a:pt x="282339" y="74599"/>
                      </a:lnTo>
                      <a:cubicBezTo>
                        <a:pt x="287006" y="75361"/>
                        <a:pt x="290912" y="78695"/>
                        <a:pt x="292531" y="83172"/>
                      </a:cubicBezTo>
                      <a:lnTo>
                        <a:pt x="306819" y="125463"/>
                      </a:lnTo>
                      <a:cubicBezTo>
                        <a:pt x="308342" y="130034"/>
                        <a:pt x="307295" y="134988"/>
                        <a:pt x="303961" y="138416"/>
                      </a:cubicBezTo>
                      <a:lnTo>
                        <a:pt x="297389" y="145465"/>
                      </a:lnTo>
                      <a:cubicBezTo>
                        <a:pt x="295103" y="147846"/>
                        <a:pt x="293960" y="150989"/>
                        <a:pt x="293960" y="154323"/>
                      </a:cubicBezTo>
                      <a:cubicBezTo>
                        <a:pt x="293960" y="160134"/>
                        <a:pt x="293579" y="165944"/>
                        <a:pt x="292817" y="171659"/>
                      </a:cubicBezTo>
                      <a:cubicBezTo>
                        <a:pt x="292436" y="174897"/>
                        <a:pt x="293103" y="178231"/>
                        <a:pt x="295007" y="180898"/>
                      </a:cubicBezTo>
                      <a:lnTo>
                        <a:pt x="300627" y="188709"/>
                      </a:lnTo>
                      <a:cubicBezTo>
                        <a:pt x="303389" y="192614"/>
                        <a:pt x="303866" y="197662"/>
                        <a:pt x="301675" y="201948"/>
                      </a:cubicBezTo>
                      <a:lnTo>
                        <a:pt x="281863" y="241953"/>
                      </a:lnTo>
                      <a:cubicBezTo>
                        <a:pt x="279767" y="246239"/>
                        <a:pt x="275481" y="249002"/>
                        <a:pt x="270623" y="249097"/>
                      </a:cubicBezTo>
                      <a:lnTo>
                        <a:pt x="261003" y="249383"/>
                      </a:lnTo>
                      <a:cubicBezTo>
                        <a:pt x="257670" y="249478"/>
                        <a:pt x="254621" y="250907"/>
                        <a:pt x="252336" y="253193"/>
                      </a:cubicBezTo>
                      <a:cubicBezTo>
                        <a:pt x="248240" y="257289"/>
                        <a:pt x="243858" y="261098"/>
                        <a:pt x="239286" y="264623"/>
                      </a:cubicBezTo>
                      <a:cubicBezTo>
                        <a:pt x="236714" y="266623"/>
                        <a:pt x="234905" y="269481"/>
                        <a:pt x="234333" y="272719"/>
                      </a:cubicBezTo>
                      <a:lnTo>
                        <a:pt x="232809" y="282244"/>
                      </a:lnTo>
                      <a:cubicBezTo>
                        <a:pt x="232047" y="286911"/>
                        <a:pt x="228713" y="290816"/>
                        <a:pt x="224237" y="292436"/>
                      </a:cubicBezTo>
                      <a:lnTo>
                        <a:pt x="181946" y="306723"/>
                      </a:lnTo>
                      <a:cubicBezTo>
                        <a:pt x="177374" y="308247"/>
                        <a:pt x="172421" y="307199"/>
                        <a:pt x="168992" y="303866"/>
                      </a:cubicBezTo>
                      <a:lnTo>
                        <a:pt x="161943" y="297293"/>
                      </a:lnTo>
                      <a:cubicBezTo>
                        <a:pt x="159562" y="295007"/>
                        <a:pt x="156419" y="293864"/>
                        <a:pt x="153085" y="293864"/>
                      </a:cubicBezTo>
                      <a:cubicBezTo>
                        <a:pt x="147275" y="293864"/>
                        <a:pt x="141464" y="293484"/>
                        <a:pt x="135749" y="292722"/>
                      </a:cubicBezTo>
                      <a:cubicBezTo>
                        <a:pt x="132511" y="292340"/>
                        <a:pt x="129177" y="293007"/>
                        <a:pt x="126510" y="295007"/>
                      </a:cubicBezTo>
                      <a:lnTo>
                        <a:pt x="118700" y="300627"/>
                      </a:lnTo>
                      <a:cubicBezTo>
                        <a:pt x="114795" y="303389"/>
                        <a:pt x="109746" y="303866"/>
                        <a:pt x="105460" y="301675"/>
                      </a:cubicBezTo>
                      <a:lnTo>
                        <a:pt x="65455" y="281863"/>
                      </a:lnTo>
                      <a:cubicBezTo>
                        <a:pt x="61169" y="279768"/>
                        <a:pt x="58406" y="275481"/>
                        <a:pt x="58311" y="270623"/>
                      </a:cubicBezTo>
                      <a:lnTo>
                        <a:pt x="58025" y="261003"/>
                      </a:lnTo>
                      <a:cubicBezTo>
                        <a:pt x="57930" y="257669"/>
                        <a:pt x="56502" y="254622"/>
                        <a:pt x="54215" y="252335"/>
                      </a:cubicBezTo>
                      <a:cubicBezTo>
                        <a:pt x="50120" y="248240"/>
                        <a:pt x="46310" y="243858"/>
                        <a:pt x="42786" y="239286"/>
                      </a:cubicBezTo>
                      <a:cubicBezTo>
                        <a:pt x="40785" y="236714"/>
                        <a:pt x="37928" y="234905"/>
                        <a:pt x="34689" y="234333"/>
                      </a:cubicBezTo>
                      <a:lnTo>
                        <a:pt x="25164" y="232809"/>
                      </a:lnTo>
                      <a:cubicBezTo>
                        <a:pt x="20497" y="232047"/>
                        <a:pt x="16592" y="228714"/>
                        <a:pt x="14972" y="224237"/>
                      </a:cubicBezTo>
                      <a:lnTo>
                        <a:pt x="685" y="181946"/>
                      </a:lnTo>
                      <a:cubicBezTo>
                        <a:pt x="-839" y="177374"/>
                        <a:pt x="209" y="172421"/>
                        <a:pt x="3542" y="168992"/>
                      </a:cubicBezTo>
                      <a:lnTo>
                        <a:pt x="10115" y="162039"/>
                      </a:lnTo>
                      <a:cubicBezTo>
                        <a:pt x="12401" y="159657"/>
                        <a:pt x="13544" y="156514"/>
                        <a:pt x="13544" y="153180"/>
                      </a:cubicBezTo>
                      <a:cubicBezTo>
                        <a:pt x="13544" y="147370"/>
                        <a:pt x="13925" y="141560"/>
                        <a:pt x="14687" y="135845"/>
                      </a:cubicBezTo>
                      <a:cubicBezTo>
                        <a:pt x="15068" y="132606"/>
                        <a:pt x="14401" y="129272"/>
                        <a:pt x="12496" y="126605"/>
                      </a:cubicBezTo>
                      <a:lnTo>
                        <a:pt x="6876" y="118795"/>
                      </a:lnTo>
                      <a:cubicBezTo>
                        <a:pt x="4114" y="114890"/>
                        <a:pt x="3638" y="109841"/>
                        <a:pt x="5829" y="105555"/>
                      </a:cubicBezTo>
                      <a:lnTo>
                        <a:pt x="25640" y="65550"/>
                      </a:lnTo>
                      <a:cubicBezTo>
                        <a:pt x="27736" y="61264"/>
                        <a:pt x="32022" y="58502"/>
                        <a:pt x="36880" y="58406"/>
                      </a:cubicBezTo>
                      <a:lnTo>
                        <a:pt x="46500" y="58121"/>
                      </a:lnTo>
                      <a:cubicBezTo>
                        <a:pt x="49834" y="58026"/>
                        <a:pt x="52882" y="56597"/>
                        <a:pt x="55168" y="54311"/>
                      </a:cubicBezTo>
                      <a:cubicBezTo>
                        <a:pt x="59264" y="50215"/>
                        <a:pt x="63645" y="46405"/>
                        <a:pt x="68217" y="42881"/>
                      </a:cubicBezTo>
                      <a:cubicBezTo>
                        <a:pt x="70789" y="40880"/>
                        <a:pt x="72599" y="38023"/>
                        <a:pt x="73170" y="34784"/>
                      </a:cubicBezTo>
                      <a:lnTo>
                        <a:pt x="74694" y="25259"/>
                      </a:lnTo>
                      <a:cubicBezTo>
                        <a:pt x="75361" y="20402"/>
                        <a:pt x="78695" y="16497"/>
                        <a:pt x="83267" y="14972"/>
                      </a:cubicBezTo>
                      <a:close/>
                      <a:moveTo>
                        <a:pt x="108508" y="169087"/>
                      </a:moveTo>
                      <a:cubicBezTo>
                        <a:pt x="116985" y="194043"/>
                        <a:pt x="144036" y="207473"/>
                        <a:pt x="168992" y="198995"/>
                      </a:cubicBezTo>
                      <a:cubicBezTo>
                        <a:pt x="193947" y="190518"/>
                        <a:pt x="207378" y="163467"/>
                        <a:pt x="198900" y="138512"/>
                      </a:cubicBezTo>
                      <a:cubicBezTo>
                        <a:pt x="190423" y="113556"/>
                        <a:pt x="163372" y="100126"/>
                        <a:pt x="138416" y="108603"/>
                      </a:cubicBezTo>
                      <a:cubicBezTo>
                        <a:pt x="113461" y="116985"/>
                        <a:pt x="100031" y="144131"/>
                        <a:pt x="108508" y="1690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083B63C-B950-4CBC-85E0-BD8EC1A57421}"/>
                  </a:ext>
                </a:extLst>
              </p:cNvPr>
              <p:cNvSpPr/>
              <p:nvPr/>
            </p:nvSpPr>
            <p:spPr>
              <a:xfrm>
                <a:off x="2670613" y="3406810"/>
                <a:ext cx="149479" cy="135445"/>
              </a:xfrm>
              <a:custGeom>
                <a:avLst/>
                <a:gdLst>
                  <a:gd name="connsiteX0" fmla="*/ 94082 w 149479"/>
                  <a:gd name="connsiteY0" fmla="*/ 124301 h 135445"/>
                  <a:gd name="connsiteX1" fmla="*/ 146469 w 149479"/>
                  <a:gd name="connsiteY1" fmla="*/ 33528 h 135445"/>
                  <a:gd name="connsiteX2" fmla="*/ 127133 w 149479"/>
                  <a:gd name="connsiteY2" fmla="*/ 0 h 135445"/>
                  <a:gd name="connsiteX3" fmla="*/ 22358 w 149479"/>
                  <a:gd name="connsiteY3" fmla="*/ 0 h 135445"/>
                  <a:gd name="connsiteX4" fmla="*/ 3023 w 149479"/>
                  <a:gd name="connsiteY4" fmla="*/ 33528 h 135445"/>
                  <a:gd name="connsiteX5" fmla="*/ 55410 w 149479"/>
                  <a:gd name="connsiteY5" fmla="*/ 124301 h 135445"/>
                  <a:gd name="connsiteX6" fmla="*/ 94082 w 149479"/>
                  <a:gd name="connsiteY6" fmla="*/ 124301 h 1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79" h="135445">
                    <a:moveTo>
                      <a:pt x="94082" y="124301"/>
                    </a:moveTo>
                    <a:lnTo>
                      <a:pt x="146469" y="33528"/>
                    </a:lnTo>
                    <a:cubicBezTo>
                      <a:pt x="155042" y="18669"/>
                      <a:pt x="144279" y="0"/>
                      <a:pt x="127133" y="0"/>
                    </a:cubicBezTo>
                    <a:lnTo>
                      <a:pt x="22358" y="0"/>
                    </a:lnTo>
                    <a:cubicBezTo>
                      <a:pt x="5118" y="0"/>
                      <a:pt x="-5550" y="18574"/>
                      <a:pt x="3023" y="33528"/>
                    </a:cubicBezTo>
                    <a:lnTo>
                      <a:pt x="55410" y="124301"/>
                    </a:lnTo>
                    <a:cubicBezTo>
                      <a:pt x="63983" y="139160"/>
                      <a:pt x="85509" y="139160"/>
                      <a:pt x="94082" y="1243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aphic 9">
              <a:extLst>
                <a:ext uri="{FF2B5EF4-FFF2-40B4-BE49-F238E27FC236}">
                  <a16:creationId xmlns:a16="http://schemas.microsoft.com/office/drawing/2014/main" id="{F650F2BA-95F0-4AD3-8652-10CC5E933DFB}"/>
                </a:ext>
              </a:extLst>
            </p:cNvPr>
            <p:cNvGrpSpPr/>
            <p:nvPr/>
          </p:nvGrpSpPr>
          <p:grpSpPr>
            <a:xfrm>
              <a:off x="982742" y="2907890"/>
              <a:ext cx="1800050" cy="1696307"/>
              <a:chOff x="982742" y="2907890"/>
              <a:chExt cx="1800050" cy="1696307"/>
            </a:xfrm>
          </p:grpSpPr>
          <p:grpSp>
            <p:nvGrpSpPr>
              <p:cNvPr id="123" name="Graphic 9">
                <a:extLst>
                  <a:ext uri="{FF2B5EF4-FFF2-40B4-BE49-F238E27FC236}">
                    <a16:creationId xmlns:a16="http://schemas.microsoft.com/office/drawing/2014/main" id="{6AB55D85-F27A-4A93-A494-16CBD624BAE7}"/>
                  </a:ext>
                </a:extLst>
              </p:cNvPr>
              <p:cNvGrpSpPr/>
              <p:nvPr/>
            </p:nvGrpSpPr>
            <p:grpSpPr>
              <a:xfrm>
                <a:off x="982742" y="3580355"/>
                <a:ext cx="1681092" cy="1023842"/>
                <a:chOff x="982742" y="3580355"/>
                <a:chExt cx="1681092" cy="1023842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B8E52138-09A4-496D-8372-BD2A53B5B2D4}"/>
                    </a:ext>
                  </a:extLst>
                </p:cNvPr>
                <p:cNvSpPr/>
                <p:nvPr/>
              </p:nvSpPr>
              <p:spPr>
                <a:xfrm>
                  <a:off x="982742" y="3580355"/>
                  <a:ext cx="1382300" cy="985932"/>
                </a:xfrm>
                <a:custGeom>
                  <a:avLst/>
                  <a:gdLst>
                    <a:gd name="connsiteX0" fmla="*/ 65453 w 1382300"/>
                    <a:gd name="connsiteY0" fmla="*/ 985933 h 985932"/>
                    <a:gd name="connsiteX1" fmla="*/ 1349423 w 1382300"/>
                    <a:gd name="connsiteY1" fmla="*/ 985933 h 985932"/>
                    <a:gd name="connsiteX2" fmla="*/ 1382284 w 1382300"/>
                    <a:gd name="connsiteY2" fmla="*/ 951929 h 985932"/>
                    <a:gd name="connsiteX3" fmla="*/ 1351899 w 1382300"/>
                    <a:gd name="connsiteY3" fmla="*/ 34004 h 985932"/>
                    <a:gd name="connsiteX4" fmla="*/ 1316752 w 1382300"/>
                    <a:gd name="connsiteY4" fmla="*/ 0 h 985932"/>
                    <a:gd name="connsiteX5" fmla="*/ 32877 w 1382300"/>
                    <a:gd name="connsiteY5" fmla="*/ 0 h 985932"/>
                    <a:gd name="connsiteX6" fmla="*/ 16 w 1382300"/>
                    <a:gd name="connsiteY6" fmla="*/ 34004 h 985932"/>
                    <a:gd name="connsiteX7" fmla="*/ 30401 w 1382300"/>
                    <a:gd name="connsiteY7" fmla="*/ 951929 h 985932"/>
                    <a:gd name="connsiteX8" fmla="*/ 65453 w 1382300"/>
                    <a:gd name="connsiteY8" fmla="*/ 985933 h 985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2300" h="985932">
                      <a:moveTo>
                        <a:pt x="65453" y="985933"/>
                      </a:moveTo>
                      <a:lnTo>
                        <a:pt x="1349423" y="985933"/>
                      </a:lnTo>
                      <a:cubicBezTo>
                        <a:pt x="1368092" y="985933"/>
                        <a:pt x="1382856" y="970597"/>
                        <a:pt x="1382284" y="951929"/>
                      </a:cubicBezTo>
                      <a:lnTo>
                        <a:pt x="1351899" y="34004"/>
                      </a:lnTo>
                      <a:cubicBezTo>
                        <a:pt x="1351328" y="15335"/>
                        <a:pt x="1335516" y="0"/>
                        <a:pt x="1316752" y="0"/>
                      </a:cubicBezTo>
                      <a:lnTo>
                        <a:pt x="32877" y="0"/>
                      </a:lnTo>
                      <a:cubicBezTo>
                        <a:pt x="14208" y="0"/>
                        <a:pt x="-555" y="15335"/>
                        <a:pt x="16" y="34004"/>
                      </a:cubicBezTo>
                      <a:lnTo>
                        <a:pt x="30401" y="951929"/>
                      </a:lnTo>
                      <a:cubicBezTo>
                        <a:pt x="30972" y="970693"/>
                        <a:pt x="46784" y="985933"/>
                        <a:pt x="65453" y="985933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5" name="Graphic 9">
                  <a:extLst>
                    <a:ext uri="{FF2B5EF4-FFF2-40B4-BE49-F238E27FC236}">
                      <a16:creationId xmlns:a16="http://schemas.microsoft.com/office/drawing/2014/main" id="{9DE7A3FF-1DC1-459A-8CBD-9F0985890F5A}"/>
                    </a:ext>
                  </a:extLst>
                </p:cNvPr>
                <p:cNvGrpSpPr/>
                <p:nvPr/>
              </p:nvGrpSpPr>
              <p:grpSpPr>
                <a:xfrm>
                  <a:off x="993219" y="3580355"/>
                  <a:ext cx="1382300" cy="985932"/>
                  <a:chOff x="993219" y="3580355"/>
                  <a:chExt cx="1382300" cy="985932"/>
                </a:xfrm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7BB94BDF-6CE9-4444-B52B-05B8B46ADA32}"/>
                      </a:ext>
                    </a:extLst>
                  </p:cNvPr>
                  <p:cNvSpPr/>
                  <p:nvPr/>
                </p:nvSpPr>
                <p:spPr>
                  <a:xfrm>
                    <a:off x="993219" y="3580355"/>
                    <a:ext cx="1382300" cy="985932"/>
                  </a:xfrm>
                  <a:custGeom>
                    <a:avLst/>
                    <a:gdLst>
                      <a:gd name="connsiteX0" fmla="*/ 65453 w 1382300"/>
                      <a:gd name="connsiteY0" fmla="*/ 985933 h 985932"/>
                      <a:gd name="connsiteX1" fmla="*/ 1349423 w 1382300"/>
                      <a:gd name="connsiteY1" fmla="*/ 985933 h 985932"/>
                      <a:gd name="connsiteX2" fmla="*/ 1382284 w 1382300"/>
                      <a:gd name="connsiteY2" fmla="*/ 951929 h 985932"/>
                      <a:gd name="connsiteX3" fmla="*/ 1351899 w 1382300"/>
                      <a:gd name="connsiteY3" fmla="*/ 34004 h 985932"/>
                      <a:gd name="connsiteX4" fmla="*/ 1316752 w 1382300"/>
                      <a:gd name="connsiteY4" fmla="*/ 0 h 985932"/>
                      <a:gd name="connsiteX5" fmla="*/ 32877 w 1382300"/>
                      <a:gd name="connsiteY5" fmla="*/ 0 h 985932"/>
                      <a:gd name="connsiteX6" fmla="*/ 16 w 1382300"/>
                      <a:gd name="connsiteY6" fmla="*/ 34004 h 985932"/>
                      <a:gd name="connsiteX7" fmla="*/ 30401 w 1382300"/>
                      <a:gd name="connsiteY7" fmla="*/ 951929 h 985932"/>
                      <a:gd name="connsiteX8" fmla="*/ 65453 w 1382300"/>
                      <a:gd name="connsiteY8" fmla="*/ 985933 h 985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2300" h="985932">
                        <a:moveTo>
                          <a:pt x="65453" y="985933"/>
                        </a:moveTo>
                        <a:lnTo>
                          <a:pt x="1349423" y="985933"/>
                        </a:lnTo>
                        <a:cubicBezTo>
                          <a:pt x="1368092" y="985933"/>
                          <a:pt x="1382856" y="970597"/>
                          <a:pt x="1382284" y="951929"/>
                        </a:cubicBezTo>
                        <a:lnTo>
                          <a:pt x="1351899" y="34004"/>
                        </a:lnTo>
                        <a:cubicBezTo>
                          <a:pt x="1351328" y="15335"/>
                          <a:pt x="1335516" y="0"/>
                          <a:pt x="1316752" y="0"/>
                        </a:cubicBezTo>
                        <a:lnTo>
                          <a:pt x="32877" y="0"/>
                        </a:lnTo>
                        <a:cubicBezTo>
                          <a:pt x="14208" y="0"/>
                          <a:pt x="-555" y="15335"/>
                          <a:pt x="16" y="34004"/>
                        </a:cubicBezTo>
                        <a:lnTo>
                          <a:pt x="30401" y="951929"/>
                        </a:lnTo>
                        <a:cubicBezTo>
                          <a:pt x="30972" y="970693"/>
                          <a:pt x="46784" y="985933"/>
                          <a:pt x="65453" y="985933"/>
                        </a:cubicBez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EF034209-2B3B-43DA-81B1-5FE2187E6A74}"/>
                      </a:ext>
                    </a:extLst>
                  </p:cNvPr>
                  <p:cNvSpPr/>
                  <p:nvPr/>
                </p:nvSpPr>
                <p:spPr>
                  <a:xfrm>
                    <a:off x="993219" y="3580355"/>
                    <a:ext cx="1382300" cy="985932"/>
                  </a:xfrm>
                  <a:custGeom>
                    <a:avLst/>
                    <a:gdLst>
                      <a:gd name="connsiteX0" fmla="*/ 65453 w 1382300"/>
                      <a:gd name="connsiteY0" fmla="*/ 985933 h 985932"/>
                      <a:gd name="connsiteX1" fmla="*/ 1349423 w 1382300"/>
                      <a:gd name="connsiteY1" fmla="*/ 985933 h 985932"/>
                      <a:gd name="connsiteX2" fmla="*/ 1382284 w 1382300"/>
                      <a:gd name="connsiteY2" fmla="*/ 951929 h 985932"/>
                      <a:gd name="connsiteX3" fmla="*/ 1351899 w 1382300"/>
                      <a:gd name="connsiteY3" fmla="*/ 34004 h 985932"/>
                      <a:gd name="connsiteX4" fmla="*/ 1316752 w 1382300"/>
                      <a:gd name="connsiteY4" fmla="*/ 0 h 985932"/>
                      <a:gd name="connsiteX5" fmla="*/ 32877 w 1382300"/>
                      <a:gd name="connsiteY5" fmla="*/ 0 h 985932"/>
                      <a:gd name="connsiteX6" fmla="*/ 16 w 1382300"/>
                      <a:gd name="connsiteY6" fmla="*/ 34004 h 985932"/>
                      <a:gd name="connsiteX7" fmla="*/ 30401 w 1382300"/>
                      <a:gd name="connsiteY7" fmla="*/ 951929 h 985932"/>
                      <a:gd name="connsiteX8" fmla="*/ 65453 w 1382300"/>
                      <a:gd name="connsiteY8" fmla="*/ 985933 h 985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2300" h="985932">
                        <a:moveTo>
                          <a:pt x="65453" y="985933"/>
                        </a:moveTo>
                        <a:lnTo>
                          <a:pt x="1349423" y="985933"/>
                        </a:lnTo>
                        <a:cubicBezTo>
                          <a:pt x="1368092" y="985933"/>
                          <a:pt x="1382856" y="970597"/>
                          <a:pt x="1382284" y="951929"/>
                        </a:cubicBezTo>
                        <a:lnTo>
                          <a:pt x="1351899" y="34004"/>
                        </a:lnTo>
                        <a:cubicBezTo>
                          <a:pt x="1351328" y="15335"/>
                          <a:pt x="1335516" y="0"/>
                          <a:pt x="1316752" y="0"/>
                        </a:cubicBezTo>
                        <a:lnTo>
                          <a:pt x="32877" y="0"/>
                        </a:lnTo>
                        <a:cubicBezTo>
                          <a:pt x="14208" y="0"/>
                          <a:pt x="-555" y="15335"/>
                          <a:pt x="16" y="34004"/>
                        </a:cubicBezTo>
                        <a:lnTo>
                          <a:pt x="30401" y="951929"/>
                        </a:lnTo>
                        <a:cubicBezTo>
                          <a:pt x="30972" y="970693"/>
                          <a:pt x="46784" y="985933"/>
                          <a:pt x="65453" y="98593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" name="Graphic 9">
                  <a:extLst>
                    <a:ext uri="{FF2B5EF4-FFF2-40B4-BE49-F238E27FC236}">
                      <a16:creationId xmlns:a16="http://schemas.microsoft.com/office/drawing/2014/main" id="{EB24A455-8EAF-475B-BB35-4F8A7D83A20A}"/>
                    </a:ext>
                  </a:extLst>
                </p:cNvPr>
                <p:cNvGrpSpPr/>
                <p:nvPr/>
              </p:nvGrpSpPr>
              <p:grpSpPr>
                <a:xfrm>
                  <a:off x="1037423" y="4564669"/>
                  <a:ext cx="1626411" cy="39528"/>
                  <a:chOff x="1037423" y="4564669"/>
                  <a:chExt cx="1626411" cy="39528"/>
                </a:xfrm>
              </p:grpSpPr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B901B9BB-F7F7-4E66-A046-7E233BE1A35F}"/>
                      </a:ext>
                    </a:extLst>
                  </p:cNvPr>
                  <p:cNvSpPr/>
                  <p:nvPr/>
                </p:nvSpPr>
                <p:spPr>
                  <a:xfrm>
                    <a:off x="1037423" y="4564669"/>
                    <a:ext cx="1626411" cy="39528"/>
                  </a:xfrm>
                  <a:custGeom>
                    <a:avLst/>
                    <a:gdLst>
                      <a:gd name="connsiteX0" fmla="*/ 37823 w 1626411"/>
                      <a:gd name="connsiteY0" fmla="*/ 0 h 39528"/>
                      <a:gd name="connsiteX1" fmla="*/ 1588588 w 1626411"/>
                      <a:gd name="connsiteY1" fmla="*/ 0 h 39528"/>
                      <a:gd name="connsiteX2" fmla="*/ 1625260 w 1626411"/>
                      <a:gd name="connsiteY2" fmla="*/ 22860 h 39528"/>
                      <a:gd name="connsiteX3" fmla="*/ 1614496 w 1626411"/>
                      <a:gd name="connsiteY3" fmla="*/ 39529 h 39528"/>
                      <a:gd name="connsiteX4" fmla="*/ 11915 w 1626411"/>
                      <a:gd name="connsiteY4" fmla="*/ 39529 h 39528"/>
                      <a:gd name="connsiteX5" fmla="*/ 1152 w 1626411"/>
                      <a:gd name="connsiteY5" fmla="*/ 22860 h 39528"/>
                      <a:gd name="connsiteX6" fmla="*/ 37823 w 1626411"/>
                      <a:gd name="connsiteY6" fmla="*/ 0 h 39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26411" h="39528">
                        <a:moveTo>
                          <a:pt x="37823" y="0"/>
                        </a:moveTo>
                        <a:lnTo>
                          <a:pt x="1588588" y="0"/>
                        </a:lnTo>
                        <a:cubicBezTo>
                          <a:pt x="1604781" y="0"/>
                          <a:pt x="1618783" y="9430"/>
                          <a:pt x="1625260" y="22860"/>
                        </a:cubicBezTo>
                        <a:cubicBezTo>
                          <a:pt x="1628975" y="30671"/>
                          <a:pt x="1623259" y="39529"/>
                          <a:pt x="1614496" y="39529"/>
                        </a:cubicBezTo>
                        <a:lnTo>
                          <a:pt x="11915" y="39529"/>
                        </a:lnTo>
                        <a:cubicBezTo>
                          <a:pt x="3152" y="39529"/>
                          <a:pt x="-2563" y="30575"/>
                          <a:pt x="1152" y="22860"/>
                        </a:cubicBezTo>
                        <a:cubicBezTo>
                          <a:pt x="7629" y="9430"/>
                          <a:pt x="21631" y="0"/>
                          <a:pt x="37823" y="0"/>
                        </a:cubicBez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43AAD14B-FF61-4EB6-9DF8-94AB8A65A800}"/>
                      </a:ext>
                    </a:extLst>
                  </p:cNvPr>
                  <p:cNvSpPr/>
                  <p:nvPr/>
                </p:nvSpPr>
                <p:spPr>
                  <a:xfrm>
                    <a:off x="1350700" y="4564669"/>
                    <a:ext cx="1313134" cy="39528"/>
                  </a:xfrm>
                  <a:custGeom>
                    <a:avLst/>
                    <a:gdLst>
                      <a:gd name="connsiteX0" fmla="*/ 1275311 w 1313134"/>
                      <a:gd name="connsiteY0" fmla="*/ 0 h 39528"/>
                      <a:gd name="connsiteX1" fmla="*/ 37823 w 1313134"/>
                      <a:gd name="connsiteY1" fmla="*/ 0 h 39528"/>
                      <a:gd name="connsiteX2" fmla="*/ 1152 w 1313134"/>
                      <a:gd name="connsiteY2" fmla="*/ 22860 h 39528"/>
                      <a:gd name="connsiteX3" fmla="*/ 11915 w 1313134"/>
                      <a:gd name="connsiteY3" fmla="*/ 39529 h 39528"/>
                      <a:gd name="connsiteX4" fmla="*/ 1301219 w 1313134"/>
                      <a:gd name="connsiteY4" fmla="*/ 39529 h 39528"/>
                      <a:gd name="connsiteX5" fmla="*/ 1311983 w 1313134"/>
                      <a:gd name="connsiteY5" fmla="*/ 22860 h 39528"/>
                      <a:gd name="connsiteX6" fmla="*/ 1275311 w 1313134"/>
                      <a:gd name="connsiteY6" fmla="*/ 0 h 39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13134" h="39528">
                        <a:moveTo>
                          <a:pt x="1275311" y="0"/>
                        </a:moveTo>
                        <a:lnTo>
                          <a:pt x="37823" y="0"/>
                        </a:lnTo>
                        <a:cubicBezTo>
                          <a:pt x="21631" y="0"/>
                          <a:pt x="7629" y="9430"/>
                          <a:pt x="1152" y="22860"/>
                        </a:cubicBezTo>
                        <a:cubicBezTo>
                          <a:pt x="-2563" y="30671"/>
                          <a:pt x="3152" y="39529"/>
                          <a:pt x="11915" y="39529"/>
                        </a:cubicBezTo>
                        <a:lnTo>
                          <a:pt x="1301219" y="39529"/>
                        </a:lnTo>
                        <a:cubicBezTo>
                          <a:pt x="1309982" y="39529"/>
                          <a:pt x="1315697" y="30575"/>
                          <a:pt x="1311983" y="22860"/>
                        </a:cubicBezTo>
                        <a:cubicBezTo>
                          <a:pt x="1305410" y="9430"/>
                          <a:pt x="1291409" y="0"/>
                          <a:pt x="1275311" y="0"/>
                        </a:cubicBezTo>
                        <a:close/>
                      </a:path>
                    </a:pathLst>
                  </a:custGeom>
                  <a:solidFill>
                    <a:srgbClr val="263238">
                      <a:alpha val="6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D654C3FB-0460-48C7-A061-641701E54399}"/>
                      </a:ext>
                    </a:extLst>
                  </p:cNvPr>
                  <p:cNvSpPr/>
                  <p:nvPr/>
                </p:nvSpPr>
                <p:spPr>
                  <a:xfrm>
                    <a:off x="1871822" y="4589815"/>
                    <a:ext cx="350805" cy="14382"/>
                  </a:xfrm>
                  <a:custGeom>
                    <a:avLst/>
                    <a:gdLst>
                      <a:gd name="connsiteX0" fmla="*/ 14478 w 350805"/>
                      <a:gd name="connsiteY0" fmla="*/ 0 h 14382"/>
                      <a:gd name="connsiteX1" fmla="*/ 336423 w 350805"/>
                      <a:gd name="connsiteY1" fmla="*/ 0 h 14382"/>
                      <a:gd name="connsiteX2" fmla="*/ 350806 w 350805"/>
                      <a:gd name="connsiteY2" fmla="*/ 14383 h 14382"/>
                      <a:gd name="connsiteX3" fmla="*/ 0 w 350805"/>
                      <a:gd name="connsiteY3" fmla="*/ 14383 h 14382"/>
                      <a:gd name="connsiteX4" fmla="*/ 14478 w 350805"/>
                      <a:gd name="connsiteY4" fmla="*/ 0 h 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0805" h="14382">
                        <a:moveTo>
                          <a:pt x="14478" y="0"/>
                        </a:moveTo>
                        <a:lnTo>
                          <a:pt x="336423" y="0"/>
                        </a:lnTo>
                        <a:cubicBezTo>
                          <a:pt x="344329" y="0"/>
                          <a:pt x="350806" y="6477"/>
                          <a:pt x="350806" y="14383"/>
                        </a:cubicBezTo>
                        <a:lnTo>
                          <a:pt x="0" y="14383"/>
                        </a:lnTo>
                        <a:cubicBezTo>
                          <a:pt x="0" y="6477"/>
                          <a:pt x="6477" y="0"/>
                          <a:pt x="144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23F09B9-883F-4F0B-BF42-F317C7C18847}"/>
                    </a:ext>
                  </a:extLst>
                </p:cNvPr>
                <p:cNvSpPr/>
                <p:nvPr/>
              </p:nvSpPr>
              <p:spPr>
                <a:xfrm>
                  <a:off x="1023896" y="3634362"/>
                  <a:ext cx="1321037" cy="878014"/>
                </a:xfrm>
                <a:custGeom>
                  <a:avLst/>
                  <a:gdLst>
                    <a:gd name="connsiteX0" fmla="*/ 1321032 w 1321037"/>
                    <a:gd name="connsiteY0" fmla="*/ 864775 h 878014"/>
                    <a:gd name="connsiteX1" fmla="*/ 1292838 w 1321037"/>
                    <a:gd name="connsiteY1" fmla="*/ 13240 h 878014"/>
                    <a:gd name="connsiteX2" fmla="*/ 1279122 w 1321037"/>
                    <a:gd name="connsiteY2" fmla="*/ 0 h 878014"/>
                    <a:gd name="connsiteX3" fmla="*/ 12774 w 1321037"/>
                    <a:gd name="connsiteY3" fmla="*/ 0 h 878014"/>
                    <a:gd name="connsiteX4" fmla="*/ 10 w 1321037"/>
                    <a:gd name="connsiteY4" fmla="*/ 13240 h 878014"/>
                    <a:gd name="connsiteX5" fmla="*/ 28204 w 1321037"/>
                    <a:gd name="connsiteY5" fmla="*/ 864775 h 878014"/>
                    <a:gd name="connsiteX6" fmla="*/ 41920 w 1321037"/>
                    <a:gd name="connsiteY6" fmla="*/ 878015 h 878014"/>
                    <a:gd name="connsiteX7" fmla="*/ 1308269 w 1321037"/>
                    <a:gd name="connsiteY7" fmla="*/ 878015 h 878014"/>
                    <a:gd name="connsiteX8" fmla="*/ 1321032 w 1321037"/>
                    <a:gd name="connsiteY8" fmla="*/ 864775 h 87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1037" h="878014">
                      <a:moveTo>
                        <a:pt x="1321032" y="864775"/>
                      </a:moveTo>
                      <a:lnTo>
                        <a:pt x="1292838" y="13240"/>
                      </a:lnTo>
                      <a:cubicBezTo>
                        <a:pt x="1292553" y="6001"/>
                        <a:pt x="1286457" y="0"/>
                        <a:pt x="1279122" y="0"/>
                      </a:cubicBezTo>
                      <a:lnTo>
                        <a:pt x="12774" y="0"/>
                      </a:lnTo>
                      <a:cubicBezTo>
                        <a:pt x="5535" y="0"/>
                        <a:pt x="-276" y="6001"/>
                        <a:pt x="10" y="13240"/>
                      </a:cubicBezTo>
                      <a:lnTo>
                        <a:pt x="28204" y="864775"/>
                      </a:lnTo>
                      <a:cubicBezTo>
                        <a:pt x="28490" y="872014"/>
                        <a:pt x="34586" y="878015"/>
                        <a:pt x="41920" y="878015"/>
                      </a:cubicBezTo>
                      <a:lnTo>
                        <a:pt x="1308269" y="878015"/>
                      </a:lnTo>
                      <a:cubicBezTo>
                        <a:pt x="1315508" y="878015"/>
                        <a:pt x="1321223" y="872109"/>
                        <a:pt x="1321032" y="864775"/>
                      </a:cubicBezTo>
                      <a:close/>
                    </a:path>
                  </a:pathLst>
                </a:custGeom>
                <a:solidFill>
                  <a:srgbClr val="FFFFFF">
                    <a:alpha val="9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D56B556-786A-480E-9F00-FA5A16CE8CE5}"/>
                    </a:ext>
                  </a:extLst>
                </p:cNvPr>
                <p:cNvSpPr/>
                <p:nvPr/>
              </p:nvSpPr>
              <p:spPr>
                <a:xfrm>
                  <a:off x="1126681" y="3634362"/>
                  <a:ext cx="375856" cy="878014"/>
                </a:xfrm>
                <a:custGeom>
                  <a:avLst/>
                  <a:gdLst>
                    <a:gd name="connsiteX0" fmla="*/ 174593 w 375856"/>
                    <a:gd name="connsiteY0" fmla="*/ 878015 h 878014"/>
                    <a:gd name="connsiteX1" fmla="*/ 0 w 375856"/>
                    <a:gd name="connsiteY1" fmla="*/ 878015 h 878014"/>
                    <a:gd name="connsiteX2" fmla="*/ 201263 w 375856"/>
                    <a:gd name="connsiteY2" fmla="*/ 0 h 878014"/>
                    <a:gd name="connsiteX3" fmla="*/ 375857 w 375856"/>
                    <a:gd name="connsiteY3" fmla="*/ 0 h 87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856" h="878014">
                      <a:moveTo>
                        <a:pt x="174593" y="878015"/>
                      </a:moveTo>
                      <a:lnTo>
                        <a:pt x="0" y="878015"/>
                      </a:lnTo>
                      <a:lnTo>
                        <a:pt x="201263" y="0"/>
                      </a:lnTo>
                      <a:lnTo>
                        <a:pt x="3758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B86A724D-9F04-41C8-BEE0-B586C0FDDB5B}"/>
                    </a:ext>
                  </a:extLst>
                </p:cNvPr>
                <p:cNvSpPr/>
                <p:nvPr/>
              </p:nvSpPr>
              <p:spPr>
                <a:xfrm>
                  <a:off x="1349661" y="3634362"/>
                  <a:ext cx="264128" cy="878014"/>
                </a:xfrm>
                <a:custGeom>
                  <a:avLst/>
                  <a:gdLst>
                    <a:gd name="connsiteX0" fmla="*/ 62865 w 264128"/>
                    <a:gd name="connsiteY0" fmla="*/ 878015 h 878014"/>
                    <a:gd name="connsiteX1" fmla="*/ 0 w 264128"/>
                    <a:gd name="connsiteY1" fmla="*/ 878015 h 878014"/>
                    <a:gd name="connsiteX2" fmla="*/ 201263 w 264128"/>
                    <a:gd name="connsiteY2" fmla="*/ 0 h 878014"/>
                    <a:gd name="connsiteX3" fmla="*/ 264128 w 264128"/>
                    <a:gd name="connsiteY3" fmla="*/ 0 h 87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128" h="878014">
                      <a:moveTo>
                        <a:pt x="62865" y="878015"/>
                      </a:moveTo>
                      <a:lnTo>
                        <a:pt x="0" y="878015"/>
                      </a:lnTo>
                      <a:lnTo>
                        <a:pt x="201263" y="0"/>
                      </a:lnTo>
                      <a:lnTo>
                        <a:pt x="264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9B6F7193-4D78-4DB5-AFF6-913087BA78D0}"/>
                    </a:ext>
                  </a:extLst>
                </p:cNvPr>
                <p:cNvSpPr/>
                <p:nvPr/>
              </p:nvSpPr>
              <p:spPr>
                <a:xfrm>
                  <a:off x="1991932" y="3634362"/>
                  <a:ext cx="264033" cy="878014"/>
                </a:xfrm>
                <a:custGeom>
                  <a:avLst/>
                  <a:gdLst>
                    <a:gd name="connsiteX0" fmla="*/ 62770 w 264033"/>
                    <a:gd name="connsiteY0" fmla="*/ 878015 h 878014"/>
                    <a:gd name="connsiteX1" fmla="*/ 0 w 264033"/>
                    <a:gd name="connsiteY1" fmla="*/ 878015 h 878014"/>
                    <a:gd name="connsiteX2" fmla="*/ 201263 w 264033"/>
                    <a:gd name="connsiteY2" fmla="*/ 0 h 878014"/>
                    <a:gd name="connsiteX3" fmla="*/ 264033 w 264033"/>
                    <a:gd name="connsiteY3" fmla="*/ 0 h 87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033" h="878014">
                      <a:moveTo>
                        <a:pt x="62770" y="878015"/>
                      </a:moveTo>
                      <a:lnTo>
                        <a:pt x="0" y="878015"/>
                      </a:lnTo>
                      <a:lnTo>
                        <a:pt x="201263" y="0"/>
                      </a:lnTo>
                      <a:lnTo>
                        <a:pt x="2640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2A7C832D-E46E-45EC-9E0D-6A4C078B600C}"/>
                    </a:ext>
                  </a:extLst>
                </p:cNvPr>
                <p:cNvSpPr/>
                <p:nvPr/>
              </p:nvSpPr>
              <p:spPr>
                <a:xfrm>
                  <a:off x="1659027" y="3598834"/>
                  <a:ext cx="19919" cy="20002"/>
                </a:xfrm>
                <a:custGeom>
                  <a:avLst/>
                  <a:gdLst>
                    <a:gd name="connsiteX0" fmla="*/ 6 w 19919"/>
                    <a:gd name="connsiteY0" fmla="*/ 10001 h 20002"/>
                    <a:gd name="connsiteX1" fmla="*/ 10293 w 19919"/>
                    <a:gd name="connsiteY1" fmla="*/ 20002 h 20002"/>
                    <a:gd name="connsiteX2" fmla="*/ 19913 w 19919"/>
                    <a:gd name="connsiteY2" fmla="*/ 10001 h 20002"/>
                    <a:gd name="connsiteX3" fmla="*/ 9626 w 19919"/>
                    <a:gd name="connsiteY3" fmla="*/ 0 h 20002"/>
                    <a:gd name="connsiteX4" fmla="*/ 6 w 19919"/>
                    <a:gd name="connsiteY4" fmla="*/ 10001 h 2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19" h="20002">
                      <a:moveTo>
                        <a:pt x="6" y="10001"/>
                      </a:moveTo>
                      <a:cubicBezTo>
                        <a:pt x="196" y="15526"/>
                        <a:pt x="4768" y="20002"/>
                        <a:pt x="10293" y="20002"/>
                      </a:cubicBezTo>
                      <a:cubicBezTo>
                        <a:pt x="15817" y="20002"/>
                        <a:pt x="20104" y="15526"/>
                        <a:pt x="19913" y="10001"/>
                      </a:cubicBezTo>
                      <a:cubicBezTo>
                        <a:pt x="19723" y="4477"/>
                        <a:pt x="15151" y="0"/>
                        <a:pt x="9626" y="0"/>
                      </a:cubicBezTo>
                      <a:cubicBezTo>
                        <a:pt x="4197" y="95"/>
                        <a:pt x="-185" y="4477"/>
                        <a:pt x="6" y="1000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aphic 9">
                <a:extLst>
                  <a:ext uri="{FF2B5EF4-FFF2-40B4-BE49-F238E27FC236}">
                    <a16:creationId xmlns:a16="http://schemas.microsoft.com/office/drawing/2014/main" id="{E97F9AF2-5188-4277-A4E5-721A4ADFB1C8}"/>
                  </a:ext>
                </a:extLst>
              </p:cNvPr>
              <p:cNvGrpSpPr/>
              <p:nvPr/>
            </p:nvGrpSpPr>
            <p:grpSpPr>
              <a:xfrm>
                <a:off x="1341184" y="2907890"/>
                <a:ext cx="1441608" cy="1604486"/>
                <a:chOff x="1341184" y="2907890"/>
                <a:chExt cx="1441608" cy="1604486"/>
              </a:xfrm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4259CEBE-1A09-46C8-9346-C3D3E5D03201}"/>
                    </a:ext>
                  </a:extLst>
                </p:cNvPr>
                <p:cNvSpPr/>
                <p:nvPr/>
              </p:nvSpPr>
              <p:spPr>
                <a:xfrm>
                  <a:off x="1951831" y="3515109"/>
                  <a:ext cx="668750" cy="536162"/>
                </a:xfrm>
                <a:custGeom>
                  <a:avLst/>
                  <a:gdLst>
                    <a:gd name="connsiteX0" fmla="*/ 116015 w 668750"/>
                    <a:gd name="connsiteY0" fmla="*/ 0 h 536162"/>
                    <a:gd name="connsiteX1" fmla="*/ 169259 w 668750"/>
                    <a:gd name="connsiteY1" fmla="*/ 83344 h 536162"/>
                    <a:gd name="connsiteX2" fmla="*/ 225171 w 668750"/>
                    <a:gd name="connsiteY2" fmla="*/ 165640 h 536162"/>
                    <a:gd name="connsiteX3" fmla="*/ 344900 w 668750"/>
                    <a:gd name="connsiteY3" fmla="*/ 320230 h 536162"/>
                    <a:gd name="connsiteX4" fmla="*/ 410146 w 668750"/>
                    <a:gd name="connsiteY4" fmla="*/ 384334 h 536162"/>
                    <a:gd name="connsiteX5" fmla="*/ 418338 w 668750"/>
                    <a:gd name="connsiteY5" fmla="*/ 390906 h 536162"/>
                    <a:gd name="connsiteX6" fmla="*/ 423958 w 668750"/>
                    <a:gd name="connsiteY6" fmla="*/ 395097 h 536162"/>
                    <a:gd name="connsiteX7" fmla="*/ 439293 w 668750"/>
                    <a:gd name="connsiteY7" fmla="*/ 403955 h 536162"/>
                    <a:gd name="connsiteX8" fmla="*/ 479108 w 668750"/>
                    <a:gd name="connsiteY8" fmla="*/ 419767 h 536162"/>
                    <a:gd name="connsiteX9" fmla="*/ 524066 w 668750"/>
                    <a:gd name="connsiteY9" fmla="*/ 432816 h 536162"/>
                    <a:gd name="connsiteX10" fmla="*/ 571405 w 668750"/>
                    <a:gd name="connsiteY10" fmla="*/ 443770 h 536162"/>
                    <a:gd name="connsiteX11" fmla="*/ 668750 w 668750"/>
                    <a:gd name="connsiteY11" fmla="*/ 462248 h 536162"/>
                    <a:gd name="connsiteX12" fmla="*/ 668750 w 668750"/>
                    <a:gd name="connsiteY12" fmla="*/ 529114 h 536162"/>
                    <a:gd name="connsiteX13" fmla="*/ 615410 w 668750"/>
                    <a:gd name="connsiteY13" fmla="*/ 534353 h 536162"/>
                    <a:gd name="connsiteX14" fmla="*/ 562166 w 668750"/>
                    <a:gd name="connsiteY14" fmla="*/ 536162 h 536162"/>
                    <a:gd name="connsiteX15" fmla="*/ 453009 w 668750"/>
                    <a:gd name="connsiteY15" fmla="*/ 527495 h 536162"/>
                    <a:gd name="connsiteX16" fmla="*/ 395383 w 668750"/>
                    <a:gd name="connsiteY16" fmla="*/ 512921 h 536162"/>
                    <a:gd name="connsiteX17" fmla="*/ 364617 w 668750"/>
                    <a:gd name="connsiteY17" fmla="*/ 499777 h 536162"/>
                    <a:gd name="connsiteX18" fmla="*/ 348615 w 668750"/>
                    <a:gd name="connsiteY18" fmla="*/ 490538 h 536162"/>
                    <a:gd name="connsiteX19" fmla="*/ 336328 w 668750"/>
                    <a:gd name="connsiteY19" fmla="*/ 481965 h 536162"/>
                    <a:gd name="connsiteX20" fmla="*/ 251555 w 668750"/>
                    <a:gd name="connsiteY20" fmla="*/ 407765 h 536162"/>
                    <a:gd name="connsiteX21" fmla="*/ 115443 w 668750"/>
                    <a:gd name="connsiteY21" fmla="*/ 244221 h 536162"/>
                    <a:gd name="connsiteX22" fmla="*/ 55817 w 668750"/>
                    <a:gd name="connsiteY22" fmla="*/ 158115 h 536162"/>
                    <a:gd name="connsiteX23" fmla="*/ 0 w 668750"/>
                    <a:gd name="connsiteY23" fmla="*/ 68771 h 536162"/>
                    <a:gd name="connsiteX24" fmla="*/ 116015 w 668750"/>
                    <a:gd name="connsiteY24" fmla="*/ 0 h 536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68750" h="536162">
                      <a:moveTo>
                        <a:pt x="116015" y="0"/>
                      </a:moveTo>
                      <a:cubicBezTo>
                        <a:pt x="132969" y="27051"/>
                        <a:pt x="151067" y="55817"/>
                        <a:pt x="169259" y="83344"/>
                      </a:cubicBezTo>
                      <a:cubicBezTo>
                        <a:pt x="187642" y="110966"/>
                        <a:pt x="206216" y="138589"/>
                        <a:pt x="225171" y="165640"/>
                      </a:cubicBezTo>
                      <a:cubicBezTo>
                        <a:pt x="263080" y="219742"/>
                        <a:pt x="302609" y="272605"/>
                        <a:pt x="344900" y="320230"/>
                      </a:cubicBezTo>
                      <a:cubicBezTo>
                        <a:pt x="366141" y="343662"/>
                        <a:pt x="387953" y="366332"/>
                        <a:pt x="410146" y="384334"/>
                      </a:cubicBezTo>
                      <a:lnTo>
                        <a:pt x="418338" y="390906"/>
                      </a:lnTo>
                      <a:cubicBezTo>
                        <a:pt x="420243" y="392240"/>
                        <a:pt x="421577" y="393668"/>
                        <a:pt x="423958" y="395097"/>
                      </a:cubicBezTo>
                      <a:cubicBezTo>
                        <a:pt x="428054" y="398050"/>
                        <a:pt x="433673" y="401003"/>
                        <a:pt x="439293" y="403955"/>
                      </a:cubicBezTo>
                      <a:cubicBezTo>
                        <a:pt x="451009" y="409861"/>
                        <a:pt x="464725" y="415100"/>
                        <a:pt x="479108" y="419767"/>
                      </a:cubicBezTo>
                      <a:cubicBezTo>
                        <a:pt x="493490" y="424625"/>
                        <a:pt x="508635" y="428911"/>
                        <a:pt x="524066" y="432816"/>
                      </a:cubicBezTo>
                      <a:cubicBezTo>
                        <a:pt x="539496" y="436817"/>
                        <a:pt x="555403" y="440436"/>
                        <a:pt x="571405" y="443770"/>
                      </a:cubicBezTo>
                      <a:cubicBezTo>
                        <a:pt x="603313" y="450533"/>
                        <a:pt x="636651" y="456724"/>
                        <a:pt x="668750" y="462248"/>
                      </a:cubicBezTo>
                      <a:lnTo>
                        <a:pt x="668750" y="529114"/>
                      </a:lnTo>
                      <a:cubicBezTo>
                        <a:pt x="650462" y="531781"/>
                        <a:pt x="633222" y="533114"/>
                        <a:pt x="615410" y="534353"/>
                      </a:cubicBezTo>
                      <a:cubicBezTo>
                        <a:pt x="597694" y="535686"/>
                        <a:pt x="579977" y="536067"/>
                        <a:pt x="562166" y="536162"/>
                      </a:cubicBezTo>
                      <a:cubicBezTo>
                        <a:pt x="526447" y="536067"/>
                        <a:pt x="490347" y="533781"/>
                        <a:pt x="453009" y="527495"/>
                      </a:cubicBezTo>
                      <a:cubicBezTo>
                        <a:pt x="434340" y="524066"/>
                        <a:pt x="415290" y="519779"/>
                        <a:pt x="395383" y="512921"/>
                      </a:cubicBezTo>
                      <a:cubicBezTo>
                        <a:pt x="385286" y="509302"/>
                        <a:pt x="375285" y="505492"/>
                        <a:pt x="364617" y="499777"/>
                      </a:cubicBezTo>
                      <a:cubicBezTo>
                        <a:pt x="359474" y="497300"/>
                        <a:pt x="353949" y="493776"/>
                        <a:pt x="348615" y="490538"/>
                      </a:cubicBezTo>
                      <a:lnTo>
                        <a:pt x="336328" y="481965"/>
                      </a:lnTo>
                      <a:cubicBezTo>
                        <a:pt x="304324" y="458819"/>
                        <a:pt x="277082" y="433769"/>
                        <a:pt x="251555" y="407765"/>
                      </a:cubicBezTo>
                      <a:cubicBezTo>
                        <a:pt x="200882" y="355759"/>
                        <a:pt x="156782" y="300704"/>
                        <a:pt x="115443" y="244221"/>
                      </a:cubicBezTo>
                      <a:cubicBezTo>
                        <a:pt x="94774" y="215932"/>
                        <a:pt x="74867" y="187262"/>
                        <a:pt x="55817" y="158115"/>
                      </a:cubicBezTo>
                      <a:cubicBezTo>
                        <a:pt x="36576" y="128778"/>
                        <a:pt x="18098" y="100013"/>
                        <a:pt x="0" y="68771"/>
                      </a:cubicBezTo>
                      <a:lnTo>
                        <a:pt x="116015" y="0"/>
                      </a:ln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5A07446E-D140-4997-B49B-37E11ACD69E8}"/>
                    </a:ext>
                  </a:extLst>
                </p:cNvPr>
                <p:cNvSpPr/>
                <p:nvPr/>
              </p:nvSpPr>
              <p:spPr>
                <a:xfrm>
                  <a:off x="1907222" y="3450747"/>
                  <a:ext cx="324834" cy="366114"/>
                </a:xfrm>
                <a:custGeom>
                  <a:avLst/>
                  <a:gdLst>
                    <a:gd name="connsiteX0" fmla="*/ 318 w 324834"/>
                    <a:gd name="connsiteY0" fmla="*/ 82650 h 366114"/>
                    <a:gd name="connsiteX1" fmla="*/ 190056 w 324834"/>
                    <a:gd name="connsiteY1" fmla="*/ 366114 h 366114"/>
                    <a:gd name="connsiteX2" fmla="*/ 324835 w 324834"/>
                    <a:gd name="connsiteY2" fmla="*/ 253719 h 366114"/>
                    <a:gd name="connsiteX3" fmla="*/ 193962 w 324834"/>
                    <a:gd name="connsiteY3" fmla="*/ 61219 h 366114"/>
                    <a:gd name="connsiteX4" fmla="*/ 318 w 324834"/>
                    <a:gd name="connsiteY4" fmla="*/ 82650 h 366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834" h="366114">
                      <a:moveTo>
                        <a:pt x="318" y="82650"/>
                      </a:moveTo>
                      <a:cubicBezTo>
                        <a:pt x="-9016" y="166280"/>
                        <a:pt x="190056" y="366114"/>
                        <a:pt x="190056" y="366114"/>
                      </a:cubicBezTo>
                      <a:lnTo>
                        <a:pt x="324835" y="253719"/>
                      </a:lnTo>
                      <a:cubicBezTo>
                        <a:pt x="324835" y="253719"/>
                        <a:pt x="261208" y="144563"/>
                        <a:pt x="193962" y="61219"/>
                      </a:cubicBezTo>
                      <a:cubicBezTo>
                        <a:pt x="117380" y="-33745"/>
                        <a:pt x="10891" y="-11742"/>
                        <a:pt x="318" y="8265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C8F7CA7-6887-4E2E-8FE0-BB3792BA4EFC}"/>
                    </a:ext>
                  </a:extLst>
                </p:cNvPr>
                <p:cNvSpPr/>
                <p:nvPr/>
              </p:nvSpPr>
              <p:spPr>
                <a:xfrm>
                  <a:off x="1907255" y="3533592"/>
                  <a:ext cx="192116" cy="283269"/>
                </a:xfrm>
                <a:custGeom>
                  <a:avLst/>
                  <a:gdLst>
                    <a:gd name="connsiteX0" fmla="*/ 109252 w 192116"/>
                    <a:gd name="connsiteY0" fmla="*/ 59337 h 283269"/>
                    <a:gd name="connsiteX1" fmla="*/ 0 w 192116"/>
                    <a:gd name="connsiteY1" fmla="*/ 10092 h 283269"/>
                    <a:gd name="connsiteX2" fmla="*/ 190119 w 192116"/>
                    <a:gd name="connsiteY2" fmla="*/ 283269 h 283269"/>
                    <a:gd name="connsiteX3" fmla="*/ 109252 w 192116"/>
                    <a:gd name="connsiteY3" fmla="*/ 59337 h 28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2116" h="283269">
                      <a:moveTo>
                        <a:pt x="109252" y="59337"/>
                      </a:moveTo>
                      <a:cubicBezTo>
                        <a:pt x="56007" y="2568"/>
                        <a:pt x="30575" y="-12577"/>
                        <a:pt x="0" y="10092"/>
                      </a:cubicBezTo>
                      <a:cubicBezTo>
                        <a:pt x="4096" y="98484"/>
                        <a:pt x="190119" y="283269"/>
                        <a:pt x="190119" y="283269"/>
                      </a:cubicBezTo>
                      <a:cubicBezTo>
                        <a:pt x="202597" y="188496"/>
                        <a:pt x="154305" y="127536"/>
                        <a:pt x="109252" y="59337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1" name="Graphic 9">
                  <a:extLst>
                    <a:ext uri="{FF2B5EF4-FFF2-40B4-BE49-F238E27FC236}">
                      <a16:creationId xmlns:a16="http://schemas.microsoft.com/office/drawing/2014/main" id="{B00C0711-FF6E-4138-87AA-F1A3F9BB99A9}"/>
                    </a:ext>
                  </a:extLst>
                </p:cNvPr>
                <p:cNvGrpSpPr/>
                <p:nvPr/>
              </p:nvGrpSpPr>
              <p:grpSpPr>
                <a:xfrm>
                  <a:off x="2054797" y="3665890"/>
                  <a:ext cx="180689" cy="164973"/>
                  <a:chOff x="2054797" y="3665890"/>
                  <a:chExt cx="180689" cy="164973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E9E389DB-3C01-4F81-AEC3-15F34551B556}"/>
                      </a:ext>
                    </a:extLst>
                  </p:cNvPr>
                  <p:cNvSpPr/>
                  <p:nvPr/>
                </p:nvSpPr>
                <p:spPr>
                  <a:xfrm>
                    <a:off x="2054797" y="3665890"/>
                    <a:ext cx="180689" cy="164973"/>
                  </a:xfrm>
                  <a:custGeom>
                    <a:avLst/>
                    <a:gdLst>
                      <a:gd name="connsiteX0" fmla="*/ 166497 w 180689"/>
                      <a:gd name="connsiteY0" fmla="*/ 0 h 164973"/>
                      <a:gd name="connsiteX1" fmla="*/ 180689 w 180689"/>
                      <a:gd name="connsiteY1" fmla="*/ 41148 h 164973"/>
                      <a:gd name="connsiteX2" fmla="*/ 29813 w 180689"/>
                      <a:gd name="connsiteY2" fmla="*/ 164973 h 164973"/>
                      <a:gd name="connsiteX3" fmla="*/ 0 w 180689"/>
                      <a:gd name="connsiteY3" fmla="*/ 134017 h 164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0689" h="164973">
                        <a:moveTo>
                          <a:pt x="166497" y="0"/>
                        </a:moveTo>
                        <a:lnTo>
                          <a:pt x="180689" y="41148"/>
                        </a:lnTo>
                        <a:lnTo>
                          <a:pt x="29813" y="164973"/>
                        </a:lnTo>
                        <a:lnTo>
                          <a:pt x="0" y="134017"/>
                        </a:ln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D9E6BAB6-4720-43E2-B1D4-70BE7731772E}"/>
                      </a:ext>
                    </a:extLst>
                  </p:cNvPr>
                  <p:cNvSpPr/>
                  <p:nvPr/>
                </p:nvSpPr>
                <p:spPr>
                  <a:xfrm>
                    <a:off x="2054797" y="3665890"/>
                    <a:ext cx="180689" cy="164973"/>
                  </a:xfrm>
                  <a:custGeom>
                    <a:avLst/>
                    <a:gdLst>
                      <a:gd name="connsiteX0" fmla="*/ 166497 w 180689"/>
                      <a:gd name="connsiteY0" fmla="*/ 0 h 164973"/>
                      <a:gd name="connsiteX1" fmla="*/ 180689 w 180689"/>
                      <a:gd name="connsiteY1" fmla="*/ 41148 h 164973"/>
                      <a:gd name="connsiteX2" fmla="*/ 29813 w 180689"/>
                      <a:gd name="connsiteY2" fmla="*/ 164973 h 164973"/>
                      <a:gd name="connsiteX3" fmla="*/ 0 w 180689"/>
                      <a:gd name="connsiteY3" fmla="*/ 134017 h 164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0689" h="164973">
                        <a:moveTo>
                          <a:pt x="166497" y="0"/>
                        </a:moveTo>
                        <a:lnTo>
                          <a:pt x="180689" y="41148"/>
                        </a:lnTo>
                        <a:lnTo>
                          <a:pt x="29813" y="164973"/>
                        </a:lnTo>
                        <a:lnTo>
                          <a:pt x="0" y="134017"/>
                        </a:lnTo>
                        <a:close/>
                      </a:path>
                    </a:pathLst>
                  </a:custGeom>
                  <a:solidFill>
                    <a:srgbClr val="263238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28C1C0B2-D0E5-49A2-93AA-C3F832C193A2}"/>
                    </a:ext>
                  </a:extLst>
                </p:cNvPr>
                <p:cNvSpPr/>
                <p:nvPr/>
              </p:nvSpPr>
              <p:spPr>
                <a:xfrm>
                  <a:off x="2568289" y="3976024"/>
                  <a:ext cx="150113" cy="109651"/>
                </a:xfrm>
                <a:custGeom>
                  <a:avLst/>
                  <a:gdLst>
                    <a:gd name="connsiteX0" fmla="*/ 45434 w 150113"/>
                    <a:gd name="connsiteY0" fmla="*/ 0 h 109651"/>
                    <a:gd name="connsiteX1" fmla="*/ 150114 w 150113"/>
                    <a:gd name="connsiteY1" fmla="*/ 18002 h 109651"/>
                    <a:gd name="connsiteX2" fmla="*/ 92488 w 150113"/>
                    <a:gd name="connsiteY2" fmla="*/ 109538 h 109651"/>
                    <a:gd name="connsiteX3" fmla="*/ 0 w 150113"/>
                    <a:gd name="connsiteY3" fmla="*/ 45434 h 109651"/>
                    <a:gd name="connsiteX4" fmla="*/ 45434 w 150113"/>
                    <a:gd name="connsiteY4" fmla="*/ 0 h 10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113" h="109651">
                      <a:moveTo>
                        <a:pt x="45434" y="0"/>
                      </a:moveTo>
                      <a:lnTo>
                        <a:pt x="150114" y="18002"/>
                      </a:lnTo>
                      <a:lnTo>
                        <a:pt x="92488" y="109538"/>
                      </a:lnTo>
                      <a:cubicBezTo>
                        <a:pt x="78867" y="111728"/>
                        <a:pt x="24098" y="82106"/>
                        <a:pt x="0" y="45434"/>
                      </a:cubicBezTo>
                      <a:lnTo>
                        <a:pt x="45434" y="0"/>
                      </a:ln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97047A69-F405-463F-BC72-351E2CEF1117}"/>
                    </a:ext>
                  </a:extLst>
                </p:cNvPr>
                <p:cNvSpPr/>
                <p:nvPr/>
              </p:nvSpPr>
              <p:spPr>
                <a:xfrm>
                  <a:off x="2660777" y="3994026"/>
                  <a:ext cx="122015" cy="109537"/>
                </a:xfrm>
                <a:custGeom>
                  <a:avLst/>
                  <a:gdLst>
                    <a:gd name="connsiteX0" fmla="*/ 122015 w 122015"/>
                    <a:gd name="connsiteY0" fmla="*/ 62103 h 109537"/>
                    <a:gd name="connsiteX1" fmla="*/ 80200 w 122015"/>
                    <a:gd name="connsiteY1" fmla="*/ 109538 h 109537"/>
                    <a:gd name="connsiteX2" fmla="*/ 0 w 122015"/>
                    <a:gd name="connsiteY2" fmla="*/ 91535 h 109537"/>
                    <a:gd name="connsiteX3" fmla="*/ 57626 w 122015"/>
                    <a:gd name="connsiteY3" fmla="*/ 0 h 10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015" h="109537">
                      <a:moveTo>
                        <a:pt x="122015" y="62103"/>
                      </a:moveTo>
                      <a:lnTo>
                        <a:pt x="80200" y="109538"/>
                      </a:lnTo>
                      <a:lnTo>
                        <a:pt x="0" y="91535"/>
                      </a:lnTo>
                      <a:lnTo>
                        <a:pt x="57626" y="0"/>
                      </a:ln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B7068532-DB82-4FE5-96B2-081D6335F328}"/>
                    </a:ext>
                  </a:extLst>
                </p:cNvPr>
                <p:cNvSpPr/>
                <p:nvPr/>
              </p:nvSpPr>
              <p:spPr>
                <a:xfrm>
                  <a:off x="1517206" y="3425841"/>
                  <a:ext cx="560662" cy="797070"/>
                </a:xfrm>
                <a:custGeom>
                  <a:avLst/>
                  <a:gdLst>
                    <a:gd name="connsiteX0" fmla="*/ 498824 w 560662"/>
                    <a:gd name="connsiteY0" fmla="*/ 27641 h 797070"/>
                    <a:gd name="connsiteX1" fmla="*/ 530828 w 560662"/>
                    <a:gd name="connsiteY1" fmla="*/ 797070 h 797070"/>
                    <a:gd name="connsiteX2" fmla="*/ 54673 w 560662"/>
                    <a:gd name="connsiteY2" fmla="*/ 797070 h 797070"/>
                    <a:gd name="connsiteX3" fmla="*/ 0 w 560662"/>
                    <a:gd name="connsiteY3" fmla="*/ 23069 h 797070"/>
                    <a:gd name="connsiteX4" fmla="*/ 158686 w 560662"/>
                    <a:gd name="connsiteY4" fmla="*/ 2971 h 797070"/>
                    <a:gd name="connsiteX5" fmla="*/ 361093 w 560662"/>
                    <a:gd name="connsiteY5" fmla="*/ 2971 h 797070"/>
                    <a:gd name="connsiteX6" fmla="*/ 498824 w 560662"/>
                    <a:gd name="connsiteY6" fmla="*/ 27641 h 797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0662" h="797070">
                      <a:moveTo>
                        <a:pt x="498824" y="27641"/>
                      </a:moveTo>
                      <a:cubicBezTo>
                        <a:pt x="498824" y="27641"/>
                        <a:pt x="613220" y="296436"/>
                        <a:pt x="530828" y="797070"/>
                      </a:cubicBezTo>
                      <a:cubicBezTo>
                        <a:pt x="387382" y="797070"/>
                        <a:pt x="124492" y="797070"/>
                        <a:pt x="54673" y="797070"/>
                      </a:cubicBezTo>
                      <a:cubicBezTo>
                        <a:pt x="48863" y="724014"/>
                        <a:pt x="82391" y="367398"/>
                        <a:pt x="0" y="23069"/>
                      </a:cubicBezTo>
                      <a:cubicBezTo>
                        <a:pt x="0" y="23069"/>
                        <a:pt x="81058" y="6686"/>
                        <a:pt x="158686" y="2971"/>
                      </a:cubicBezTo>
                      <a:cubicBezTo>
                        <a:pt x="219456" y="19"/>
                        <a:pt x="307467" y="-1886"/>
                        <a:pt x="361093" y="2971"/>
                      </a:cubicBezTo>
                      <a:cubicBezTo>
                        <a:pt x="431768" y="9353"/>
                        <a:pt x="498824" y="27641"/>
                        <a:pt x="498824" y="27641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73614B92-69BD-41C9-936A-EEEEAB6846AA}"/>
                    </a:ext>
                  </a:extLst>
                </p:cNvPr>
                <p:cNvSpPr/>
                <p:nvPr/>
              </p:nvSpPr>
              <p:spPr>
                <a:xfrm>
                  <a:off x="1524921" y="3481521"/>
                  <a:ext cx="101663" cy="401443"/>
                </a:xfrm>
                <a:custGeom>
                  <a:avLst/>
                  <a:gdLst>
                    <a:gd name="connsiteX0" fmla="*/ 98584 w 101663"/>
                    <a:gd name="connsiteY0" fmla="*/ 52447 h 401443"/>
                    <a:gd name="connsiteX1" fmla="*/ 46768 w 101663"/>
                    <a:gd name="connsiteY1" fmla="*/ 401444 h 401443"/>
                    <a:gd name="connsiteX2" fmla="*/ 0 w 101663"/>
                    <a:gd name="connsiteY2" fmla="*/ 1679 h 401443"/>
                    <a:gd name="connsiteX3" fmla="*/ 0 w 101663"/>
                    <a:gd name="connsiteY3" fmla="*/ 1013 h 401443"/>
                    <a:gd name="connsiteX4" fmla="*/ 98584 w 101663"/>
                    <a:gd name="connsiteY4" fmla="*/ 52447 h 40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663" h="401443">
                      <a:moveTo>
                        <a:pt x="98584" y="52447"/>
                      </a:moveTo>
                      <a:cubicBezTo>
                        <a:pt x="108490" y="109121"/>
                        <a:pt x="95345" y="244757"/>
                        <a:pt x="46768" y="401444"/>
                      </a:cubicBezTo>
                      <a:cubicBezTo>
                        <a:pt x="42386" y="280857"/>
                        <a:pt x="30290" y="141030"/>
                        <a:pt x="0" y="1679"/>
                      </a:cubicBezTo>
                      <a:lnTo>
                        <a:pt x="0" y="1013"/>
                      </a:lnTo>
                      <a:cubicBezTo>
                        <a:pt x="31242" y="-2226"/>
                        <a:pt x="89154" y="-702"/>
                        <a:pt x="98584" y="52447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FF6F4065-CCFC-4E5E-8A1D-08F38CF0E560}"/>
                    </a:ext>
                  </a:extLst>
                </p:cNvPr>
                <p:cNvSpPr/>
                <p:nvPr/>
              </p:nvSpPr>
              <p:spPr>
                <a:xfrm>
                  <a:off x="1675797" y="3200879"/>
                  <a:ext cx="221158" cy="281844"/>
                </a:xfrm>
                <a:custGeom>
                  <a:avLst/>
                  <a:gdLst>
                    <a:gd name="connsiteX0" fmla="*/ 12192 w 221158"/>
                    <a:gd name="connsiteY0" fmla="*/ 0 h 281844"/>
                    <a:gd name="connsiteX1" fmla="*/ 0 w 221158"/>
                    <a:gd name="connsiteY1" fmla="*/ 227933 h 281844"/>
                    <a:gd name="connsiteX2" fmla="*/ 140017 w 221158"/>
                    <a:gd name="connsiteY2" fmla="*/ 281845 h 281844"/>
                    <a:gd name="connsiteX3" fmla="*/ 202406 w 221158"/>
                    <a:gd name="connsiteY3" fmla="*/ 227933 h 281844"/>
                    <a:gd name="connsiteX4" fmla="*/ 140113 w 221158"/>
                    <a:gd name="connsiteY4" fmla="*/ 106108 h 281844"/>
                    <a:gd name="connsiteX5" fmla="*/ 12192 w 221158"/>
                    <a:gd name="connsiteY5" fmla="*/ 0 h 281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158" h="281844">
                      <a:moveTo>
                        <a:pt x="12192" y="0"/>
                      </a:moveTo>
                      <a:cubicBezTo>
                        <a:pt x="27242" y="65151"/>
                        <a:pt x="44101" y="184404"/>
                        <a:pt x="0" y="227933"/>
                      </a:cubicBezTo>
                      <a:cubicBezTo>
                        <a:pt x="0" y="227933"/>
                        <a:pt x="19050" y="281845"/>
                        <a:pt x="140017" y="281845"/>
                      </a:cubicBezTo>
                      <a:cubicBezTo>
                        <a:pt x="273082" y="281845"/>
                        <a:pt x="202406" y="227933"/>
                        <a:pt x="202406" y="227933"/>
                      </a:cubicBezTo>
                      <a:cubicBezTo>
                        <a:pt x="129159" y="210598"/>
                        <a:pt x="129159" y="156686"/>
                        <a:pt x="140113" y="106108"/>
                      </a:cubicBezTo>
                      <a:lnTo>
                        <a:pt x="12192" y="0"/>
                      </a:ln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358A1949-103A-4529-B0CC-8BDDD7AE4AFC}"/>
                    </a:ext>
                  </a:extLst>
                </p:cNvPr>
                <p:cNvSpPr/>
                <p:nvPr/>
              </p:nvSpPr>
              <p:spPr>
                <a:xfrm>
                  <a:off x="1786040" y="3485841"/>
                  <a:ext cx="68074" cy="73375"/>
                </a:xfrm>
                <a:custGeom>
                  <a:avLst/>
                  <a:gdLst>
                    <a:gd name="connsiteX0" fmla="*/ 38061 w 68074"/>
                    <a:gd name="connsiteY0" fmla="*/ 1931 h 73375"/>
                    <a:gd name="connsiteX1" fmla="*/ 66446 w 68074"/>
                    <a:gd name="connsiteY1" fmla="*/ 32221 h 73375"/>
                    <a:gd name="connsiteX2" fmla="*/ 67494 w 68074"/>
                    <a:gd name="connsiteY2" fmla="*/ 38984 h 73375"/>
                    <a:gd name="connsiteX3" fmla="*/ 53206 w 68074"/>
                    <a:gd name="connsiteY3" fmla="*/ 68892 h 73375"/>
                    <a:gd name="connsiteX4" fmla="*/ 47967 w 68074"/>
                    <a:gd name="connsiteY4" fmla="*/ 72321 h 73375"/>
                    <a:gd name="connsiteX5" fmla="*/ 26346 w 68074"/>
                    <a:gd name="connsiteY5" fmla="*/ 73369 h 73375"/>
                    <a:gd name="connsiteX6" fmla="*/ 21012 w 68074"/>
                    <a:gd name="connsiteY6" fmla="*/ 70797 h 73375"/>
                    <a:gd name="connsiteX7" fmla="*/ 1104 w 68074"/>
                    <a:gd name="connsiteY7" fmla="*/ 42127 h 73375"/>
                    <a:gd name="connsiteX8" fmla="*/ 1485 w 68074"/>
                    <a:gd name="connsiteY8" fmla="*/ 34697 h 73375"/>
                    <a:gd name="connsiteX9" fmla="*/ 28917 w 68074"/>
                    <a:gd name="connsiteY9" fmla="*/ 2217 h 73375"/>
                    <a:gd name="connsiteX10" fmla="*/ 38061 w 68074"/>
                    <a:gd name="connsiteY10" fmla="*/ 1931 h 7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074" h="73375">
                      <a:moveTo>
                        <a:pt x="38061" y="1931"/>
                      </a:moveTo>
                      <a:lnTo>
                        <a:pt x="66446" y="32221"/>
                      </a:lnTo>
                      <a:cubicBezTo>
                        <a:pt x="68160" y="34030"/>
                        <a:pt x="68541" y="36793"/>
                        <a:pt x="67494" y="38984"/>
                      </a:cubicBezTo>
                      <a:lnTo>
                        <a:pt x="53206" y="68892"/>
                      </a:lnTo>
                      <a:cubicBezTo>
                        <a:pt x="52254" y="70892"/>
                        <a:pt x="50253" y="72226"/>
                        <a:pt x="47967" y="72321"/>
                      </a:cubicBezTo>
                      <a:lnTo>
                        <a:pt x="26346" y="73369"/>
                      </a:lnTo>
                      <a:cubicBezTo>
                        <a:pt x="24250" y="73464"/>
                        <a:pt x="22250" y="72512"/>
                        <a:pt x="21012" y="70797"/>
                      </a:cubicBezTo>
                      <a:lnTo>
                        <a:pt x="1104" y="42127"/>
                      </a:lnTo>
                      <a:cubicBezTo>
                        <a:pt x="-515" y="39841"/>
                        <a:pt x="-325" y="36793"/>
                        <a:pt x="1485" y="34697"/>
                      </a:cubicBezTo>
                      <a:lnTo>
                        <a:pt x="28917" y="2217"/>
                      </a:lnTo>
                      <a:cubicBezTo>
                        <a:pt x="31299" y="-641"/>
                        <a:pt x="35585" y="-736"/>
                        <a:pt x="38061" y="1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66DAF76F-699B-4467-95BF-706E3CE55E58}"/>
                    </a:ext>
                  </a:extLst>
                </p:cNvPr>
                <p:cNvSpPr/>
                <p:nvPr/>
              </p:nvSpPr>
              <p:spPr>
                <a:xfrm>
                  <a:off x="1648512" y="3403000"/>
                  <a:ext cx="170921" cy="153066"/>
                </a:xfrm>
                <a:custGeom>
                  <a:avLst/>
                  <a:gdLst>
                    <a:gd name="connsiteX0" fmla="*/ 170922 w 170921"/>
                    <a:gd name="connsiteY0" fmla="*/ 79724 h 153066"/>
                    <a:gd name="connsiteX1" fmla="*/ 147776 w 170921"/>
                    <a:gd name="connsiteY1" fmla="*/ 153067 h 153066"/>
                    <a:gd name="connsiteX2" fmla="*/ 234 w 170921"/>
                    <a:gd name="connsiteY2" fmla="*/ 22860 h 153066"/>
                    <a:gd name="connsiteX3" fmla="*/ 39763 w 170921"/>
                    <a:gd name="connsiteY3" fmla="*/ 0 h 153066"/>
                    <a:gd name="connsiteX4" fmla="*/ 170922 w 170921"/>
                    <a:gd name="connsiteY4" fmla="*/ 79724 h 15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921" h="153066">
                      <a:moveTo>
                        <a:pt x="170922" y="79724"/>
                      </a:moveTo>
                      <a:cubicBezTo>
                        <a:pt x="149014" y="111824"/>
                        <a:pt x="147776" y="153067"/>
                        <a:pt x="147776" y="153067"/>
                      </a:cubicBezTo>
                      <a:cubicBezTo>
                        <a:pt x="147776" y="153067"/>
                        <a:pt x="-6815" y="100203"/>
                        <a:pt x="234" y="22860"/>
                      </a:cubicBezTo>
                      <a:cubicBezTo>
                        <a:pt x="234" y="22860"/>
                        <a:pt x="26237" y="10192"/>
                        <a:pt x="39763" y="0"/>
                      </a:cubicBezTo>
                      <a:cubicBezTo>
                        <a:pt x="39763" y="-95"/>
                        <a:pt x="44811" y="48768"/>
                        <a:pt x="170922" y="7972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058873B8-AD97-49C0-B20F-0BA929F3BCE2}"/>
                    </a:ext>
                  </a:extLst>
                </p:cNvPr>
                <p:cNvSpPr/>
                <p:nvPr/>
              </p:nvSpPr>
              <p:spPr>
                <a:xfrm>
                  <a:off x="1819434" y="3416716"/>
                  <a:ext cx="84200" cy="134683"/>
                </a:xfrm>
                <a:custGeom>
                  <a:avLst/>
                  <a:gdLst>
                    <a:gd name="connsiteX0" fmla="*/ 0 w 84200"/>
                    <a:gd name="connsiteY0" fmla="*/ 66008 h 134683"/>
                    <a:gd name="connsiteX1" fmla="*/ 29242 w 84200"/>
                    <a:gd name="connsiteY1" fmla="*/ 134684 h 134683"/>
                    <a:gd name="connsiteX2" fmla="*/ 80581 w 84200"/>
                    <a:gd name="connsiteY2" fmla="*/ 9049 h 134683"/>
                    <a:gd name="connsiteX3" fmla="*/ 38386 w 84200"/>
                    <a:gd name="connsiteY3" fmla="*/ 0 h 134683"/>
                    <a:gd name="connsiteX4" fmla="*/ 0 w 84200"/>
                    <a:gd name="connsiteY4" fmla="*/ 66008 h 13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200" h="134683">
                      <a:moveTo>
                        <a:pt x="0" y="66008"/>
                      </a:moveTo>
                      <a:cubicBezTo>
                        <a:pt x="21908" y="98108"/>
                        <a:pt x="29242" y="134684"/>
                        <a:pt x="29242" y="134684"/>
                      </a:cubicBezTo>
                      <a:cubicBezTo>
                        <a:pt x="29242" y="134684"/>
                        <a:pt x="100870" y="85630"/>
                        <a:pt x="80581" y="9049"/>
                      </a:cubicBezTo>
                      <a:cubicBezTo>
                        <a:pt x="80581" y="9049"/>
                        <a:pt x="57626" y="4191"/>
                        <a:pt x="38386" y="0"/>
                      </a:cubicBezTo>
                      <a:cubicBezTo>
                        <a:pt x="38386" y="95"/>
                        <a:pt x="47244" y="49435"/>
                        <a:pt x="0" y="6600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D44B8FA8-39A8-4C67-997F-9188A086AC02}"/>
                    </a:ext>
                  </a:extLst>
                </p:cNvPr>
                <p:cNvSpPr/>
                <p:nvPr/>
              </p:nvSpPr>
              <p:spPr>
                <a:xfrm>
                  <a:off x="1808660" y="3551490"/>
                  <a:ext cx="111453" cy="433512"/>
                </a:xfrm>
                <a:custGeom>
                  <a:avLst/>
                  <a:gdLst>
                    <a:gd name="connsiteX0" fmla="*/ 28300 w 111453"/>
                    <a:gd name="connsiteY0" fmla="*/ 3434 h 433512"/>
                    <a:gd name="connsiteX1" fmla="*/ 111453 w 111453"/>
                    <a:gd name="connsiteY1" fmla="*/ 325664 h 433512"/>
                    <a:gd name="connsiteX2" fmla="*/ 111358 w 111453"/>
                    <a:gd name="connsiteY2" fmla="*/ 327093 h 433512"/>
                    <a:gd name="connsiteX3" fmla="*/ 62590 w 111453"/>
                    <a:gd name="connsiteY3" fmla="*/ 431011 h 433512"/>
                    <a:gd name="connsiteX4" fmla="*/ 53541 w 111453"/>
                    <a:gd name="connsiteY4" fmla="*/ 430344 h 433512"/>
                    <a:gd name="connsiteX5" fmla="*/ 11631 w 111453"/>
                    <a:gd name="connsiteY5" fmla="*/ 332236 h 433512"/>
                    <a:gd name="connsiteX6" fmla="*/ 11155 w 111453"/>
                    <a:gd name="connsiteY6" fmla="*/ 330522 h 433512"/>
                    <a:gd name="connsiteX7" fmla="*/ 11 w 111453"/>
                    <a:gd name="connsiteY7" fmla="*/ 5243 h 433512"/>
                    <a:gd name="connsiteX8" fmla="*/ 5059 w 111453"/>
                    <a:gd name="connsiteY8" fmla="*/ 4 h 433512"/>
                    <a:gd name="connsiteX9" fmla="*/ 23442 w 111453"/>
                    <a:gd name="connsiteY9" fmla="*/ 4 h 433512"/>
                    <a:gd name="connsiteX10" fmla="*/ 28300 w 111453"/>
                    <a:gd name="connsiteY10" fmla="*/ 3434 h 433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53" h="433512">
                      <a:moveTo>
                        <a:pt x="28300" y="3434"/>
                      </a:moveTo>
                      <a:cubicBezTo>
                        <a:pt x="38016" y="35056"/>
                        <a:pt x="109643" y="269562"/>
                        <a:pt x="111453" y="325664"/>
                      </a:cubicBezTo>
                      <a:cubicBezTo>
                        <a:pt x="111453" y="326140"/>
                        <a:pt x="111453" y="326617"/>
                        <a:pt x="111358" y="327093"/>
                      </a:cubicBezTo>
                      <a:cubicBezTo>
                        <a:pt x="104786" y="357287"/>
                        <a:pt x="74782" y="410246"/>
                        <a:pt x="62590" y="431011"/>
                      </a:cubicBezTo>
                      <a:cubicBezTo>
                        <a:pt x="60495" y="434630"/>
                        <a:pt x="55161" y="434249"/>
                        <a:pt x="53541" y="430344"/>
                      </a:cubicBezTo>
                      <a:cubicBezTo>
                        <a:pt x="45159" y="409960"/>
                        <a:pt x="24871" y="360907"/>
                        <a:pt x="11631" y="332236"/>
                      </a:cubicBezTo>
                      <a:cubicBezTo>
                        <a:pt x="11345" y="331665"/>
                        <a:pt x="11250" y="331093"/>
                        <a:pt x="11155" y="330522"/>
                      </a:cubicBezTo>
                      <a:cubicBezTo>
                        <a:pt x="4773" y="228128"/>
                        <a:pt x="3154" y="68965"/>
                        <a:pt x="11" y="5243"/>
                      </a:cubicBezTo>
                      <a:cubicBezTo>
                        <a:pt x="-180" y="2290"/>
                        <a:pt x="2201" y="4"/>
                        <a:pt x="5059" y="4"/>
                      </a:cubicBezTo>
                      <a:lnTo>
                        <a:pt x="23442" y="4"/>
                      </a:lnTo>
                      <a:cubicBezTo>
                        <a:pt x="25728" y="-91"/>
                        <a:pt x="27633" y="1338"/>
                        <a:pt x="28300" y="34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A4705307-C4C0-47B2-A3EF-3E99ACA2C9E2}"/>
                    </a:ext>
                  </a:extLst>
                </p:cNvPr>
                <p:cNvSpPr/>
                <p:nvPr/>
              </p:nvSpPr>
              <p:spPr>
                <a:xfrm>
                  <a:off x="1738482" y="3244218"/>
                  <a:ext cx="77428" cy="98679"/>
                </a:xfrm>
                <a:custGeom>
                  <a:avLst/>
                  <a:gdLst>
                    <a:gd name="connsiteX0" fmla="*/ 1704 w 77428"/>
                    <a:gd name="connsiteY0" fmla="*/ 0 h 98679"/>
                    <a:gd name="connsiteX1" fmla="*/ 77428 w 77428"/>
                    <a:gd name="connsiteY1" fmla="*/ 62770 h 98679"/>
                    <a:gd name="connsiteX2" fmla="*/ 72475 w 77428"/>
                    <a:gd name="connsiteY2" fmla="*/ 98679 h 98679"/>
                    <a:gd name="connsiteX3" fmla="*/ 1514 w 77428"/>
                    <a:gd name="connsiteY3" fmla="*/ 35147 h 98679"/>
                    <a:gd name="connsiteX4" fmla="*/ 1704 w 77428"/>
                    <a:gd name="connsiteY4" fmla="*/ 0 h 98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28" h="98679">
                      <a:moveTo>
                        <a:pt x="1704" y="0"/>
                      </a:moveTo>
                      <a:lnTo>
                        <a:pt x="77428" y="62770"/>
                      </a:lnTo>
                      <a:cubicBezTo>
                        <a:pt x="74761" y="74771"/>
                        <a:pt x="72856" y="86868"/>
                        <a:pt x="72475" y="98679"/>
                      </a:cubicBezTo>
                      <a:cubicBezTo>
                        <a:pt x="44567" y="94679"/>
                        <a:pt x="5419" y="64199"/>
                        <a:pt x="1514" y="35147"/>
                      </a:cubicBezTo>
                      <a:cubicBezTo>
                        <a:pt x="-582" y="20669"/>
                        <a:pt x="-486" y="6668"/>
                        <a:pt x="170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FFD9A1E4-0BA1-41CA-B157-4FB7BC69D4E6}"/>
                    </a:ext>
                  </a:extLst>
                </p:cNvPr>
                <p:cNvSpPr/>
                <p:nvPr/>
              </p:nvSpPr>
              <p:spPr>
                <a:xfrm>
                  <a:off x="1847268" y="3001959"/>
                  <a:ext cx="55748" cy="91485"/>
                </a:xfrm>
                <a:custGeom>
                  <a:avLst/>
                  <a:gdLst>
                    <a:gd name="connsiteX0" fmla="*/ 27221 w 55748"/>
                    <a:gd name="connsiteY0" fmla="*/ 5277 h 91485"/>
                    <a:gd name="connsiteX1" fmla="*/ 36650 w 55748"/>
                    <a:gd name="connsiteY1" fmla="*/ 90335 h 91485"/>
                    <a:gd name="connsiteX2" fmla="*/ 27221 w 55748"/>
                    <a:gd name="connsiteY2" fmla="*/ 5277 h 9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748" h="91485">
                      <a:moveTo>
                        <a:pt x="27221" y="5277"/>
                      </a:moveTo>
                      <a:cubicBezTo>
                        <a:pt x="45223" y="18707"/>
                        <a:pt x="75989" y="75571"/>
                        <a:pt x="36650" y="90335"/>
                      </a:cubicBezTo>
                      <a:cubicBezTo>
                        <a:pt x="-2783" y="105099"/>
                        <a:pt x="-16880" y="-27680"/>
                        <a:pt x="27221" y="52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FCFBFD9F-2D4F-4EB6-A5B5-6232B2018055}"/>
                    </a:ext>
                  </a:extLst>
                </p:cNvPr>
                <p:cNvSpPr/>
                <p:nvPr/>
              </p:nvSpPr>
              <p:spPr>
                <a:xfrm>
                  <a:off x="1661882" y="2980775"/>
                  <a:ext cx="265773" cy="346073"/>
                </a:xfrm>
                <a:custGeom>
                  <a:avLst/>
                  <a:gdLst>
                    <a:gd name="connsiteX0" fmla="*/ 2676 w 265773"/>
                    <a:gd name="connsiteY0" fmla="*/ 142000 h 346073"/>
                    <a:gd name="connsiteX1" fmla="*/ 77638 w 265773"/>
                    <a:gd name="connsiteY1" fmla="*/ 320212 h 346073"/>
                    <a:gd name="connsiteX2" fmla="*/ 264709 w 265773"/>
                    <a:gd name="connsiteY2" fmla="*/ 238964 h 346073"/>
                    <a:gd name="connsiteX3" fmla="*/ 150504 w 265773"/>
                    <a:gd name="connsiteY3" fmla="*/ 4840 h 346073"/>
                    <a:gd name="connsiteX4" fmla="*/ 2676 w 265773"/>
                    <a:gd name="connsiteY4" fmla="*/ 142000 h 34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773" h="346073">
                      <a:moveTo>
                        <a:pt x="2676" y="142000"/>
                      </a:moveTo>
                      <a:cubicBezTo>
                        <a:pt x="20774" y="228772"/>
                        <a:pt x="26870" y="280207"/>
                        <a:pt x="77638" y="320212"/>
                      </a:cubicBezTo>
                      <a:cubicBezTo>
                        <a:pt x="154028" y="380315"/>
                        <a:pt x="256422" y="328404"/>
                        <a:pt x="264709" y="238964"/>
                      </a:cubicBezTo>
                      <a:cubicBezTo>
                        <a:pt x="272138" y="158478"/>
                        <a:pt x="241373" y="30176"/>
                        <a:pt x="150504" y="4840"/>
                      </a:cubicBezTo>
                      <a:cubicBezTo>
                        <a:pt x="60969" y="-20116"/>
                        <a:pt x="-15422" y="55322"/>
                        <a:pt x="2676" y="142000"/>
                      </a:cubicBez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DB7892C3-BD7B-4690-865B-FBF5D054EB86}"/>
                    </a:ext>
                  </a:extLst>
                </p:cNvPr>
                <p:cNvSpPr/>
                <p:nvPr/>
              </p:nvSpPr>
              <p:spPr>
                <a:xfrm>
                  <a:off x="1545551" y="2907890"/>
                  <a:ext cx="356110" cy="280225"/>
                </a:xfrm>
                <a:custGeom>
                  <a:avLst/>
                  <a:gdLst>
                    <a:gd name="connsiteX0" fmla="*/ 130341 w 356110"/>
                    <a:gd name="connsiteY0" fmla="*/ 280225 h 280225"/>
                    <a:gd name="connsiteX1" fmla="*/ 166822 w 356110"/>
                    <a:gd name="connsiteY1" fmla="*/ 255937 h 280225"/>
                    <a:gd name="connsiteX2" fmla="*/ 169108 w 356110"/>
                    <a:gd name="connsiteY2" fmla="*/ 234791 h 280225"/>
                    <a:gd name="connsiteX3" fmla="*/ 152630 w 356110"/>
                    <a:gd name="connsiteY3" fmla="*/ 145733 h 280225"/>
                    <a:gd name="connsiteX4" fmla="*/ 152630 w 356110"/>
                    <a:gd name="connsiteY4" fmla="*/ 145733 h 280225"/>
                    <a:gd name="connsiteX5" fmla="*/ 351416 w 356110"/>
                    <a:gd name="connsiteY5" fmla="*/ 96965 h 280225"/>
                    <a:gd name="connsiteX6" fmla="*/ 310935 w 356110"/>
                    <a:gd name="connsiteY6" fmla="*/ 0 h 280225"/>
                    <a:gd name="connsiteX7" fmla="*/ 206065 w 356110"/>
                    <a:gd name="connsiteY7" fmla="*/ 38767 h 280225"/>
                    <a:gd name="connsiteX8" fmla="*/ 34520 w 356110"/>
                    <a:gd name="connsiteY8" fmla="*/ 98108 h 280225"/>
                    <a:gd name="connsiteX9" fmla="*/ 130341 w 356110"/>
                    <a:gd name="connsiteY9" fmla="*/ 280225 h 28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6110" h="280225">
                      <a:moveTo>
                        <a:pt x="130341" y="280225"/>
                      </a:moveTo>
                      <a:lnTo>
                        <a:pt x="166822" y="255937"/>
                      </a:lnTo>
                      <a:lnTo>
                        <a:pt x="169108" y="234791"/>
                      </a:lnTo>
                      <a:cubicBezTo>
                        <a:pt x="172442" y="204121"/>
                        <a:pt x="166727" y="173165"/>
                        <a:pt x="152630" y="145733"/>
                      </a:cubicBezTo>
                      <a:lnTo>
                        <a:pt x="152630" y="145733"/>
                      </a:lnTo>
                      <a:cubicBezTo>
                        <a:pt x="152630" y="145733"/>
                        <a:pt x="329509" y="152305"/>
                        <a:pt x="351416" y="96965"/>
                      </a:cubicBezTo>
                      <a:cubicBezTo>
                        <a:pt x="373419" y="41624"/>
                        <a:pt x="310935" y="0"/>
                        <a:pt x="310935" y="0"/>
                      </a:cubicBezTo>
                      <a:cubicBezTo>
                        <a:pt x="310935" y="0"/>
                        <a:pt x="248356" y="35814"/>
                        <a:pt x="206065" y="38767"/>
                      </a:cubicBezTo>
                      <a:cubicBezTo>
                        <a:pt x="163774" y="41720"/>
                        <a:pt x="34520" y="-11144"/>
                        <a:pt x="34520" y="98108"/>
                      </a:cubicBezTo>
                      <a:cubicBezTo>
                        <a:pt x="-22440" y="115729"/>
                        <a:pt x="-20630" y="209741"/>
                        <a:pt x="130341" y="280225"/>
                      </a:cubicBezTo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81FAB48A-C438-4C2F-A410-B01375F69BEB}"/>
                    </a:ext>
                  </a:extLst>
                </p:cNvPr>
                <p:cNvSpPr/>
                <p:nvPr/>
              </p:nvSpPr>
              <p:spPr>
                <a:xfrm>
                  <a:off x="1561528" y="2934846"/>
                  <a:ext cx="25210" cy="75437"/>
                </a:xfrm>
                <a:custGeom>
                  <a:avLst/>
                  <a:gdLst>
                    <a:gd name="connsiteX0" fmla="*/ 25211 w 25210"/>
                    <a:gd name="connsiteY0" fmla="*/ 75438 h 75437"/>
                    <a:gd name="connsiteX1" fmla="*/ 19210 w 25210"/>
                    <a:gd name="connsiteY1" fmla="*/ 0 h 75437"/>
                    <a:gd name="connsiteX2" fmla="*/ 25211 w 25210"/>
                    <a:gd name="connsiteY2" fmla="*/ 75438 h 75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210" h="75437">
                      <a:moveTo>
                        <a:pt x="25211" y="75438"/>
                      </a:moveTo>
                      <a:cubicBezTo>
                        <a:pt x="25211" y="75438"/>
                        <a:pt x="1779" y="56769"/>
                        <a:pt x="19210" y="0"/>
                      </a:cubicBezTo>
                      <a:cubicBezTo>
                        <a:pt x="-2221" y="10763"/>
                        <a:pt x="-12508" y="68771"/>
                        <a:pt x="25211" y="7543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393428D4-6194-4C83-839D-998C13568549}"/>
                    </a:ext>
                  </a:extLst>
                </p:cNvPr>
                <p:cNvSpPr/>
                <p:nvPr/>
              </p:nvSpPr>
              <p:spPr>
                <a:xfrm>
                  <a:off x="1628546" y="3160975"/>
                  <a:ext cx="98928" cy="93683"/>
                </a:xfrm>
                <a:custGeom>
                  <a:avLst/>
                  <a:gdLst>
                    <a:gd name="connsiteX0" fmla="*/ 10389 w 98928"/>
                    <a:gd name="connsiteY0" fmla="*/ 62479 h 93683"/>
                    <a:gd name="connsiteX1" fmla="*/ 67729 w 98928"/>
                    <a:gd name="connsiteY1" fmla="*/ 93435 h 93683"/>
                    <a:gd name="connsiteX2" fmla="*/ 93066 w 98928"/>
                    <a:gd name="connsiteY2" fmla="*/ 44286 h 93683"/>
                    <a:gd name="connsiteX3" fmla="*/ 24486 w 98928"/>
                    <a:gd name="connsiteY3" fmla="*/ 1519 h 93683"/>
                    <a:gd name="connsiteX4" fmla="*/ 10389 w 98928"/>
                    <a:gd name="connsiteY4" fmla="*/ 62479 h 9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928" h="93683">
                      <a:moveTo>
                        <a:pt x="10389" y="62479"/>
                      </a:moveTo>
                      <a:cubicBezTo>
                        <a:pt x="25724" y="81148"/>
                        <a:pt x="48108" y="91435"/>
                        <a:pt x="67729" y="93435"/>
                      </a:cubicBezTo>
                      <a:cubicBezTo>
                        <a:pt x="97257" y="96578"/>
                        <a:pt x="106115" y="69337"/>
                        <a:pt x="93066" y="44286"/>
                      </a:cubicBezTo>
                      <a:cubicBezTo>
                        <a:pt x="81255" y="21807"/>
                        <a:pt x="51727" y="-6958"/>
                        <a:pt x="24486" y="1519"/>
                      </a:cubicBezTo>
                      <a:cubicBezTo>
                        <a:pt x="-2375" y="9901"/>
                        <a:pt x="-7232" y="41048"/>
                        <a:pt x="10389" y="62479"/>
                      </a:cubicBez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B0B953A6-FFE8-420C-A65B-3A0C92187E43}"/>
                    </a:ext>
                  </a:extLst>
                </p:cNvPr>
                <p:cNvSpPr/>
                <p:nvPr/>
              </p:nvSpPr>
              <p:spPr>
                <a:xfrm>
                  <a:off x="1734661" y="4222912"/>
                  <a:ext cx="353568" cy="289464"/>
                </a:xfrm>
                <a:custGeom>
                  <a:avLst/>
                  <a:gdLst>
                    <a:gd name="connsiteX0" fmla="*/ 353568 w 353568"/>
                    <a:gd name="connsiteY0" fmla="*/ 289465 h 289464"/>
                    <a:gd name="connsiteX1" fmla="*/ 49340 w 353568"/>
                    <a:gd name="connsiteY1" fmla="*/ 289465 h 289464"/>
                    <a:gd name="connsiteX2" fmla="*/ 0 w 353568"/>
                    <a:gd name="connsiteY2" fmla="*/ 0 h 289464"/>
                    <a:gd name="connsiteX3" fmla="*/ 313373 w 353568"/>
                    <a:gd name="connsiteY3" fmla="*/ 0 h 289464"/>
                    <a:gd name="connsiteX4" fmla="*/ 353568 w 353568"/>
                    <a:gd name="connsiteY4" fmla="*/ 289465 h 289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568" h="289464">
                      <a:moveTo>
                        <a:pt x="353568" y="289465"/>
                      </a:moveTo>
                      <a:lnTo>
                        <a:pt x="49340" y="289465"/>
                      </a:lnTo>
                      <a:cubicBezTo>
                        <a:pt x="22003" y="124206"/>
                        <a:pt x="0" y="0"/>
                        <a:pt x="0" y="0"/>
                      </a:cubicBezTo>
                      <a:lnTo>
                        <a:pt x="313373" y="0"/>
                      </a:lnTo>
                      <a:cubicBezTo>
                        <a:pt x="313373" y="0"/>
                        <a:pt x="330994" y="122206"/>
                        <a:pt x="353568" y="28946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398DD666-C19D-42CB-A602-156077366498}"/>
                    </a:ext>
                  </a:extLst>
                </p:cNvPr>
                <p:cNvSpPr/>
                <p:nvPr/>
              </p:nvSpPr>
              <p:spPr>
                <a:xfrm>
                  <a:off x="1571403" y="4222912"/>
                  <a:ext cx="309467" cy="289464"/>
                </a:xfrm>
                <a:custGeom>
                  <a:avLst/>
                  <a:gdLst>
                    <a:gd name="connsiteX0" fmla="*/ 12001 w 309467"/>
                    <a:gd name="connsiteY0" fmla="*/ 289465 h 289464"/>
                    <a:gd name="connsiteX1" fmla="*/ 0 w 309467"/>
                    <a:gd name="connsiteY1" fmla="*/ 0 h 289464"/>
                    <a:gd name="connsiteX2" fmla="*/ 307277 w 309467"/>
                    <a:gd name="connsiteY2" fmla="*/ 0 h 289464"/>
                    <a:gd name="connsiteX3" fmla="*/ 309467 w 309467"/>
                    <a:gd name="connsiteY3" fmla="*/ 289465 h 289464"/>
                    <a:gd name="connsiteX4" fmla="*/ 12001 w 309467"/>
                    <a:gd name="connsiteY4" fmla="*/ 289465 h 289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467" h="289464">
                      <a:moveTo>
                        <a:pt x="12001" y="289465"/>
                      </a:moveTo>
                      <a:cubicBezTo>
                        <a:pt x="5144" y="124206"/>
                        <a:pt x="0" y="0"/>
                        <a:pt x="0" y="0"/>
                      </a:cubicBezTo>
                      <a:lnTo>
                        <a:pt x="307277" y="0"/>
                      </a:lnTo>
                      <a:cubicBezTo>
                        <a:pt x="307277" y="0"/>
                        <a:pt x="308800" y="125825"/>
                        <a:pt x="309467" y="289465"/>
                      </a:cubicBezTo>
                      <a:lnTo>
                        <a:pt x="12001" y="28946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EE41ED5B-3179-4D8A-AC2D-DE540A55A3E1}"/>
                    </a:ext>
                  </a:extLst>
                </p:cNvPr>
                <p:cNvSpPr/>
                <p:nvPr/>
              </p:nvSpPr>
              <p:spPr>
                <a:xfrm>
                  <a:off x="1800839" y="3118732"/>
                  <a:ext cx="17281" cy="25801"/>
                </a:xfrm>
                <a:custGeom>
                  <a:avLst/>
                  <a:gdLst>
                    <a:gd name="connsiteX0" fmla="*/ 211 w 17281"/>
                    <a:gd name="connsiteY0" fmla="*/ 13853 h 25801"/>
                    <a:gd name="connsiteX1" fmla="*/ 10498 w 17281"/>
                    <a:gd name="connsiteY1" fmla="*/ 25759 h 25801"/>
                    <a:gd name="connsiteX2" fmla="*/ 17071 w 17281"/>
                    <a:gd name="connsiteY2" fmla="*/ 11948 h 25801"/>
                    <a:gd name="connsiteX3" fmla="*/ 6784 w 17281"/>
                    <a:gd name="connsiteY3" fmla="*/ 42 h 25801"/>
                    <a:gd name="connsiteX4" fmla="*/ 211 w 17281"/>
                    <a:gd name="connsiteY4" fmla="*/ 13853 h 2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81" h="25801">
                      <a:moveTo>
                        <a:pt x="211" y="13853"/>
                      </a:moveTo>
                      <a:cubicBezTo>
                        <a:pt x="1259" y="20997"/>
                        <a:pt x="5831" y="26331"/>
                        <a:pt x="10498" y="25759"/>
                      </a:cubicBezTo>
                      <a:cubicBezTo>
                        <a:pt x="15166" y="25283"/>
                        <a:pt x="18118" y="19092"/>
                        <a:pt x="17071" y="11948"/>
                      </a:cubicBezTo>
                      <a:cubicBezTo>
                        <a:pt x="16023" y="4804"/>
                        <a:pt x="11451" y="-530"/>
                        <a:pt x="6784" y="42"/>
                      </a:cubicBezTo>
                      <a:cubicBezTo>
                        <a:pt x="2116" y="613"/>
                        <a:pt x="-836" y="6709"/>
                        <a:pt x="211" y="1385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E05ABBA3-1090-407E-8717-FBB7027F1143}"/>
                    </a:ext>
                  </a:extLst>
                </p:cNvPr>
                <p:cNvSpPr/>
                <p:nvPr/>
              </p:nvSpPr>
              <p:spPr>
                <a:xfrm>
                  <a:off x="1881516" y="3109874"/>
                  <a:ext cx="17281" cy="25801"/>
                </a:xfrm>
                <a:custGeom>
                  <a:avLst/>
                  <a:gdLst>
                    <a:gd name="connsiteX0" fmla="*/ 211 w 17281"/>
                    <a:gd name="connsiteY0" fmla="*/ 13853 h 25801"/>
                    <a:gd name="connsiteX1" fmla="*/ 10498 w 17281"/>
                    <a:gd name="connsiteY1" fmla="*/ 25759 h 25801"/>
                    <a:gd name="connsiteX2" fmla="*/ 17071 w 17281"/>
                    <a:gd name="connsiteY2" fmla="*/ 11948 h 25801"/>
                    <a:gd name="connsiteX3" fmla="*/ 6784 w 17281"/>
                    <a:gd name="connsiteY3" fmla="*/ 42 h 25801"/>
                    <a:gd name="connsiteX4" fmla="*/ 211 w 17281"/>
                    <a:gd name="connsiteY4" fmla="*/ 13853 h 2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81" h="25801">
                      <a:moveTo>
                        <a:pt x="211" y="13853"/>
                      </a:moveTo>
                      <a:cubicBezTo>
                        <a:pt x="1259" y="20997"/>
                        <a:pt x="5831" y="26331"/>
                        <a:pt x="10498" y="25759"/>
                      </a:cubicBezTo>
                      <a:cubicBezTo>
                        <a:pt x="15166" y="25283"/>
                        <a:pt x="18118" y="19092"/>
                        <a:pt x="17071" y="11948"/>
                      </a:cubicBezTo>
                      <a:cubicBezTo>
                        <a:pt x="16023" y="4804"/>
                        <a:pt x="11451" y="-530"/>
                        <a:pt x="6784" y="42"/>
                      </a:cubicBezTo>
                      <a:cubicBezTo>
                        <a:pt x="2116" y="613"/>
                        <a:pt x="-836" y="6709"/>
                        <a:pt x="211" y="1385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993A913-280E-43D4-8952-5396712336F3}"/>
                    </a:ext>
                  </a:extLst>
                </p:cNvPr>
                <p:cNvSpPr/>
                <p:nvPr/>
              </p:nvSpPr>
              <p:spPr>
                <a:xfrm>
                  <a:off x="1856581" y="3130108"/>
                  <a:ext cx="42957" cy="67457"/>
                </a:xfrm>
                <a:custGeom>
                  <a:avLst/>
                  <a:gdLst>
                    <a:gd name="connsiteX0" fmla="*/ 0 w 42957"/>
                    <a:gd name="connsiteY0" fmla="*/ 0 h 67457"/>
                    <a:gd name="connsiteX1" fmla="*/ 42958 w 42957"/>
                    <a:gd name="connsiteY1" fmla="*/ 57055 h 67457"/>
                    <a:gd name="connsiteX2" fmla="*/ 9811 w 42957"/>
                    <a:gd name="connsiteY2" fmla="*/ 67151 h 67457"/>
                    <a:gd name="connsiteX3" fmla="*/ 0 w 42957"/>
                    <a:gd name="connsiteY3" fmla="*/ 0 h 6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957" h="67457">
                      <a:moveTo>
                        <a:pt x="0" y="0"/>
                      </a:moveTo>
                      <a:cubicBezTo>
                        <a:pt x="0" y="0"/>
                        <a:pt x="22193" y="39243"/>
                        <a:pt x="42958" y="57055"/>
                      </a:cubicBezTo>
                      <a:cubicBezTo>
                        <a:pt x="32004" y="70199"/>
                        <a:pt x="9811" y="67151"/>
                        <a:pt x="9811" y="67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847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B718A878-11BE-4FD7-8D6F-1FF3BF6ED731}"/>
                    </a:ext>
                  </a:extLst>
                </p:cNvPr>
                <p:cNvSpPr/>
                <p:nvPr/>
              </p:nvSpPr>
              <p:spPr>
                <a:xfrm>
                  <a:off x="1794914" y="3197315"/>
                  <a:ext cx="55292" cy="22294"/>
                </a:xfrm>
                <a:custGeom>
                  <a:avLst/>
                  <a:gdLst>
                    <a:gd name="connsiteX0" fmla="*/ 38617 w 55292"/>
                    <a:gd name="connsiteY0" fmla="*/ 21948 h 22294"/>
                    <a:gd name="connsiteX1" fmla="*/ 53380 w 55292"/>
                    <a:gd name="connsiteY1" fmla="*/ 21853 h 22294"/>
                    <a:gd name="connsiteX2" fmla="*/ 55285 w 55292"/>
                    <a:gd name="connsiteY2" fmla="*/ 19567 h 22294"/>
                    <a:gd name="connsiteX3" fmla="*/ 52999 w 55292"/>
                    <a:gd name="connsiteY3" fmla="*/ 17662 h 22294"/>
                    <a:gd name="connsiteX4" fmla="*/ 3660 w 55292"/>
                    <a:gd name="connsiteY4" fmla="*/ 707 h 22294"/>
                    <a:gd name="connsiteX5" fmla="*/ 707 w 55292"/>
                    <a:gd name="connsiteY5" fmla="*/ 517 h 22294"/>
                    <a:gd name="connsiteX6" fmla="*/ 517 w 55292"/>
                    <a:gd name="connsiteY6" fmla="*/ 3469 h 22294"/>
                    <a:gd name="connsiteX7" fmla="*/ 38617 w 55292"/>
                    <a:gd name="connsiteY7" fmla="*/ 21948 h 2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292" h="22294">
                      <a:moveTo>
                        <a:pt x="38617" y="21948"/>
                      </a:moveTo>
                      <a:cubicBezTo>
                        <a:pt x="43189" y="22424"/>
                        <a:pt x="48142" y="22424"/>
                        <a:pt x="53380" y="21853"/>
                      </a:cubicBezTo>
                      <a:cubicBezTo>
                        <a:pt x="54523" y="21757"/>
                        <a:pt x="55381" y="20710"/>
                        <a:pt x="55285" y="19567"/>
                      </a:cubicBezTo>
                      <a:cubicBezTo>
                        <a:pt x="55190" y="18424"/>
                        <a:pt x="54142" y="17566"/>
                        <a:pt x="52999" y="17662"/>
                      </a:cubicBezTo>
                      <a:cubicBezTo>
                        <a:pt x="21662" y="21091"/>
                        <a:pt x="3850" y="898"/>
                        <a:pt x="3660" y="707"/>
                      </a:cubicBezTo>
                      <a:cubicBezTo>
                        <a:pt x="2898" y="-150"/>
                        <a:pt x="1564" y="-245"/>
                        <a:pt x="707" y="517"/>
                      </a:cubicBezTo>
                      <a:cubicBezTo>
                        <a:pt x="-150" y="1279"/>
                        <a:pt x="-245" y="2612"/>
                        <a:pt x="517" y="3469"/>
                      </a:cubicBezTo>
                      <a:cubicBezTo>
                        <a:pt x="993" y="4231"/>
                        <a:pt x="14328" y="19376"/>
                        <a:pt x="38617" y="2194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F2EB9456-5FF8-4B20-B8EC-68C89AA6891A}"/>
                    </a:ext>
                  </a:extLst>
                </p:cNvPr>
                <p:cNvSpPr/>
                <p:nvPr/>
              </p:nvSpPr>
              <p:spPr>
                <a:xfrm>
                  <a:off x="1768112" y="3082089"/>
                  <a:ext cx="36657" cy="27283"/>
                </a:xfrm>
                <a:custGeom>
                  <a:avLst/>
                  <a:gdLst>
                    <a:gd name="connsiteX0" fmla="*/ 3793 w 36657"/>
                    <a:gd name="connsiteY0" fmla="*/ 27255 h 27283"/>
                    <a:gd name="connsiteX1" fmla="*/ 7888 w 36657"/>
                    <a:gd name="connsiteY1" fmla="*/ 25159 h 27283"/>
                    <a:gd name="connsiteX2" fmla="*/ 32653 w 36657"/>
                    <a:gd name="connsiteY2" fmla="*/ 8395 h 27283"/>
                    <a:gd name="connsiteX3" fmla="*/ 36654 w 36657"/>
                    <a:gd name="connsiteY3" fmla="*/ 4014 h 27283"/>
                    <a:gd name="connsiteX4" fmla="*/ 32272 w 36657"/>
                    <a:gd name="connsiteY4" fmla="*/ 13 h 27283"/>
                    <a:gd name="connsiteX5" fmla="*/ 554 w 36657"/>
                    <a:gd name="connsiteY5" fmla="*/ 21063 h 27283"/>
                    <a:gd name="connsiteX6" fmla="*/ 2173 w 36657"/>
                    <a:gd name="connsiteY6" fmla="*/ 26778 h 27283"/>
                    <a:gd name="connsiteX7" fmla="*/ 3793 w 36657"/>
                    <a:gd name="connsiteY7" fmla="*/ 27255 h 27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657" h="27283">
                      <a:moveTo>
                        <a:pt x="3793" y="27255"/>
                      </a:moveTo>
                      <a:cubicBezTo>
                        <a:pt x="5412" y="27445"/>
                        <a:pt x="7031" y="26683"/>
                        <a:pt x="7888" y="25159"/>
                      </a:cubicBezTo>
                      <a:cubicBezTo>
                        <a:pt x="16842" y="9348"/>
                        <a:pt x="31987" y="8395"/>
                        <a:pt x="32653" y="8395"/>
                      </a:cubicBezTo>
                      <a:cubicBezTo>
                        <a:pt x="34939" y="8300"/>
                        <a:pt x="36749" y="6300"/>
                        <a:pt x="36654" y="4014"/>
                      </a:cubicBezTo>
                      <a:cubicBezTo>
                        <a:pt x="36559" y="1728"/>
                        <a:pt x="34654" y="-177"/>
                        <a:pt x="32272" y="13"/>
                      </a:cubicBezTo>
                      <a:cubicBezTo>
                        <a:pt x="31415" y="13"/>
                        <a:pt x="11889" y="1061"/>
                        <a:pt x="554" y="21063"/>
                      </a:cubicBezTo>
                      <a:cubicBezTo>
                        <a:pt x="-589" y="23064"/>
                        <a:pt x="78" y="25635"/>
                        <a:pt x="2173" y="26778"/>
                      </a:cubicBezTo>
                      <a:cubicBezTo>
                        <a:pt x="2650" y="27064"/>
                        <a:pt x="3221" y="27255"/>
                        <a:pt x="3793" y="2725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3F307EB5-826E-4864-90DD-652C9BF16CFA}"/>
                    </a:ext>
                  </a:extLst>
                </p:cNvPr>
                <p:cNvSpPr/>
                <p:nvPr/>
              </p:nvSpPr>
              <p:spPr>
                <a:xfrm>
                  <a:off x="1878108" y="3065720"/>
                  <a:ext cx="38445" cy="26598"/>
                </a:xfrm>
                <a:custGeom>
                  <a:avLst/>
                  <a:gdLst>
                    <a:gd name="connsiteX0" fmla="*/ 33814 w 38445"/>
                    <a:gd name="connsiteY0" fmla="*/ 26575 h 26598"/>
                    <a:gd name="connsiteX1" fmla="*/ 36576 w 38445"/>
                    <a:gd name="connsiteY1" fmla="*/ 25908 h 26598"/>
                    <a:gd name="connsiteX2" fmla="*/ 37719 w 38445"/>
                    <a:gd name="connsiteY2" fmla="*/ 20098 h 26598"/>
                    <a:gd name="connsiteX3" fmla="*/ 4286 w 38445"/>
                    <a:gd name="connsiteY3" fmla="*/ 0 h 26598"/>
                    <a:gd name="connsiteX4" fmla="*/ 0 w 38445"/>
                    <a:gd name="connsiteY4" fmla="*/ 4191 h 26598"/>
                    <a:gd name="connsiteX5" fmla="*/ 4096 w 38445"/>
                    <a:gd name="connsiteY5" fmla="*/ 8477 h 26598"/>
                    <a:gd name="connsiteX6" fmla="*/ 30575 w 38445"/>
                    <a:gd name="connsiteY6" fmla="*/ 24860 h 26598"/>
                    <a:gd name="connsiteX7" fmla="*/ 33814 w 38445"/>
                    <a:gd name="connsiteY7" fmla="*/ 26575 h 2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45" h="26598">
                      <a:moveTo>
                        <a:pt x="33814" y="26575"/>
                      </a:moveTo>
                      <a:cubicBezTo>
                        <a:pt x="34766" y="26670"/>
                        <a:pt x="35719" y="26479"/>
                        <a:pt x="36576" y="25908"/>
                      </a:cubicBezTo>
                      <a:cubicBezTo>
                        <a:pt x="38481" y="24575"/>
                        <a:pt x="39052" y="22003"/>
                        <a:pt x="37719" y="20098"/>
                      </a:cubicBezTo>
                      <a:cubicBezTo>
                        <a:pt x="24574" y="476"/>
                        <a:pt x="5143" y="0"/>
                        <a:pt x="4286" y="0"/>
                      </a:cubicBezTo>
                      <a:cubicBezTo>
                        <a:pt x="2000" y="0"/>
                        <a:pt x="0" y="1810"/>
                        <a:pt x="0" y="4191"/>
                      </a:cubicBezTo>
                      <a:cubicBezTo>
                        <a:pt x="0" y="6477"/>
                        <a:pt x="1810" y="8477"/>
                        <a:pt x="4096" y="8477"/>
                      </a:cubicBezTo>
                      <a:cubicBezTo>
                        <a:pt x="4858" y="8477"/>
                        <a:pt x="20098" y="9144"/>
                        <a:pt x="30575" y="24860"/>
                      </a:cubicBezTo>
                      <a:cubicBezTo>
                        <a:pt x="31528" y="25813"/>
                        <a:pt x="32671" y="26384"/>
                        <a:pt x="33814" y="265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137F590F-5A74-487A-BC73-A5E052B8DEF5}"/>
                    </a:ext>
                  </a:extLst>
                </p:cNvPr>
                <p:cNvSpPr/>
                <p:nvPr/>
              </p:nvSpPr>
              <p:spPr>
                <a:xfrm>
                  <a:off x="1341184" y="3510537"/>
                  <a:ext cx="266890" cy="705897"/>
                </a:xfrm>
                <a:custGeom>
                  <a:avLst/>
                  <a:gdLst>
                    <a:gd name="connsiteX0" fmla="*/ 266891 w 266890"/>
                    <a:gd name="connsiteY0" fmla="*/ 72200 h 705897"/>
                    <a:gd name="connsiteX1" fmla="*/ 245745 w 266890"/>
                    <a:gd name="connsiteY1" fmla="*/ 108585 h 705897"/>
                    <a:gd name="connsiteX2" fmla="*/ 224885 w 266890"/>
                    <a:gd name="connsiteY2" fmla="*/ 146495 h 705897"/>
                    <a:gd name="connsiteX3" fmla="*/ 185452 w 266890"/>
                    <a:gd name="connsiteY3" fmla="*/ 223266 h 705897"/>
                    <a:gd name="connsiteX4" fmla="*/ 150781 w 266890"/>
                    <a:gd name="connsiteY4" fmla="*/ 301085 h 705897"/>
                    <a:gd name="connsiteX5" fmla="*/ 136112 w 266890"/>
                    <a:gd name="connsiteY5" fmla="*/ 340233 h 705897"/>
                    <a:gd name="connsiteX6" fmla="*/ 129445 w 266890"/>
                    <a:gd name="connsiteY6" fmla="*/ 359759 h 705897"/>
                    <a:gd name="connsiteX7" fmla="*/ 123730 w 266890"/>
                    <a:gd name="connsiteY7" fmla="*/ 379190 h 705897"/>
                    <a:gd name="connsiteX8" fmla="*/ 122301 w 266890"/>
                    <a:gd name="connsiteY8" fmla="*/ 384048 h 705897"/>
                    <a:gd name="connsiteX9" fmla="*/ 121539 w 266890"/>
                    <a:gd name="connsiteY9" fmla="*/ 386525 h 705897"/>
                    <a:gd name="connsiteX10" fmla="*/ 121349 w 266890"/>
                    <a:gd name="connsiteY10" fmla="*/ 387096 h 705897"/>
                    <a:gd name="connsiteX11" fmla="*/ 120682 w 266890"/>
                    <a:gd name="connsiteY11" fmla="*/ 389287 h 705897"/>
                    <a:gd name="connsiteX12" fmla="*/ 120682 w 266890"/>
                    <a:gd name="connsiteY12" fmla="*/ 400431 h 705897"/>
                    <a:gd name="connsiteX13" fmla="*/ 127730 w 266890"/>
                    <a:gd name="connsiteY13" fmla="*/ 433768 h 705897"/>
                    <a:gd name="connsiteX14" fmla="*/ 158115 w 266890"/>
                    <a:gd name="connsiteY14" fmla="*/ 509968 h 705897"/>
                    <a:gd name="connsiteX15" fmla="*/ 240411 w 266890"/>
                    <a:gd name="connsiteY15" fmla="*/ 664750 h 705897"/>
                    <a:gd name="connsiteX16" fmla="*/ 187738 w 266890"/>
                    <a:gd name="connsiteY16" fmla="*/ 705898 h 705897"/>
                    <a:gd name="connsiteX17" fmla="*/ 125254 w 266890"/>
                    <a:gd name="connsiteY17" fmla="*/ 636175 h 705897"/>
                    <a:gd name="connsiteX18" fmla="*/ 69152 w 266890"/>
                    <a:gd name="connsiteY18" fmla="*/ 560356 h 705897"/>
                    <a:gd name="connsiteX19" fmla="*/ 21146 w 266890"/>
                    <a:gd name="connsiteY19" fmla="*/ 473774 h 705897"/>
                    <a:gd name="connsiteX20" fmla="*/ 3620 w 266890"/>
                    <a:gd name="connsiteY20" fmla="*/ 420243 h 705897"/>
                    <a:gd name="connsiteX21" fmla="*/ 0 w 266890"/>
                    <a:gd name="connsiteY21" fmla="*/ 386429 h 705897"/>
                    <a:gd name="connsiteX22" fmla="*/ 1524 w 266890"/>
                    <a:gd name="connsiteY22" fmla="*/ 366141 h 705897"/>
                    <a:gd name="connsiteX23" fmla="*/ 2381 w 266890"/>
                    <a:gd name="connsiteY23" fmla="*/ 361093 h 705897"/>
                    <a:gd name="connsiteX24" fmla="*/ 2953 w 266890"/>
                    <a:gd name="connsiteY24" fmla="*/ 358045 h 705897"/>
                    <a:gd name="connsiteX25" fmla="*/ 4191 w 266890"/>
                    <a:gd name="connsiteY25" fmla="*/ 351949 h 705897"/>
                    <a:gd name="connsiteX26" fmla="*/ 29337 w 266890"/>
                    <a:gd name="connsiteY26" fmla="*/ 256984 h 705897"/>
                    <a:gd name="connsiteX27" fmla="*/ 63722 w 266890"/>
                    <a:gd name="connsiteY27" fmla="*/ 167640 h 705897"/>
                    <a:gd name="connsiteX28" fmla="*/ 104870 w 266890"/>
                    <a:gd name="connsiteY28" fmla="*/ 82487 h 705897"/>
                    <a:gd name="connsiteX29" fmla="*/ 127730 w 266890"/>
                    <a:gd name="connsiteY29" fmla="*/ 41243 h 705897"/>
                    <a:gd name="connsiteX30" fmla="*/ 152876 w 266890"/>
                    <a:gd name="connsiteY30" fmla="*/ 0 h 705897"/>
                    <a:gd name="connsiteX31" fmla="*/ 266891 w 266890"/>
                    <a:gd name="connsiteY31" fmla="*/ 72200 h 705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6890" h="705897">
                      <a:moveTo>
                        <a:pt x="266891" y="72200"/>
                      </a:moveTo>
                      <a:lnTo>
                        <a:pt x="245745" y="108585"/>
                      </a:lnTo>
                      <a:cubicBezTo>
                        <a:pt x="238601" y="121063"/>
                        <a:pt x="231648" y="133731"/>
                        <a:pt x="224885" y="146495"/>
                      </a:cubicBezTo>
                      <a:cubicBezTo>
                        <a:pt x="211265" y="171926"/>
                        <a:pt x="198025" y="197549"/>
                        <a:pt x="185452" y="223266"/>
                      </a:cubicBezTo>
                      <a:cubicBezTo>
                        <a:pt x="173165" y="249079"/>
                        <a:pt x="161354" y="274987"/>
                        <a:pt x="150781" y="301085"/>
                      </a:cubicBezTo>
                      <a:cubicBezTo>
                        <a:pt x="145637" y="314134"/>
                        <a:pt x="140589" y="327184"/>
                        <a:pt x="136112" y="340233"/>
                      </a:cubicBezTo>
                      <a:lnTo>
                        <a:pt x="129445" y="359759"/>
                      </a:lnTo>
                      <a:lnTo>
                        <a:pt x="123730" y="379190"/>
                      </a:lnTo>
                      <a:lnTo>
                        <a:pt x="122301" y="384048"/>
                      </a:lnTo>
                      <a:lnTo>
                        <a:pt x="121539" y="386525"/>
                      </a:lnTo>
                      <a:cubicBezTo>
                        <a:pt x="121253" y="387382"/>
                        <a:pt x="121444" y="386810"/>
                        <a:pt x="121349" y="387096"/>
                      </a:cubicBezTo>
                      <a:cubicBezTo>
                        <a:pt x="121063" y="387191"/>
                        <a:pt x="120872" y="388144"/>
                        <a:pt x="120682" y="389287"/>
                      </a:cubicBezTo>
                      <a:cubicBezTo>
                        <a:pt x="120301" y="391763"/>
                        <a:pt x="120301" y="395764"/>
                        <a:pt x="120682" y="400431"/>
                      </a:cubicBezTo>
                      <a:cubicBezTo>
                        <a:pt x="121444" y="409861"/>
                        <a:pt x="124016" y="421672"/>
                        <a:pt x="127730" y="433768"/>
                      </a:cubicBezTo>
                      <a:cubicBezTo>
                        <a:pt x="135255" y="458057"/>
                        <a:pt x="145923" y="484251"/>
                        <a:pt x="158115" y="509968"/>
                      </a:cubicBezTo>
                      <a:cubicBezTo>
                        <a:pt x="182213" y="561689"/>
                        <a:pt x="211550" y="613886"/>
                        <a:pt x="240411" y="664750"/>
                      </a:cubicBezTo>
                      <a:lnTo>
                        <a:pt x="187738" y="705898"/>
                      </a:lnTo>
                      <a:cubicBezTo>
                        <a:pt x="165259" y="683324"/>
                        <a:pt x="145066" y="660368"/>
                        <a:pt x="125254" y="636175"/>
                      </a:cubicBezTo>
                      <a:cubicBezTo>
                        <a:pt x="105537" y="611981"/>
                        <a:pt x="86868" y="586835"/>
                        <a:pt x="69152" y="560356"/>
                      </a:cubicBezTo>
                      <a:cubicBezTo>
                        <a:pt x="51816" y="533495"/>
                        <a:pt x="34862" y="505873"/>
                        <a:pt x="21146" y="473774"/>
                      </a:cubicBezTo>
                      <a:cubicBezTo>
                        <a:pt x="14288" y="457676"/>
                        <a:pt x="8001" y="440531"/>
                        <a:pt x="3620" y="420243"/>
                      </a:cubicBezTo>
                      <a:cubicBezTo>
                        <a:pt x="1524" y="410051"/>
                        <a:pt x="0" y="399002"/>
                        <a:pt x="0" y="386429"/>
                      </a:cubicBezTo>
                      <a:cubicBezTo>
                        <a:pt x="95" y="379952"/>
                        <a:pt x="381" y="373380"/>
                        <a:pt x="1524" y="366141"/>
                      </a:cubicBezTo>
                      <a:lnTo>
                        <a:pt x="2381" y="361093"/>
                      </a:lnTo>
                      <a:lnTo>
                        <a:pt x="2953" y="358045"/>
                      </a:lnTo>
                      <a:lnTo>
                        <a:pt x="4191" y="351949"/>
                      </a:lnTo>
                      <a:cubicBezTo>
                        <a:pt x="10097" y="318897"/>
                        <a:pt x="19336" y="287750"/>
                        <a:pt x="29337" y="256984"/>
                      </a:cubicBezTo>
                      <a:cubicBezTo>
                        <a:pt x="39338" y="226314"/>
                        <a:pt x="51245" y="196787"/>
                        <a:pt x="63722" y="167640"/>
                      </a:cubicBezTo>
                      <a:cubicBezTo>
                        <a:pt x="76391" y="138589"/>
                        <a:pt x="90202" y="110300"/>
                        <a:pt x="104870" y="82487"/>
                      </a:cubicBezTo>
                      <a:cubicBezTo>
                        <a:pt x="112300" y="68580"/>
                        <a:pt x="119920" y="54864"/>
                        <a:pt x="127730" y="41243"/>
                      </a:cubicBezTo>
                      <a:cubicBezTo>
                        <a:pt x="135636" y="27337"/>
                        <a:pt x="143447" y="14478"/>
                        <a:pt x="152876" y="0"/>
                      </a:cubicBezTo>
                      <a:lnTo>
                        <a:pt x="266891" y="72200"/>
                      </a:ln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A7100379-2A2F-4EF9-96F3-477246E8E926}"/>
                    </a:ext>
                  </a:extLst>
                </p:cNvPr>
                <p:cNvSpPr/>
                <p:nvPr/>
              </p:nvSpPr>
              <p:spPr>
                <a:xfrm>
                  <a:off x="1347089" y="3447276"/>
                  <a:ext cx="298582" cy="405684"/>
                </a:xfrm>
                <a:custGeom>
                  <a:avLst/>
                  <a:gdLst>
                    <a:gd name="connsiteX0" fmla="*/ 170117 w 298582"/>
                    <a:gd name="connsiteY0" fmla="*/ 1634 h 405684"/>
                    <a:gd name="connsiteX1" fmla="*/ 0 w 298582"/>
                    <a:gd name="connsiteY1" fmla="*/ 305767 h 405684"/>
                    <a:gd name="connsiteX2" fmla="*/ 180308 w 298582"/>
                    <a:gd name="connsiteY2" fmla="*/ 405685 h 405684"/>
                    <a:gd name="connsiteX3" fmla="*/ 288227 w 298582"/>
                    <a:gd name="connsiteY3" fmla="*/ 163845 h 405684"/>
                    <a:gd name="connsiteX4" fmla="*/ 170117 w 298582"/>
                    <a:gd name="connsiteY4" fmla="*/ 1634 h 405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582" h="405684">
                      <a:moveTo>
                        <a:pt x="170117" y="1634"/>
                      </a:moveTo>
                      <a:cubicBezTo>
                        <a:pt x="86296" y="13921"/>
                        <a:pt x="0" y="305767"/>
                        <a:pt x="0" y="305767"/>
                      </a:cubicBezTo>
                      <a:lnTo>
                        <a:pt x="180308" y="405685"/>
                      </a:lnTo>
                      <a:cubicBezTo>
                        <a:pt x="180308" y="405685"/>
                        <a:pt x="253365" y="266906"/>
                        <a:pt x="288227" y="163845"/>
                      </a:cubicBezTo>
                      <a:cubicBezTo>
                        <a:pt x="324707" y="55736"/>
                        <a:pt x="259937" y="-11510"/>
                        <a:pt x="170117" y="1634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9" name="Graphic 9">
                  <a:extLst>
                    <a:ext uri="{FF2B5EF4-FFF2-40B4-BE49-F238E27FC236}">
                      <a16:creationId xmlns:a16="http://schemas.microsoft.com/office/drawing/2014/main" id="{ADE577C0-530E-40F7-9F38-5D4FE8A436E3}"/>
                    </a:ext>
                  </a:extLst>
                </p:cNvPr>
                <p:cNvGrpSpPr/>
                <p:nvPr/>
              </p:nvGrpSpPr>
              <p:grpSpPr>
                <a:xfrm>
                  <a:off x="1343089" y="3711896"/>
                  <a:ext cx="210026" cy="144779"/>
                  <a:chOff x="1343089" y="3711896"/>
                  <a:chExt cx="210026" cy="144779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DAA46044-18C3-418B-AC06-2B41E6833935}"/>
                      </a:ext>
                    </a:extLst>
                  </p:cNvPr>
                  <p:cNvSpPr/>
                  <p:nvPr/>
                </p:nvSpPr>
                <p:spPr>
                  <a:xfrm>
                    <a:off x="1343089" y="3711896"/>
                    <a:ext cx="210026" cy="144779"/>
                  </a:xfrm>
                  <a:custGeom>
                    <a:avLst/>
                    <a:gdLst>
                      <a:gd name="connsiteX0" fmla="*/ 7620 w 210026"/>
                      <a:gd name="connsiteY0" fmla="*/ 0 h 144779"/>
                      <a:gd name="connsiteX1" fmla="*/ 0 w 210026"/>
                      <a:gd name="connsiteY1" fmla="*/ 42863 h 144779"/>
                      <a:gd name="connsiteX2" fmla="*/ 185356 w 210026"/>
                      <a:gd name="connsiteY2" fmla="*/ 144780 h 144779"/>
                      <a:gd name="connsiteX3" fmla="*/ 210026 w 210026"/>
                      <a:gd name="connsiteY3" fmla="*/ 109538 h 144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026" h="144779">
                        <a:moveTo>
                          <a:pt x="7620" y="0"/>
                        </a:moveTo>
                        <a:lnTo>
                          <a:pt x="0" y="42863"/>
                        </a:lnTo>
                        <a:lnTo>
                          <a:pt x="185356" y="144780"/>
                        </a:lnTo>
                        <a:lnTo>
                          <a:pt x="210026" y="109538"/>
                        </a:ln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BDB2E293-C472-41AB-86EB-87886B9BF1E0}"/>
                      </a:ext>
                    </a:extLst>
                  </p:cNvPr>
                  <p:cNvSpPr/>
                  <p:nvPr/>
                </p:nvSpPr>
                <p:spPr>
                  <a:xfrm>
                    <a:off x="1343089" y="3711896"/>
                    <a:ext cx="210026" cy="144779"/>
                  </a:xfrm>
                  <a:custGeom>
                    <a:avLst/>
                    <a:gdLst>
                      <a:gd name="connsiteX0" fmla="*/ 7620 w 210026"/>
                      <a:gd name="connsiteY0" fmla="*/ 0 h 144779"/>
                      <a:gd name="connsiteX1" fmla="*/ 0 w 210026"/>
                      <a:gd name="connsiteY1" fmla="*/ 42863 h 144779"/>
                      <a:gd name="connsiteX2" fmla="*/ 185356 w 210026"/>
                      <a:gd name="connsiteY2" fmla="*/ 144780 h 144779"/>
                      <a:gd name="connsiteX3" fmla="*/ 210026 w 210026"/>
                      <a:gd name="connsiteY3" fmla="*/ 109538 h 144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026" h="144779">
                        <a:moveTo>
                          <a:pt x="7620" y="0"/>
                        </a:moveTo>
                        <a:lnTo>
                          <a:pt x="0" y="42863"/>
                        </a:lnTo>
                        <a:lnTo>
                          <a:pt x="185356" y="144780"/>
                        </a:lnTo>
                        <a:lnTo>
                          <a:pt x="210026" y="109538"/>
                        </a:lnTo>
                        <a:close/>
                      </a:path>
                    </a:pathLst>
                  </a:custGeom>
                  <a:solidFill>
                    <a:srgbClr val="263238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C3B65B9-7B72-48E4-B804-9013F3A798E7}"/>
                    </a:ext>
                  </a:extLst>
                </p:cNvPr>
                <p:cNvSpPr/>
                <p:nvPr/>
              </p:nvSpPr>
              <p:spPr>
                <a:xfrm>
                  <a:off x="1523749" y="4140044"/>
                  <a:ext cx="122806" cy="102584"/>
                </a:xfrm>
                <a:custGeom>
                  <a:avLst/>
                  <a:gdLst>
                    <a:gd name="connsiteX0" fmla="*/ 34128 w 122806"/>
                    <a:gd name="connsiteY0" fmla="*/ 15430 h 102584"/>
                    <a:gd name="connsiteX1" fmla="*/ 122806 w 122806"/>
                    <a:gd name="connsiteY1" fmla="*/ 0 h 102584"/>
                    <a:gd name="connsiteX2" fmla="*/ 77277 w 122806"/>
                    <a:gd name="connsiteY2" fmla="*/ 102584 h 102584"/>
                    <a:gd name="connsiteX3" fmla="*/ 124 w 122806"/>
                    <a:gd name="connsiteY3" fmla="*/ 60388 h 102584"/>
                    <a:gd name="connsiteX4" fmla="*/ 34128 w 122806"/>
                    <a:gd name="connsiteY4" fmla="*/ 15430 h 10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806" h="102584">
                      <a:moveTo>
                        <a:pt x="34128" y="15430"/>
                      </a:moveTo>
                      <a:lnTo>
                        <a:pt x="122806" y="0"/>
                      </a:lnTo>
                      <a:lnTo>
                        <a:pt x="77277" y="102584"/>
                      </a:lnTo>
                      <a:cubicBezTo>
                        <a:pt x="77277" y="102584"/>
                        <a:pt x="-3591" y="102108"/>
                        <a:pt x="124" y="60388"/>
                      </a:cubicBezTo>
                      <a:lnTo>
                        <a:pt x="34128" y="15430"/>
                      </a:ln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1E8F5DE0-3462-4F1E-8DAD-73255909A007}"/>
                    </a:ext>
                  </a:extLst>
                </p:cNvPr>
                <p:cNvSpPr/>
                <p:nvPr/>
              </p:nvSpPr>
              <p:spPr>
                <a:xfrm>
                  <a:off x="1601026" y="4140044"/>
                  <a:ext cx="111632" cy="134397"/>
                </a:xfrm>
                <a:custGeom>
                  <a:avLst/>
                  <a:gdLst>
                    <a:gd name="connsiteX0" fmla="*/ 111633 w 111632"/>
                    <a:gd name="connsiteY0" fmla="*/ 51530 h 134397"/>
                    <a:gd name="connsiteX1" fmla="*/ 70009 w 111632"/>
                    <a:gd name="connsiteY1" fmla="*/ 134398 h 134397"/>
                    <a:gd name="connsiteX2" fmla="*/ 0 w 111632"/>
                    <a:gd name="connsiteY2" fmla="*/ 102584 h 134397"/>
                    <a:gd name="connsiteX3" fmla="*/ 45434 w 111632"/>
                    <a:gd name="connsiteY3" fmla="*/ 0 h 134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632" h="134397">
                      <a:moveTo>
                        <a:pt x="111633" y="51530"/>
                      </a:moveTo>
                      <a:lnTo>
                        <a:pt x="70009" y="134398"/>
                      </a:lnTo>
                      <a:lnTo>
                        <a:pt x="0" y="102584"/>
                      </a:lnTo>
                      <a:lnTo>
                        <a:pt x="45434" y="0"/>
                      </a:lnTo>
                      <a:close/>
                    </a:path>
                  </a:pathLst>
                </a:custGeom>
                <a:solidFill>
                  <a:srgbClr val="FFC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" name="Graphic 9">
              <a:extLst>
                <a:ext uri="{FF2B5EF4-FFF2-40B4-BE49-F238E27FC236}">
                  <a16:creationId xmlns:a16="http://schemas.microsoft.com/office/drawing/2014/main" id="{8005D06D-44E1-4E48-A394-7275738586A0}"/>
                </a:ext>
              </a:extLst>
            </p:cNvPr>
            <p:cNvGrpSpPr/>
            <p:nvPr/>
          </p:nvGrpSpPr>
          <p:grpSpPr>
            <a:xfrm>
              <a:off x="2667731" y="2921731"/>
              <a:ext cx="1880822" cy="1682466"/>
              <a:chOff x="2667731" y="2921731"/>
              <a:chExt cx="1880822" cy="1682466"/>
            </a:xfrm>
          </p:grpSpPr>
          <p:grpSp>
            <p:nvGrpSpPr>
              <p:cNvPr id="175" name="Graphic 9">
                <a:extLst>
                  <a:ext uri="{FF2B5EF4-FFF2-40B4-BE49-F238E27FC236}">
                    <a16:creationId xmlns:a16="http://schemas.microsoft.com/office/drawing/2014/main" id="{D032D5AB-1FCB-4F53-854E-B230422DC39B}"/>
                  </a:ext>
                </a:extLst>
              </p:cNvPr>
              <p:cNvGrpSpPr/>
              <p:nvPr/>
            </p:nvGrpSpPr>
            <p:grpSpPr>
              <a:xfrm>
                <a:off x="2867461" y="3580355"/>
                <a:ext cx="1681092" cy="1023842"/>
                <a:chOff x="2867461" y="3580355"/>
                <a:chExt cx="1681092" cy="1023842"/>
              </a:xfrm>
            </p:grpSpPr>
            <p:grpSp>
              <p:nvGrpSpPr>
                <p:cNvPr id="176" name="Graphic 9">
                  <a:extLst>
                    <a:ext uri="{FF2B5EF4-FFF2-40B4-BE49-F238E27FC236}">
                      <a16:creationId xmlns:a16="http://schemas.microsoft.com/office/drawing/2014/main" id="{3BC587C6-E68C-4B3F-850E-A959B58A8457}"/>
                    </a:ext>
                  </a:extLst>
                </p:cNvPr>
                <p:cNvGrpSpPr/>
                <p:nvPr/>
              </p:nvGrpSpPr>
              <p:grpSpPr>
                <a:xfrm>
                  <a:off x="3166158" y="3580355"/>
                  <a:ext cx="1382395" cy="985932"/>
                  <a:chOff x="3166158" y="3580355"/>
                  <a:chExt cx="1382395" cy="985932"/>
                </a:xfrm>
              </p:grpSpPr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26C52C2A-EDA3-4174-A07E-A7B3A42099A0}"/>
                      </a:ext>
                    </a:extLst>
                  </p:cNvPr>
                  <p:cNvSpPr/>
                  <p:nvPr/>
                </p:nvSpPr>
                <p:spPr>
                  <a:xfrm>
                    <a:off x="3166158" y="3580355"/>
                    <a:ext cx="1382395" cy="985932"/>
                  </a:xfrm>
                  <a:custGeom>
                    <a:avLst/>
                    <a:gdLst>
                      <a:gd name="connsiteX0" fmla="*/ 1316943 w 1382395"/>
                      <a:gd name="connsiteY0" fmla="*/ 985933 h 985932"/>
                      <a:gd name="connsiteX1" fmla="*/ 32877 w 1382395"/>
                      <a:gd name="connsiteY1" fmla="*/ 985933 h 985932"/>
                      <a:gd name="connsiteX2" fmla="*/ 16 w 1382395"/>
                      <a:gd name="connsiteY2" fmla="*/ 951929 h 985932"/>
                      <a:gd name="connsiteX3" fmla="*/ 30401 w 1382395"/>
                      <a:gd name="connsiteY3" fmla="*/ 34004 h 985932"/>
                      <a:gd name="connsiteX4" fmla="*/ 65548 w 1382395"/>
                      <a:gd name="connsiteY4" fmla="*/ 0 h 985932"/>
                      <a:gd name="connsiteX5" fmla="*/ 1349518 w 1382395"/>
                      <a:gd name="connsiteY5" fmla="*/ 0 h 985932"/>
                      <a:gd name="connsiteX6" fmla="*/ 1382379 w 1382395"/>
                      <a:gd name="connsiteY6" fmla="*/ 34004 h 985932"/>
                      <a:gd name="connsiteX7" fmla="*/ 1351995 w 1382395"/>
                      <a:gd name="connsiteY7" fmla="*/ 951929 h 985932"/>
                      <a:gd name="connsiteX8" fmla="*/ 1316943 w 1382395"/>
                      <a:gd name="connsiteY8" fmla="*/ 985933 h 985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2395" h="985932">
                        <a:moveTo>
                          <a:pt x="1316943" y="985933"/>
                        </a:moveTo>
                        <a:lnTo>
                          <a:pt x="32877" y="985933"/>
                        </a:lnTo>
                        <a:cubicBezTo>
                          <a:pt x="14208" y="985933"/>
                          <a:pt x="-555" y="970597"/>
                          <a:pt x="16" y="951929"/>
                        </a:cubicBezTo>
                        <a:lnTo>
                          <a:pt x="30401" y="34004"/>
                        </a:lnTo>
                        <a:cubicBezTo>
                          <a:pt x="30972" y="15335"/>
                          <a:pt x="46784" y="0"/>
                          <a:pt x="65548" y="0"/>
                        </a:cubicBezTo>
                        <a:lnTo>
                          <a:pt x="1349518" y="0"/>
                        </a:lnTo>
                        <a:cubicBezTo>
                          <a:pt x="1368187" y="0"/>
                          <a:pt x="1382951" y="15335"/>
                          <a:pt x="1382379" y="34004"/>
                        </a:cubicBezTo>
                        <a:lnTo>
                          <a:pt x="1351995" y="951929"/>
                        </a:lnTo>
                        <a:cubicBezTo>
                          <a:pt x="1351423" y="970693"/>
                          <a:pt x="1335612" y="985933"/>
                          <a:pt x="1316943" y="985933"/>
                        </a:cubicBez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1C675C9A-E03C-4086-8E13-FA1593FEE01D}"/>
                      </a:ext>
                    </a:extLst>
                  </p:cNvPr>
                  <p:cNvSpPr/>
                  <p:nvPr/>
                </p:nvSpPr>
                <p:spPr>
                  <a:xfrm>
                    <a:off x="3166158" y="3580355"/>
                    <a:ext cx="1382395" cy="985932"/>
                  </a:xfrm>
                  <a:custGeom>
                    <a:avLst/>
                    <a:gdLst>
                      <a:gd name="connsiteX0" fmla="*/ 1316943 w 1382395"/>
                      <a:gd name="connsiteY0" fmla="*/ 985933 h 985932"/>
                      <a:gd name="connsiteX1" fmla="*/ 32877 w 1382395"/>
                      <a:gd name="connsiteY1" fmla="*/ 985933 h 985932"/>
                      <a:gd name="connsiteX2" fmla="*/ 16 w 1382395"/>
                      <a:gd name="connsiteY2" fmla="*/ 951929 h 985932"/>
                      <a:gd name="connsiteX3" fmla="*/ 30401 w 1382395"/>
                      <a:gd name="connsiteY3" fmla="*/ 34004 h 985932"/>
                      <a:gd name="connsiteX4" fmla="*/ 65548 w 1382395"/>
                      <a:gd name="connsiteY4" fmla="*/ 0 h 985932"/>
                      <a:gd name="connsiteX5" fmla="*/ 1349518 w 1382395"/>
                      <a:gd name="connsiteY5" fmla="*/ 0 h 985932"/>
                      <a:gd name="connsiteX6" fmla="*/ 1382379 w 1382395"/>
                      <a:gd name="connsiteY6" fmla="*/ 34004 h 985932"/>
                      <a:gd name="connsiteX7" fmla="*/ 1351995 w 1382395"/>
                      <a:gd name="connsiteY7" fmla="*/ 951929 h 985932"/>
                      <a:gd name="connsiteX8" fmla="*/ 1316943 w 1382395"/>
                      <a:gd name="connsiteY8" fmla="*/ 985933 h 985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2395" h="985932">
                        <a:moveTo>
                          <a:pt x="1316943" y="985933"/>
                        </a:moveTo>
                        <a:lnTo>
                          <a:pt x="32877" y="985933"/>
                        </a:lnTo>
                        <a:cubicBezTo>
                          <a:pt x="14208" y="985933"/>
                          <a:pt x="-555" y="970597"/>
                          <a:pt x="16" y="951929"/>
                        </a:cubicBezTo>
                        <a:lnTo>
                          <a:pt x="30401" y="34004"/>
                        </a:lnTo>
                        <a:cubicBezTo>
                          <a:pt x="30972" y="15335"/>
                          <a:pt x="46784" y="0"/>
                          <a:pt x="65548" y="0"/>
                        </a:cubicBezTo>
                        <a:lnTo>
                          <a:pt x="1349518" y="0"/>
                        </a:lnTo>
                        <a:cubicBezTo>
                          <a:pt x="1368187" y="0"/>
                          <a:pt x="1382951" y="15335"/>
                          <a:pt x="1382379" y="34004"/>
                        </a:cubicBezTo>
                        <a:lnTo>
                          <a:pt x="1351995" y="951929"/>
                        </a:lnTo>
                        <a:cubicBezTo>
                          <a:pt x="1351423" y="970693"/>
                          <a:pt x="1335612" y="985933"/>
                          <a:pt x="1316943" y="985933"/>
                        </a:cubicBezTo>
                        <a:close/>
                      </a:path>
                    </a:pathLst>
                  </a:custGeom>
                  <a:solidFill>
                    <a:srgbClr val="263238">
                      <a:alpha val="6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D0E84570-F1FB-4BEA-8129-F176F0BBB665}"/>
                    </a:ext>
                  </a:extLst>
                </p:cNvPr>
                <p:cNvSpPr/>
                <p:nvPr/>
              </p:nvSpPr>
              <p:spPr>
                <a:xfrm>
                  <a:off x="3155680" y="3580355"/>
                  <a:ext cx="1382395" cy="985932"/>
                </a:xfrm>
                <a:custGeom>
                  <a:avLst/>
                  <a:gdLst>
                    <a:gd name="connsiteX0" fmla="*/ 1316942 w 1382395"/>
                    <a:gd name="connsiteY0" fmla="*/ 985933 h 985932"/>
                    <a:gd name="connsiteX1" fmla="*/ 32877 w 1382395"/>
                    <a:gd name="connsiteY1" fmla="*/ 985933 h 985932"/>
                    <a:gd name="connsiteX2" fmla="*/ 16 w 1382395"/>
                    <a:gd name="connsiteY2" fmla="*/ 951929 h 985932"/>
                    <a:gd name="connsiteX3" fmla="*/ 30401 w 1382395"/>
                    <a:gd name="connsiteY3" fmla="*/ 34004 h 985932"/>
                    <a:gd name="connsiteX4" fmla="*/ 65548 w 1382395"/>
                    <a:gd name="connsiteY4" fmla="*/ 0 h 985932"/>
                    <a:gd name="connsiteX5" fmla="*/ 1349518 w 1382395"/>
                    <a:gd name="connsiteY5" fmla="*/ 0 h 985932"/>
                    <a:gd name="connsiteX6" fmla="*/ 1382379 w 1382395"/>
                    <a:gd name="connsiteY6" fmla="*/ 34004 h 985932"/>
                    <a:gd name="connsiteX7" fmla="*/ 1351995 w 1382395"/>
                    <a:gd name="connsiteY7" fmla="*/ 951929 h 985932"/>
                    <a:gd name="connsiteX8" fmla="*/ 1316942 w 1382395"/>
                    <a:gd name="connsiteY8" fmla="*/ 985933 h 985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2395" h="985932">
                      <a:moveTo>
                        <a:pt x="1316942" y="985933"/>
                      </a:moveTo>
                      <a:lnTo>
                        <a:pt x="32877" y="985933"/>
                      </a:lnTo>
                      <a:cubicBezTo>
                        <a:pt x="14208" y="985933"/>
                        <a:pt x="-555" y="970597"/>
                        <a:pt x="16" y="951929"/>
                      </a:cubicBezTo>
                      <a:lnTo>
                        <a:pt x="30401" y="34004"/>
                      </a:lnTo>
                      <a:cubicBezTo>
                        <a:pt x="30972" y="15335"/>
                        <a:pt x="46784" y="0"/>
                        <a:pt x="65548" y="0"/>
                      </a:cubicBezTo>
                      <a:lnTo>
                        <a:pt x="1349518" y="0"/>
                      </a:lnTo>
                      <a:cubicBezTo>
                        <a:pt x="1368187" y="0"/>
                        <a:pt x="1382951" y="15335"/>
                        <a:pt x="1382379" y="34004"/>
                      </a:cubicBezTo>
                      <a:lnTo>
                        <a:pt x="1351995" y="951929"/>
                      </a:lnTo>
                      <a:cubicBezTo>
                        <a:pt x="1351423" y="970693"/>
                        <a:pt x="1335612" y="985933"/>
                        <a:pt x="1316942" y="9859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0" name="Graphic 9">
                  <a:extLst>
                    <a:ext uri="{FF2B5EF4-FFF2-40B4-BE49-F238E27FC236}">
                      <a16:creationId xmlns:a16="http://schemas.microsoft.com/office/drawing/2014/main" id="{D9E9A917-536C-4A13-AE52-E3979FBB22FE}"/>
                    </a:ext>
                  </a:extLst>
                </p:cNvPr>
                <p:cNvGrpSpPr/>
                <p:nvPr/>
              </p:nvGrpSpPr>
              <p:grpSpPr>
                <a:xfrm>
                  <a:off x="2867461" y="4564669"/>
                  <a:ext cx="1626411" cy="39528"/>
                  <a:chOff x="2867461" y="4564669"/>
                  <a:chExt cx="1626411" cy="39528"/>
                </a:xfrm>
              </p:grpSpPr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9AF737A5-0975-4C58-9906-C360959F7D86}"/>
                      </a:ext>
                    </a:extLst>
                  </p:cNvPr>
                  <p:cNvSpPr/>
                  <p:nvPr/>
                </p:nvSpPr>
                <p:spPr>
                  <a:xfrm>
                    <a:off x="2867461" y="4564669"/>
                    <a:ext cx="1626411" cy="39528"/>
                  </a:xfrm>
                  <a:custGeom>
                    <a:avLst/>
                    <a:gdLst>
                      <a:gd name="connsiteX0" fmla="*/ 1588589 w 1626411"/>
                      <a:gd name="connsiteY0" fmla="*/ 0 h 39528"/>
                      <a:gd name="connsiteX1" fmla="*/ 37823 w 1626411"/>
                      <a:gd name="connsiteY1" fmla="*/ 0 h 39528"/>
                      <a:gd name="connsiteX2" fmla="*/ 1152 w 1626411"/>
                      <a:gd name="connsiteY2" fmla="*/ 22860 h 39528"/>
                      <a:gd name="connsiteX3" fmla="*/ 11915 w 1626411"/>
                      <a:gd name="connsiteY3" fmla="*/ 39529 h 39528"/>
                      <a:gd name="connsiteX4" fmla="*/ 1614497 w 1626411"/>
                      <a:gd name="connsiteY4" fmla="*/ 39529 h 39528"/>
                      <a:gd name="connsiteX5" fmla="*/ 1625260 w 1626411"/>
                      <a:gd name="connsiteY5" fmla="*/ 22860 h 39528"/>
                      <a:gd name="connsiteX6" fmla="*/ 1588589 w 1626411"/>
                      <a:gd name="connsiteY6" fmla="*/ 0 h 39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26411" h="39528">
                        <a:moveTo>
                          <a:pt x="1588589" y="0"/>
                        </a:moveTo>
                        <a:lnTo>
                          <a:pt x="37823" y="0"/>
                        </a:lnTo>
                        <a:cubicBezTo>
                          <a:pt x="21631" y="0"/>
                          <a:pt x="7629" y="9430"/>
                          <a:pt x="1152" y="22860"/>
                        </a:cubicBezTo>
                        <a:cubicBezTo>
                          <a:pt x="-2563" y="30671"/>
                          <a:pt x="3152" y="39529"/>
                          <a:pt x="11915" y="39529"/>
                        </a:cubicBezTo>
                        <a:lnTo>
                          <a:pt x="1614497" y="39529"/>
                        </a:lnTo>
                        <a:cubicBezTo>
                          <a:pt x="1623259" y="39529"/>
                          <a:pt x="1628974" y="30575"/>
                          <a:pt x="1625260" y="22860"/>
                        </a:cubicBezTo>
                        <a:cubicBezTo>
                          <a:pt x="1618783" y="9430"/>
                          <a:pt x="1604781" y="0"/>
                          <a:pt x="1588589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EC73A784-F0E8-4DDC-85C7-4B46715FBEE6}"/>
                      </a:ext>
                    </a:extLst>
                  </p:cNvPr>
                  <p:cNvSpPr/>
                  <p:nvPr/>
                </p:nvSpPr>
                <p:spPr>
                  <a:xfrm>
                    <a:off x="4180577" y="4564669"/>
                    <a:ext cx="313295" cy="39528"/>
                  </a:xfrm>
                  <a:custGeom>
                    <a:avLst/>
                    <a:gdLst>
                      <a:gd name="connsiteX0" fmla="*/ 275472 w 313295"/>
                      <a:gd name="connsiteY0" fmla="*/ 0 h 39528"/>
                      <a:gd name="connsiteX1" fmla="*/ 37823 w 313295"/>
                      <a:gd name="connsiteY1" fmla="*/ 0 h 39528"/>
                      <a:gd name="connsiteX2" fmla="*/ 1152 w 313295"/>
                      <a:gd name="connsiteY2" fmla="*/ 22860 h 39528"/>
                      <a:gd name="connsiteX3" fmla="*/ 11915 w 313295"/>
                      <a:gd name="connsiteY3" fmla="*/ 39529 h 39528"/>
                      <a:gd name="connsiteX4" fmla="*/ 301380 w 313295"/>
                      <a:gd name="connsiteY4" fmla="*/ 39529 h 39528"/>
                      <a:gd name="connsiteX5" fmla="*/ 312143 w 313295"/>
                      <a:gd name="connsiteY5" fmla="*/ 22860 h 39528"/>
                      <a:gd name="connsiteX6" fmla="*/ 275472 w 313295"/>
                      <a:gd name="connsiteY6" fmla="*/ 0 h 39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3295" h="39528">
                        <a:moveTo>
                          <a:pt x="275472" y="0"/>
                        </a:moveTo>
                        <a:lnTo>
                          <a:pt x="37823" y="0"/>
                        </a:lnTo>
                        <a:cubicBezTo>
                          <a:pt x="21631" y="0"/>
                          <a:pt x="7629" y="9430"/>
                          <a:pt x="1152" y="22860"/>
                        </a:cubicBezTo>
                        <a:cubicBezTo>
                          <a:pt x="-2563" y="30671"/>
                          <a:pt x="3152" y="39529"/>
                          <a:pt x="11915" y="39529"/>
                        </a:cubicBezTo>
                        <a:lnTo>
                          <a:pt x="301380" y="39529"/>
                        </a:lnTo>
                        <a:cubicBezTo>
                          <a:pt x="310143" y="39529"/>
                          <a:pt x="315858" y="30575"/>
                          <a:pt x="312143" y="22860"/>
                        </a:cubicBezTo>
                        <a:cubicBezTo>
                          <a:pt x="305666" y="9430"/>
                          <a:pt x="291665" y="0"/>
                          <a:pt x="275472" y="0"/>
                        </a:cubicBezTo>
                        <a:close/>
                      </a:path>
                    </a:pathLst>
                  </a:custGeom>
                  <a:solidFill>
                    <a:srgbClr val="263238">
                      <a:alpha val="6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808E3048-0C38-4510-BB45-579CB17ADD65}"/>
                      </a:ext>
                    </a:extLst>
                  </p:cNvPr>
                  <p:cNvSpPr/>
                  <p:nvPr/>
                </p:nvSpPr>
                <p:spPr>
                  <a:xfrm>
                    <a:off x="3308668" y="4589815"/>
                    <a:ext cx="350805" cy="14382"/>
                  </a:xfrm>
                  <a:custGeom>
                    <a:avLst/>
                    <a:gdLst>
                      <a:gd name="connsiteX0" fmla="*/ 336328 w 350805"/>
                      <a:gd name="connsiteY0" fmla="*/ 0 h 14382"/>
                      <a:gd name="connsiteX1" fmla="*/ 14383 w 350805"/>
                      <a:gd name="connsiteY1" fmla="*/ 0 h 14382"/>
                      <a:gd name="connsiteX2" fmla="*/ 0 w 350805"/>
                      <a:gd name="connsiteY2" fmla="*/ 14383 h 14382"/>
                      <a:gd name="connsiteX3" fmla="*/ 350806 w 350805"/>
                      <a:gd name="connsiteY3" fmla="*/ 14383 h 14382"/>
                      <a:gd name="connsiteX4" fmla="*/ 336328 w 350805"/>
                      <a:gd name="connsiteY4" fmla="*/ 0 h 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0805" h="14382">
                        <a:moveTo>
                          <a:pt x="336328" y="0"/>
                        </a:moveTo>
                        <a:lnTo>
                          <a:pt x="14383" y="0"/>
                        </a:lnTo>
                        <a:cubicBezTo>
                          <a:pt x="6477" y="0"/>
                          <a:pt x="0" y="6477"/>
                          <a:pt x="0" y="14383"/>
                        </a:cubicBezTo>
                        <a:lnTo>
                          <a:pt x="350806" y="14383"/>
                        </a:lnTo>
                        <a:cubicBezTo>
                          <a:pt x="350806" y="6477"/>
                          <a:pt x="344329" y="0"/>
                          <a:pt x="336328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0108D0F7-67A9-47CF-B796-1FE8C2185062}"/>
                    </a:ext>
                  </a:extLst>
                </p:cNvPr>
                <p:cNvSpPr/>
                <p:nvPr/>
              </p:nvSpPr>
              <p:spPr>
                <a:xfrm>
                  <a:off x="3186362" y="3634362"/>
                  <a:ext cx="1321036" cy="878014"/>
                </a:xfrm>
                <a:custGeom>
                  <a:avLst/>
                  <a:gdLst>
                    <a:gd name="connsiteX0" fmla="*/ 5 w 1321036"/>
                    <a:gd name="connsiteY0" fmla="*/ 864775 h 878014"/>
                    <a:gd name="connsiteX1" fmla="*/ 28199 w 1321036"/>
                    <a:gd name="connsiteY1" fmla="*/ 13240 h 878014"/>
                    <a:gd name="connsiteX2" fmla="*/ 41915 w 1321036"/>
                    <a:gd name="connsiteY2" fmla="*/ 0 h 878014"/>
                    <a:gd name="connsiteX3" fmla="*/ 1308263 w 1321036"/>
                    <a:gd name="connsiteY3" fmla="*/ 0 h 878014"/>
                    <a:gd name="connsiteX4" fmla="*/ 1321027 w 1321036"/>
                    <a:gd name="connsiteY4" fmla="*/ 13240 h 878014"/>
                    <a:gd name="connsiteX5" fmla="*/ 1292833 w 1321036"/>
                    <a:gd name="connsiteY5" fmla="*/ 864775 h 878014"/>
                    <a:gd name="connsiteX6" fmla="*/ 1279117 w 1321036"/>
                    <a:gd name="connsiteY6" fmla="*/ 878015 h 878014"/>
                    <a:gd name="connsiteX7" fmla="*/ 12863 w 1321036"/>
                    <a:gd name="connsiteY7" fmla="*/ 878015 h 878014"/>
                    <a:gd name="connsiteX8" fmla="*/ 5 w 1321036"/>
                    <a:gd name="connsiteY8" fmla="*/ 864775 h 87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1036" h="878014">
                      <a:moveTo>
                        <a:pt x="5" y="864775"/>
                      </a:moveTo>
                      <a:lnTo>
                        <a:pt x="28199" y="13240"/>
                      </a:lnTo>
                      <a:cubicBezTo>
                        <a:pt x="28484" y="6001"/>
                        <a:pt x="34580" y="0"/>
                        <a:pt x="41915" y="0"/>
                      </a:cubicBezTo>
                      <a:lnTo>
                        <a:pt x="1308263" y="0"/>
                      </a:lnTo>
                      <a:cubicBezTo>
                        <a:pt x="1315502" y="0"/>
                        <a:pt x="1321313" y="6001"/>
                        <a:pt x="1321027" y="13240"/>
                      </a:cubicBezTo>
                      <a:lnTo>
                        <a:pt x="1292833" y="864775"/>
                      </a:lnTo>
                      <a:cubicBezTo>
                        <a:pt x="1292547" y="872014"/>
                        <a:pt x="1286451" y="878015"/>
                        <a:pt x="1279117" y="878015"/>
                      </a:cubicBezTo>
                      <a:lnTo>
                        <a:pt x="12863" y="878015"/>
                      </a:lnTo>
                      <a:cubicBezTo>
                        <a:pt x="5529" y="878015"/>
                        <a:pt x="-186" y="872109"/>
                        <a:pt x="5" y="864775"/>
                      </a:cubicBezTo>
                      <a:close/>
                    </a:path>
                  </a:pathLst>
                </a:custGeom>
                <a:solidFill>
                  <a:srgbClr val="FFFFFF">
                    <a:alpha val="9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016220E-1968-4E17-8E10-9D4331B0F8DF}"/>
                    </a:ext>
                  </a:extLst>
                </p:cNvPr>
                <p:cNvSpPr/>
                <p:nvPr/>
              </p:nvSpPr>
              <p:spPr>
                <a:xfrm>
                  <a:off x="3912362" y="3634362"/>
                  <a:ext cx="375856" cy="878014"/>
                </a:xfrm>
                <a:custGeom>
                  <a:avLst/>
                  <a:gdLst>
                    <a:gd name="connsiteX0" fmla="*/ 174593 w 375856"/>
                    <a:gd name="connsiteY0" fmla="*/ 878015 h 878014"/>
                    <a:gd name="connsiteX1" fmla="*/ 0 w 375856"/>
                    <a:gd name="connsiteY1" fmla="*/ 878015 h 878014"/>
                    <a:gd name="connsiteX2" fmla="*/ 201263 w 375856"/>
                    <a:gd name="connsiteY2" fmla="*/ 0 h 878014"/>
                    <a:gd name="connsiteX3" fmla="*/ 375856 w 375856"/>
                    <a:gd name="connsiteY3" fmla="*/ 0 h 87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856" h="878014">
                      <a:moveTo>
                        <a:pt x="174593" y="878015"/>
                      </a:moveTo>
                      <a:lnTo>
                        <a:pt x="0" y="878015"/>
                      </a:lnTo>
                      <a:lnTo>
                        <a:pt x="201263" y="0"/>
                      </a:lnTo>
                      <a:lnTo>
                        <a:pt x="3758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98A2ECBD-54FB-4FC5-B367-BE55255D66CA}"/>
                    </a:ext>
                  </a:extLst>
                </p:cNvPr>
                <p:cNvSpPr/>
                <p:nvPr/>
              </p:nvSpPr>
              <p:spPr>
                <a:xfrm>
                  <a:off x="3265996" y="3634362"/>
                  <a:ext cx="264033" cy="878014"/>
                </a:xfrm>
                <a:custGeom>
                  <a:avLst/>
                  <a:gdLst>
                    <a:gd name="connsiteX0" fmla="*/ 62865 w 264033"/>
                    <a:gd name="connsiteY0" fmla="*/ 878015 h 878014"/>
                    <a:gd name="connsiteX1" fmla="*/ 0 w 264033"/>
                    <a:gd name="connsiteY1" fmla="*/ 878015 h 878014"/>
                    <a:gd name="connsiteX2" fmla="*/ 201263 w 264033"/>
                    <a:gd name="connsiteY2" fmla="*/ 0 h 878014"/>
                    <a:gd name="connsiteX3" fmla="*/ 264033 w 264033"/>
                    <a:gd name="connsiteY3" fmla="*/ 0 h 87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033" h="878014">
                      <a:moveTo>
                        <a:pt x="62865" y="878015"/>
                      </a:moveTo>
                      <a:lnTo>
                        <a:pt x="0" y="878015"/>
                      </a:lnTo>
                      <a:lnTo>
                        <a:pt x="201263" y="0"/>
                      </a:lnTo>
                      <a:lnTo>
                        <a:pt x="2640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35A2F0B2-B045-4802-ADBB-9BADAD59C0F5}"/>
                    </a:ext>
                  </a:extLst>
                </p:cNvPr>
                <p:cNvSpPr/>
                <p:nvPr/>
              </p:nvSpPr>
              <p:spPr>
                <a:xfrm>
                  <a:off x="4167251" y="3634362"/>
                  <a:ext cx="264128" cy="878014"/>
                </a:xfrm>
                <a:custGeom>
                  <a:avLst/>
                  <a:gdLst>
                    <a:gd name="connsiteX0" fmla="*/ 62865 w 264128"/>
                    <a:gd name="connsiteY0" fmla="*/ 878015 h 878014"/>
                    <a:gd name="connsiteX1" fmla="*/ 0 w 264128"/>
                    <a:gd name="connsiteY1" fmla="*/ 878015 h 878014"/>
                    <a:gd name="connsiteX2" fmla="*/ 201263 w 264128"/>
                    <a:gd name="connsiteY2" fmla="*/ 0 h 878014"/>
                    <a:gd name="connsiteX3" fmla="*/ 264128 w 264128"/>
                    <a:gd name="connsiteY3" fmla="*/ 0 h 87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128" h="878014">
                      <a:moveTo>
                        <a:pt x="62865" y="878015"/>
                      </a:moveTo>
                      <a:lnTo>
                        <a:pt x="0" y="878015"/>
                      </a:lnTo>
                      <a:lnTo>
                        <a:pt x="201263" y="0"/>
                      </a:lnTo>
                      <a:lnTo>
                        <a:pt x="264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3AA630BD-1BA5-467D-9CA3-F6392397658B}"/>
                    </a:ext>
                  </a:extLst>
                </p:cNvPr>
                <p:cNvSpPr/>
                <p:nvPr/>
              </p:nvSpPr>
              <p:spPr>
                <a:xfrm>
                  <a:off x="3852349" y="3598834"/>
                  <a:ext cx="19919" cy="20002"/>
                </a:xfrm>
                <a:custGeom>
                  <a:avLst/>
                  <a:gdLst>
                    <a:gd name="connsiteX0" fmla="*/ 19913 w 19919"/>
                    <a:gd name="connsiteY0" fmla="*/ 10001 h 20002"/>
                    <a:gd name="connsiteX1" fmla="*/ 9626 w 19919"/>
                    <a:gd name="connsiteY1" fmla="*/ 20002 h 20002"/>
                    <a:gd name="connsiteX2" fmla="*/ 6 w 19919"/>
                    <a:gd name="connsiteY2" fmla="*/ 10001 h 20002"/>
                    <a:gd name="connsiteX3" fmla="*/ 10293 w 19919"/>
                    <a:gd name="connsiteY3" fmla="*/ 0 h 20002"/>
                    <a:gd name="connsiteX4" fmla="*/ 19913 w 19919"/>
                    <a:gd name="connsiteY4" fmla="*/ 10001 h 2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19" h="20002">
                      <a:moveTo>
                        <a:pt x="19913" y="10001"/>
                      </a:moveTo>
                      <a:cubicBezTo>
                        <a:pt x="19723" y="15526"/>
                        <a:pt x="15151" y="20002"/>
                        <a:pt x="9626" y="20002"/>
                      </a:cubicBezTo>
                      <a:cubicBezTo>
                        <a:pt x="4102" y="20002"/>
                        <a:pt x="-184" y="15526"/>
                        <a:pt x="6" y="10001"/>
                      </a:cubicBezTo>
                      <a:cubicBezTo>
                        <a:pt x="197" y="4477"/>
                        <a:pt x="4769" y="0"/>
                        <a:pt x="10293" y="0"/>
                      </a:cubicBezTo>
                      <a:cubicBezTo>
                        <a:pt x="15722" y="95"/>
                        <a:pt x="20104" y="4477"/>
                        <a:pt x="19913" y="10001"/>
                      </a:cubicBezTo>
                      <a:close/>
                    </a:path>
                  </a:pathLst>
                </a:custGeom>
                <a:solidFill>
                  <a:srgbClr val="000000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9" name="Graphic 9">
                <a:extLst>
                  <a:ext uri="{FF2B5EF4-FFF2-40B4-BE49-F238E27FC236}">
                    <a16:creationId xmlns:a16="http://schemas.microsoft.com/office/drawing/2014/main" id="{D5D08AB3-166D-4EE9-B16F-C80EF3F1E109}"/>
                  </a:ext>
                </a:extLst>
              </p:cNvPr>
              <p:cNvGrpSpPr/>
              <p:nvPr/>
            </p:nvGrpSpPr>
            <p:grpSpPr>
              <a:xfrm>
                <a:off x="2667731" y="2921731"/>
                <a:ext cx="1458658" cy="1590646"/>
                <a:chOff x="2667731" y="2921731"/>
                <a:chExt cx="1458658" cy="1590646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98DED7C1-DA35-4A1D-826D-DF3229837B44}"/>
                    </a:ext>
                  </a:extLst>
                </p:cNvPr>
                <p:cNvSpPr/>
                <p:nvPr/>
              </p:nvSpPr>
              <p:spPr>
                <a:xfrm>
                  <a:off x="3570713" y="3200879"/>
                  <a:ext cx="221158" cy="281844"/>
                </a:xfrm>
                <a:custGeom>
                  <a:avLst/>
                  <a:gdLst>
                    <a:gd name="connsiteX0" fmla="*/ 208966 w 221158"/>
                    <a:gd name="connsiteY0" fmla="*/ 0 h 281844"/>
                    <a:gd name="connsiteX1" fmla="*/ 221158 w 221158"/>
                    <a:gd name="connsiteY1" fmla="*/ 227933 h 281844"/>
                    <a:gd name="connsiteX2" fmla="*/ 81141 w 221158"/>
                    <a:gd name="connsiteY2" fmla="*/ 281845 h 281844"/>
                    <a:gd name="connsiteX3" fmla="*/ 18752 w 221158"/>
                    <a:gd name="connsiteY3" fmla="*/ 227933 h 281844"/>
                    <a:gd name="connsiteX4" fmla="*/ 81046 w 221158"/>
                    <a:gd name="connsiteY4" fmla="*/ 106108 h 281844"/>
                    <a:gd name="connsiteX5" fmla="*/ 208966 w 221158"/>
                    <a:gd name="connsiteY5" fmla="*/ 0 h 281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158" h="281844">
                      <a:moveTo>
                        <a:pt x="208966" y="0"/>
                      </a:moveTo>
                      <a:cubicBezTo>
                        <a:pt x="193917" y="65151"/>
                        <a:pt x="177057" y="184404"/>
                        <a:pt x="221158" y="227933"/>
                      </a:cubicBezTo>
                      <a:cubicBezTo>
                        <a:pt x="221158" y="227933"/>
                        <a:pt x="202108" y="281845"/>
                        <a:pt x="81141" y="281845"/>
                      </a:cubicBezTo>
                      <a:cubicBezTo>
                        <a:pt x="-51923" y="281845"/>
                        <a:pt x="18752" y="227933"/>
                        <a:pt x="18752" y="227933"/>
                      </a:cubicBezTo>
                      <a:cubicBezTo>
                        <a:pt x="91999" y="210598"/>
                        <a:pt x="91999" y="156686"/>
                        <a:pt x="81046" y="106108"/>
                      </a:cubicBezTo>
                      <a:lnTo>
                        <a:pt x="208966" y="0"/>
                      </a:lnTo>
                      <a:close/>
                    </a:path>
                  </a:pathLst>
                </a:custGeom>
                <a:solidFill>
                  <a:srgbClr val="B5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84A6C6A4-4546-4E0F-AAFE-A3FFDB6B503E}"/>
                    </a:ext>
                  </a:extLst>
                </p:cNvPr>
                <p:cNvSpPr/>
                <p:nvPr/>
              </p:nvSpPr>
              <p:spPr>
                <a:xfrm>
                  <a:off x="3859498" y="3510346"/>
                  <a:ext cx="266890" cy="705897"/>
                </a:xfrm>
                <a:custGeom>
                  <a:avLst/>
                  <a:gdLst>
                    <a:gd name="connsiteX0" fmla="*/ 114014 w 266890"/>
                    <a:gd name="connsiteY0" fmla="*/ 0 h 705897"/>
                    <a:gd name="connsiteX1" fmla="*/ 139160 w 266890"/>
                    <a:gd name="connsiteY1" fmla="*/ 41243 h 705897"/>
                    <a:gd name="connsiteX2" fmla="*/ 162020 w 266890"/>
                    <a:gd name="connsiteY2" fmla="*/ 82487 h 705897"/>
                    <a:gd name="connsiteX3" fmla="*/ 203168 w 266890"/>
                    <a:gd name="connsiteY3" fmla="*/ 167640 h 705897"/>
                    <a:gd name="connsiteX4" fmla="*/ 237554 w 266890"/>
                    <a:gd name="connsiteY4" fmla="*/ 256984 h 705897"/>
                    <a:gd name="connsiteX5" fmla="*/ 262700 w 266890"/>
                    <a:gd name="connsiteY5" fmla="*/ 351949 h 705897"/>
                    <a:gd name="connsiteX6" fmla="*/ 263938 w 266890"/>
                    <a:gd name="connsiteY6" fmla="*/ 358045 h 705897"/>
                    <a:gd name="connsiteX7" fmla="*/ 264509 w 266890"/>
                    <a:gd name="connsiteY7" fmla="*/ 361093 h 705897"/>
                    <a:gd name="connsiteX8" fmla="*/ 265367 w 266890"/>
                    <a:gd name="connsiteY8" fmla="*/ 366141 h 705897"/>
                    <a:gd name="connsiteX9" fmla="*/ 266890 w 266890"/>
                    <a:gd name="connsiteY9" fmla="*/ 386429 h 705897"/>
                    <a:gd name="connsiteX10" fmla="*/ 263271 w 266890"/>
                    <a:gd name="connsiteY10" fmla="*/ 420243 h 705897"/>
                    <a:gd name="connsiteX11" fmla="*/ 245745 w 266890"/>
                    <a:gd name="connsiteY11" fmla="*/ 473774 h 705897"/>
                    <a:gd name="connsiteX12" fmla="*/ 197739 w 266890"/>
                    <a:gd name="connsiteY12" fmla="*/ 560356 h 705897"/>
                    <a:gd name="connsiteX13" fmla="*/ 141637 w 266890"/>
                    <a:gd name="connsiteY13" fmla="*/ 636175 h 705897"/>
                    <a:gd name="connsiteX14" fmla="*/ 79153 w 266890"/>
                    <a:gd name="connsiteY14" fmla="*/ 705898 h 705897"/>
                    <a:gd name="connsiteX15" fmla="*/ 26479 w 266890"/>
                    <a:gd name="connsiteY15" fmla="*/ 664750 h 705897"/>
                    <a:gd name="connsiteX16" fmla="*/ 108776 w 266890"/>
                    <a:gd name="connsiteY16" fmla="*/ 509969 h 705897"/>
                    <a:gd name="connsiteX17" fmla="*/ 139160 w 266890"/>
                    <a:gd name="connsiteY17" fmla="*/ 433769 h 705897"/>
                    <a:gd name="connsiteX18" fmla="*/ 146209 w 266890"/>
                    <a:gd name="connsiteY18" fmla="*/ 400431 h 705897"/>
                    <a:gd name="connsiteX19" fmla="*/ 146209 w 266890"/>
                    <a:gd name="connsiteY19" fmla="*/ 389287 h 705897"/>
                    <a:gd name="connsiteX20" fmla="*/ 145542 w 266890"/>
                    <a:gd name="connsiteY20" fmla="*/ 387096 h 705897"/>
                    <a:gd name="connsiteX21" fmla="*/ 145352 w 266890"/>
                    <a:gd name="connsiteY21" fmla="*/ 386525 h 705897"/>
                    <a:gd name="connsiteX22" fmla="*/ 144589 w 266890"/>
                    <a:gd name="connsiteY22" fmla="*/ 384048 h 705897"/>
                    <a:gd name="connsiteX23" fmla="*/ 143161 w 266890"/>
                    <a:gd name="connsiteY23" fmla="*/ 379190 h 705897"/>
                    <a:gd name="connsiteX24" fmla="*/ 137446 w 266890"/>
                    <a:gd name="connsiteY24" fmla="*/ 359759 h 705897"/>
                    <a:gd name="connsiteX25" fmla="*/ 130778 w 266890"/>
                    <a:gd name="connsiteY25" fmla="*/ 340233 h 705897"/>
                    <a:gd name="connsiteX26" fmla="*/ 116110 w 266890"/>
                    <a:gd name="connsiteY26" fmla="*/ 301085 h 705897"/>
                    <a:gd name="connsiteX27" fmla="*/ 81439 w 266890"/>
                    <a:gd name="connsiteY27" fmla="*/ 223266 h 705897"/>
                    <a:gd name="connsiteX28" fmla="*/ 42005 w 266890"/>
                    <a:gd name="connsiteY28" fmla="*/ 146495 h 705897"/>
                    <a:gd name="connsiteX29" fmla="*/ 21146 w 266890"/>
                    <a:gd name="connsiteY29" fmla="*/ 108585 h 705897"/>
                    <a:gd name="connsiteX30" fmla="*/ 0 w 266890"/>
                    <a:gd name="connsiteY30" fmla="*/ 72200 h 705897"/>
                    <a:gd name="connsiteX31" fmla="*/ 114014 w 266890"/>
                    <a:gd name="connsiteY31" fmla="*/ 0 h 705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6890" h="705897">
                      <a:moveTo>
                        <a:pt x="114014" y="0"/>
                      </a:moveTo>
                      <a:cubicBezTo>
                        <a:pt x="123444" y="14573"/>
                        <a:pt x="131350" y="27337"/>
                        <a:pt x="139160" y="41243"/>
                      </a:cubicBezTo>
                      <a:cubicBezTo>
                        <a:pt x="147066" y="54864"/>
                        <a:pt x="154591" y="68675"/>
                        <a:pt x="162020" y="82487"/>
                      </a:cubicBezTo>
                      <a:cubicBezTo>
                        <a:pt x="176784" y="110300"/>
                        <a:pt x="190500" y="138589"/>
                        <a:pt x="203168" y="167640"/>
                      </a:cubicBezTo>
                      <a:cubicBezTo>
                        <a:pt x="215646" y="196787"/>
                        <a:pt x="227552" y="226314"/>
                        <a:pt x="237554" y="256984"/>
                      </a:cubicBezTo>
                      <a:cubicBezTo>
                        <a:pt x="247555" y="287750"/>
                        <a:pt x="256794" y="318897"/>
                        <a:pt x="262700" y="351949"/>
                      </a:cubicBezTo>
                      <a:lnTo>
                        <a:pt x="263938" y="358045"/>
                      </a:lnTo>
                      <a:lnTo>
                        <a:pt x="264509" y="361093"/>
                      </a:lnTo>
                      <a:lnTo>
                        <a:pt x="265367" y="366141"/>
                      </a:lnTo>
                      <a:cubicBezTo>
                        <a:pt x="266510" y="373475"/>
                        <a:pt x="266795" y="380048"/>
                        <a:pt x="266890" y="386429"/>
                      </a:cubicBezTo>
                      <a:cubicBezTo>
                        <a:pt x="266795" y="399002"/>
                        <a:pt x="265367" y="410051"/>
                        <a:pt x="263271" y="420243"/>
                      </a:cubicBezTo>
                      <a:cubicBezTo>
                        <a:pt x="258889" y="440531"/>
                        <a:pt x="252603" y="457676"/>
                        <a:pt x="245745" y="473774"/>
                      </a:cubicBezTo>
                      <a:cubicBezTo>
                        <a:pt x="232029" y="505873"/>
                        <a:pt x="215075" y="533591"/>
                        <a:pt x="197739" y="560356"/>
                      </a:cubicBezTo>
                      <a:cubicBezTo>
                        <a:pt x="180022" y="586930"/>
                        <a:pt x="161354" y="612077"/>
                        <a:pt x="141637" y="636175"/>
                      </a:cubicBezTo>
                      <a:cubicBezTo>
                        <a:pt x="121825" y="660368"/>
                        <a:pt x="101632" y="683419"/>
                        <a:pt x="79153" y="705898"/>
                      </a:cubicBezTo>
                      <a:lnTo>
                        <a:pt x="26479" y="664750"/>
                      </a:lnTo>
                      <a:cubicBezTo>
                        <a:pt x="55340" y="613791"/>
                        <a:pt x="84677" y="561594"/>
                        <a:pt x="108776" y="509969"/>
                      </a:cubicBezTo>
                      <a:cubicBezTo>
                        <a:pt x="121063" y="484346"/>
                        <a:pt x="131636" y="458153"/>
                        <a:pt x="139160" y="433769"/>
                      </a:cubicBezTo>
                      <a:cubicBezTo>
                        <a:pt x="142875" y="421672"/>
                        <a:pt x="145447" y="409861"/>
                        <a:pt x="146209" y="400431"/>
                      </a:cubicBezTo>
                      <a:cubicBezTo>
                        <a:pt x="146590" y="395764"/>
                        <a:pt x="146590" y="391763"/>
                        <a:pt x="146209" y="389287"/>
                      </a:cubicBezTo>
                      <a:cubicBezTo>
                        <a:pt x="145923" y="388239"/>
                        <a:pt x="145733" y="387287"/>
                        <a:pt x="145542" y="387096"/>
                      </a:cubicBezTo>
                      <a:cubicBezTo>
                        <a:pt x="145447" y="386905"/>
                        <a:pt x="145542" y="387382"/>
                        <a:pt x="145352" y="386525"/>
                      </a:cubicBezTo>
                      <a:lnTo>
                        <a:pt x="144589" y="384048"/>
                      </a:lnTo>
                      <a:lnTo>
                        <a:pt x="143161" y="379190"/>
                      </a:lnTo>
                      <a:lnTo>
                        <a:pt x="137446" y="359759"/>
                      </a:lnTo>
                      <a:lnTo>
                        <a:pt x="130778" y="340233"/>
                      </a:lnTo>
                      <a:cubicBezTo>
                        <a:pt x="126397" y="327184"/>
                        <a:pt x="121253" y="314134"/>
                        <a:pt x="116110" y="301085"/>
                      </a:cubicBezTo>
                      <a:cubicBezTo>
                        <a:pt x="105537" y="275082"/>
                        <a:pt x="93726" y="249079"/>
                        <a:pt x="81439" y="223266"/>
                      </a:cubicBezTo>
                      <a:cubicBezTo>
                        <a:pt x="68866" y="197549"/>
                        <a:pt x="55626" y="171926"/>
                        <a:pt x="42005" y="146495"/>
                      </a:cubicBezTo>
                      <a:cubicBezTo>
                        <a:pt x="35243" y="133731"/>
                        <a:pt x="28289" y="121158"/>
                        <a:pt x="21146" y="108585"/>
                      </a:cubicBezTo>
                      <a:lnTo>
                        <a:pt x="0" y="72200"/>
                      </a:lnTo>
                      <a:lnTo>
                        <a:pt x="114014" y="0"/>
                      </a:lnTo>
                      <a:close/>
                    </a:path>
                  </a:pathLst>
                </a:custGeom>
                <a:solidFill>
                  <a:srgbClr val="B6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38FDC1D1-7A42-4A07-8E37-770EB620462B}"/>
                    </a:ext>
                  </a:extLst>
                </p:cNvPr>
                <p:cNvSpPr/>
                <p:nvPr/>
              </p:nvSpPr>
              <p:spPr>
                <a:xfrm>
                  <a:off x="3821997" y="3447276"/>
                  <a:ext cx="298677" cy="405684"/>
                </a:xfrm>
                <a:custGeom>
                  <a:avLst/>
                  <a:gdLst>
                    <a:gd name="connsiteX0" fmla="*/ 128561 w 298677"/>
                    <a:gd name="connsiteY0" fmla="*/ 1634 h 405684"/>
                    <a:gd name="connsiteX1" fmla="*/ 298677 w 298677"/>
                    <a:gd name="connsiteY1" fmla="*/ 305767 h 405684"/>
                    <a:gd name="connsiteX2" fmla="*/ 118274 w 298677"/>
                    <a:gd name="connsiteY2" fmla="*/ 405685 h 405684"/>
                    <a:gd name="connsiteX3" fmla="*/ 10355 w 298677"/>
                    <a:gd name="connsiteY3" fmla="*/ 163845 h 405684"/>
                    <a:gd name="connsiteX4" fmla="*/ 128561 w 298677"/>
                    <a:gd name="connsiteY4" fmla="*/ 1634 h 405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677" h="405684">
                      <a:moveTo>
                        <a:pt x="128561" y="1634"/>
                      </a:moveTo>
                      <a:cubicBezTo>
                        <a:pt x="212381" y="13921"/>
                        <a:pt x="298677" y="305767"/>
                        <a:pt x="298677" y="305767"/>
                      </a:cubicBezTo>
                      <a:lnTo>
                        <a:pt x="118274" y="405685"/>
                      </a:lnTo>
                      <a:cubicBezTo>
                        <a:pt x="118274" y="405685"/>
                        <a:pt x="45217" y="266906"/>
                        <a:pt x="10355" y="163845"/>
                      </a:cubicBezTo>
                      <a:cubicBezTo>
                        <a:pt x="-26125" y="55736"/>
                        <a:pt x="38645" y="-11510"/>
                        <a:pt x="128561" y="163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0E03E910-4ECE-405B-8ED9-A6F893FFF33A}"/>
                    </a:ext>
                  </a:extLst>
                </p:cNvPr>
                <p:cNvSpPr/>
                <p:nvPr/>
              </p:nvSpPr>
              <p:spPr>
                <a:xfrm>
                  <a:off x="3882358" y="3608835"/>
                  <a:ext cx="39165" cy="203644"/>
                </a:xfrm>
                <a:custGeom>
                  <a:avLst/>
                  <a:gdLst>
                    <a:gd name="connsiteX0" fmla="*/ 13621 w 39165"/>
                    <a:gd name="connsiteY0" fmla="*/ 0 h 203644"/>
                    <a:gd name="connsiteX1" fmla="*/ 0 w 39165"/>
                    <a:gd name="connsiteY1" fmla="*/ 125063 h 203644"/>
                    <a:gd name="connsiteX2" fmla="*/ 37338 w 39165"/>
                    <a:gd name="connsiteY2" fmla="*/ 203645 h 203644"/>
                    <a:gd name="connsiteX3" fmla="*/ 13621 w 39165"/>
                    <a:gd name="connsiteY3" fmla="*/ 0 h 2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165" h="203644">
                      <a:moveTo>
                        <a:pt x="13621" y="0"/>
                      </a:moveTo>
                      <a:lnTo>
                        <a:pt x="0" y="125063"/>
                      </a:lnTo>
                      <a:cubicBezTo>
                        <a:pt x="13621" y="155067"/>
                        <a:pt x="26956" y="182594"/>
                        <a:pt x="37338" y="203645"/>
                      </a:cubicBezTo>
                      <a:cubicBezTo>
                        <a:pt x="41243" y="153162"/>
                        <a:pt x="41148" y="72009"/>
                        <a:pt x="1362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4" name="Graphic 9">
                  <a:extLst>
                    <a:ext uri="{FF2B5EF4-FFF2-40B4-BE49-F238E27FC236}">
                      <a16:creationId xmlns:a16="http://schemas.microsoft.com/office/drawing/2014/main" id="{C6A77840-A640-4EDF-B0BC-E78AA8ED68AC}"/>
                    </a:ext>
                  </a:extLst>
                </p:cNvPr>
                <p:cNvGrpSpPr/>
                <p:nvPr/>
              </p:nvGrpSpPr>
              <p:grpSpPr>
                <a:xfrm>
                  <a:off x="3914648" y="3711896"/>
                  <a:ext cx="210026" cy="144779"/>
                  <a:chOff x="3914648" y="3711896"/>
                  <a:chExt cx="210026" cy="144779"/>
                </a:xfrm>
              </p:grpSpPr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152F948A-2981-4F7C-B0C7-EE915AB48657}"/>
                      </a:ext>
                    </a:extLst>
                  </p:cNvPr>
                  <p:cNvSpPr/>
                  <p:nvPr/>
                </p:nvSpPr>
                <p:spPr>
                  <a:xfrm>
                    <a:off x="3914648" y="3711896"/>
                    <a:ext cx="210026" cy="144779"/>
                  </a:xfrm>
                  <a:custGeom>
                    <a:avLst/>
                    <a:gdLst>
                      <a:gd name="connsiteX0" fmla="*/ 202311 w 210026"/>
                      <a:gd name="connsiteY0" fmla="*/ 0 h 144779"/>
                      <a:gd name="connsiteX1" fmla="*/ 210026 w 210026"/>
                      <a:gd name="connsiteY1" fmla="*/ 42863 h 144779"/>
                      <a:gd name="connsiteX2" fmla="*/ 24670 w 210026"/>
                      <a:gd name="connsiteY2" fmla="*/ 144780 h 144779"/>
                      <a:gd name="connsiteX3" fmla="*/ 0 w 210026"/>
                      <a:gd name="connsiteY3" fmla="*/ 109538 h 144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026" h="144779">
                        <a:moveTo>
                          <a:pt x="202311" y="0"/>
                        </a:moveTo>
                        <a:lnTo>
                          <a:pt x="210026" y="42863"/>
                        </a:lnTo>
                        <a:lnTo>
                          <a:pt x="24670" y="144780"/>
                        </a:lnTo>
                        <a:lnTo>
                          <a:pt x="0" y="109538"/>
                        </a:ln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AE989886-2D9C-4C43-BCD9-24D30511E472}"/>
                      </a:ext>
                    </a:extLst>
                  </p:cNvPr>
                  <p:cNvSpPr/>
                  <p:nvPr/>
                </p:nvSpPr>
                <p:spPr>
                  <a:xfrm>
                    <a:off x="3914648" y="3711896"/>
                    <a:ext cx="210026" cy="144779"/>
                  </a:xfrm>
                  <a:custGeom>
                    <a:avLst/>
                    <a:gdLst>
                      <a:gd name="connsiteX0" fmla="*/ 202311 w 210026"/>
                      <a:gd name="connsiteY0" fmla="*/ 0 h 144779"/>
                      <a:gd name="connsiteX1" fmla="*/ 210026 w 210026"/>
                      <a:gd name="connsiteY1" fmla="*/ 42863 h 144779"/>
                      <a:gd name="connsiteX2" fmla="*/ 24670 w 210026"/>
                      <a:gd name="connsiteY2" fmla="*/ 144780 h 144779"/>
                      <a:gd name="connsiteX3" fmla="*/ 0 w 210026"/>
                      <a:gd name="connsiteY3" fmla="*/ 109538 h 144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026" h="144779">
                        <a:moveTo>
                          <a:pt x="202311" y="0"/>
                        </a:moveTo>
                        <a:lnTo>
                          <a:pt x="210026" y="42863"/>
                        </a:lnTo>
                        <a:lnTo>
                          <a:pt x="24670" y="144780"/>
                        </a:lnTo>
                        <a:lnTo>
                          <a:pt x="0" y="109538"/>
                        </a:lnTo>
                        <a:close/>
                      </a:path>
                    </a:pathLst>
                  </a:custGeom>
                  <a:solidFill>
                    <a:srgbClr val="263238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CB66F7C2-D138-40B7-8DC7-879527FB421E}"/>
                    </a:ext>
                  </a:extLst>
                </p:cNvPr>
                <p:cNvSpPr/>
                <p:nvPr/>
              </p:nvSpPr>
              <p:spPr>
                <a:xfrm>
                  <a:off x="3821208" y="4140044"/>
                  <a:ext cx="122806" cy="102584"/>
                </a:xfrm>
                <a:custGeom>
                  <a:avLst/>
                  <a:gdLst>
                    <a:gd name="connsiteX0" fmla="*/ 88678 w 122806"/>
                    <a:gd name="connsiteY0" fmla="*/ 15430 h 102584"/>
                    <a:gd name="connsiteX1" fmla="*/ 0 w 122806"/>
                    <a:gd name="connsiteY1" fmla="*/ 0 h 102584"/>
                    <a:gd name="connsiteX2" fmla="*/ 45529 w 122806"/>
                    <a:gd name="connsiteY2" fmla="*/ 102584 h 102584"/>
                    <a:gd name="connsiteX3" fmla="*/ 122682 w 122806"/>
                    <a:gd name="connsiteY3" fmla="*/ 60388 h 102584"/>
                    <a:gd name="connsiteX4" fmla="*/ 88678 w 122806"/>
                    <a:gd name="connsiteY4" fmla="*/ 15430 h 10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806" h="102584">
                      <a:moveTo>
                        <a:pt x="88678" y="15430"/>
                      </a:moveTo>
                      <a:lnTo>
                        <a:pt x="0" y="0"/>
                      </a:lnTo>
                      <a:lnTo>
                        <a:pt x="45529" y="102584"/>
                      </a:lnTo>
                      <a:cubicBezTo>
                        <a:pt x="45529" y="102584"/>
                        <a:pt x="126397" y="102108"/>
                        <a:pt x="122682" y="60388"/>
                      </a:cubicBezTo>
                      <a:lnTo>
                        <a:pt x="88678" y="15430"/>
                      </a:lnTo>
                      <a:close/>
                    </a:path>
                  </a:pathLst>
                </a:custGeom>
                <a:solidFill>
                  <a:srgbClr val="B5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738E97BC-2088-4671-96BB-BB38389205EF}"/>
                    </a:ext>
                  </a:extLst>
                </p:cNvPr>
                <p:cNvSpPr/>
                <p:nvPr/>
              </p:nvSpPr>
              <p:spPr>
                <a:xfrm>
                  <a:off x="3755105" y="4140044"/>
                  <a:ext cx="111633" cy="134397"/>
                </a:xfrm>
                <a:custGeom>
                  <a:avLst/>
                  <a:gdLst>
                    <a:gd name="connsiteX0" fmla="*/ 0 w 111633"/>
                    <a:gd name="connsiteY0" fmla="*/ 51530 h 134397"/>
                    <a:gd name="connsiteX1" fmla="*/ 41624 w 111633"/>
                    <a:gd name="connsiteY1" fmla="*/ 134398 h 134397"/>
                    <a:gd name="connsiteX2" fmla="*/ 111633 w 111633"/>
                    <a:gd name="connsiteY2" fmla="*/ 102584 h 134397"/>
                    <a:gd name="connsiteX3" fmla="*/ 66104 w 111633"/>
                    <a:gd name="connsiteY3" fmla="*/ 0 h 134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633" h="134397">
                      <a:moveTo>
                        <a:pt x="0" y="51530"/>
                      </a:moveTo>
                      <a:lnTo>
                        <a:pt x="41624" y="134398"/>
                      </a:lnTo>
                      <a:lnTo>
                        <a:pt x="111633" y="102584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B5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A3F391D-FBE8-4164-A294-4ADC21CDF9DB}"/>
                    </a:ext>
                  </a:extLst>
                </p:cNvPr>
                <p:cNvSpPr/>
                <p:nvPr/>
              </p:nvSpPr>
              <p:spPr>
                <a:xfrm>
                  <a:off x="3389800" y="3425841"/>
                  <a:ext cx="560662" cy="797070"/>
                </a:xfrm>
                <a:custGeom>
                  <a:avLst/>
                  <a:gdLst>
                    <a:gd name="connsiteX0" fmla="*/ 61838 w 560662"/>
                    <a:gd name="connsiteY0" fmla="*/ 27641 h 797070"/>
                    <a:gd name="connsiteX1" fmla="*/ 29834 w 560662"/>
                    <a:gd name="connsiteY1" fmla="*/ 797070 h 797070"/>
                    <a:gd name="connsiteX2" fmla="*/ 505989 w 560662"/>
                    <a:gd name="connsiteY2" fmla="*/ 797070 h 797070"/>
                    <a:gd name="connsiteX3" fmla="*/ 560662 w 560662"/>
                    <a:gd name="connsiteY3" fmla="*/ 23069 h 797070"/>
                    <a:gd name="connsiteX4" fmla="*/ 401976 w 560662"/>
                    <a:gd name="connsiteY4" fmla="*/ 2971 h 797070"/>
                    <a:gd name="connsiteX5" fmla="*/ 199570 w 560662"/>
                    <a:gd name="connsiteY5" fmla="*/ 2971 h 797070"/>
                    <a:gd name="connsiteX6" fmla="*/ 61838 w 560662"/>
                    <a:gd name="connsiteY6" fmla="*/ 27641 h 797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0662" h="797070">
                      <a:moveTo>
                        <a:pt x="61838" y="27641"/>
                      </a:moveTo>
                      <a:cubicBezTo>
                        <a:pt x="61838" y="27641"/>
                        <a:pt x="-52557" y="296436"/>
                        <a:pt x="29834" y="797070"/>
                      </a:cubicBezTo>
                      <a:cubicBezTo>
                        <a:pt x="173281" y="797070"/>
                        <a:pt x="436171" y="797070"/>
                        <a:pt x="505989" y="797070"/>
                      </a:cubicBezTo>
                      <a:cubicBezTo>
                        <a:pt x="511799" y="724014"/>
                        <a:pt x="478271" y="367398"/>
                        <a:pt x="560662" y="23069"/>
                      </a:cubicBezTo>
                      <a:cubicBezTo>
                        <a:pt x="560662" y="23069"/>
                        <a:pt x="479605" y="6686"/>
                        <a:pt x="401976" y="2971"/>
                      </a:cubicBezTo>
                      <a:cubicBezTo>
                        <a:pt x="341206" y="19"/>
                        <a:pt x="253195" y="-1886"/>
                        <a:pt x="199570" y="2971"/>
                      </a:cubicBezTo>
                      <a:cubicBezTo>
                        <a:pt x="128894" y="9353"/>
                        <a:pt x="61838" y="27641"/>
                        <a:pt x="61838" y="276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F5CBFC21-BC94-4F8D-9900-DD32E62C2119}"/>
                    </a:ext>
                  </a:extLst>
                </p:cNvPr>
                <p:cNvSpPr/>
                <p:nvPr/>
              </p:nvSpPr>
              <p:spPr>
                <a:xfrm>
                  <a:off x="3389916" y="3655793"/>
                  <a:ext cx="96964" cy="209073"/>
                </a:xfrm>
                <a:custGeom>
                  <a:avLst/>
                  <a:gdLst>
                    <a:gd name="connsiteX0" fmla="*/ 10573 w 96964"/>
                    <a:gd name="connsiteY0" fmla="*/ 27622 h 209073"/>
                    <a:gd name="connsiteX1" fmla="*/ 0 w 96964"/>
                    <a:gd name="connsiteY1" fmla="*/ 209074 h 209073"/>
                    <a:gd name="connsiteX2" fmla="*/ 96964 w 96964"/>
                    <a:gd name="connsiteY2" fmla="*/ 0 h 209073"/>
                    <a:gd name="connsiteX3" fmla="*/ 10573 w 96964"/>
                    <a:gd name="connsiteY3" fmla="*/ 27622 h 209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64" h="209073">
                      <a:moveTo>
                        <a:pt x="10573" y="27622"/>
                      </a:moveTo>
                      <a:cubicBezTo>
                        <a:pt x="4477" y="79629"/>
                        <a:pt x="286" y="140208"/>
                        <a:pt x="0" y="209074"/>
                      </a:cubicBezTo>
                      <a:cubicBezTo>
                        <a:pt x="64770" y="166878"/>
                        <a:pt x="87821" y="70104"/>
                        <a:pt x="96964" y="0"/>
                      </a:cubicBezTo>
                      <a:lnTo>
                        <a:pt x="10573" y="27622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7D87AE75-990F-4F57-9F27-D7D5C74A7492}"/>
                    </a:ext>
                  </a:extLst>
                </p:cNvPr>
                <p:cNvSpPr/>
                <p:nvPr/>
              </p:nvSpPr>
              <p:spPr>
                <a:xfrm>
                  <a:off x="2847372" y="3515109"/>
                  <a:ext cx="668655" cy="536162"/>
                </a:xfrm>
                <a:custGeom>
                  <a:avLst/>
                  <a:gdLst>
                    <a:gd name="connsiteX0" fmla="*/ 668655 w 668655"/>
                    <a:gd name="connsiteY0" fmla="*/ 68771 h 536162"/>
                    <a:gd name="connsiteX1" fmla="*/ 612839 w 668655"/>
                    <a:gd name="connsiteY1" fmla="*/ 158115 h 536162"/>
                    <a:gd name="connsiteX2" fmla="*/ 553212 w 668655"/>
                    <a:gd name="connsiteY2" fmla="*/ 244221 h 536162"/>
                    <a:gd name="connsiteX3" fmla="*/ 417100 w 668655"/>
                    <a:gd name="connsiteY3" fmla="*/ 407765 h 536162"/>
                    <a:gd name="connsiteX4" fmla="*/ 332423 w 668655"/>
                    <a:gd name="connsiteY4" fmla="*/ 481965 h 536162"/>
                    <a:gd name="connsiteX5" fmla="*/ 320135 w 668655"/>
                    <a:gd name="connsiteY5" fmla="*/ 490538 h 536162"/>
                    <a:gd name="connsiteX6" fmla="*/ 304133 w 668655"/>
                    <a:gd name="connsiteY6" fmla="*/ 499777 h 536162"/>
                    <a:gd name="connsiteX7" fmla="*/ 273368 w 668655"/>
                    <a:gd name="connsiteY7" fmla="*/ 512921 h 536162"/>
                    <a:gd name="connsiteX8" fmla="*/ 215741 w 668655"/>
                    <a:gd name="connsiteY8" fmla="*/ 527495 h 536162"/>
                    <a:gd name="connsiteX9" fmla="*/ 106585 w 668655"/>
                    <a:gd name="connsiteY9" fmla="*/ 536162 h 536162"/>
                    <a:gd name="connsiteX10" fmla="*/ 53340 w 668655"/>
                    <a:gd name="connsiteY10" fmla="*/ 534353 h 536162"/>
                    <a:gd name="connsiteX11" fmla="*/ 0 w 668655"/>
                    <a:gd name="connsiteY11" fmla="*/ 529114 h 536162"/>
                    <a:gd name="connsiteX12" fmla="*/ 0 w 668655"/>
                    <a:gd name="connsiteY12" fmla="*/ 462248 h 536162"/>
                    <a:gd name="connsiteX13" fmla="*/ 97346 w 668655"/>
                    <a:gd name="connsiteY13" fmla="*/ 443770 h 536162"/>
                    <a:gd name="connsiteX14" fmla="*/ 144685 w 668655"/>
                    <a:gd name="connsiteY14" fmla="*/ 432816 h 536162"/>
                    <a:gd name="connsiteX15" fmla="*/ 189643 w 668655"/>
                    <a:gd name="connsiteY15" fmla="*/ 419767 h 536162"/>
                    <a:gd name="connsiteX16" fmla="*/ 229458 w 668655"/>
                    <a:gd name="connsiteY16" fmla="*/ 403955 h 536162"/>
                    <a:gd name="connsiteX17" fmla="*/ 244793 w 668655"/>
                    <a:gd name="connsiteY17" fmla="*/ 395097 h 536162"/>
                    <a:gd name="connsiteX18" fmla="*/ 250412 w 668655"/>
                    <a:gd name="connsiteY18" fmla="*/ 390906 h 536162"/>
                    <a:gd name="connsiteX19" fmla="*/ 258604 w 668655"/>
                    <a:gd name="connsiteY19" fmla="*/ 384334 h 536162"/>
                    <a:gd name="connsiteX20" fmla="*/ 323850 w 668655"/>
                    <a:gd name="connsiteY20" fmla="*/ 320230 h 536162"/>
                    <a:gd name="connsiteX21" fmla="*/ 443579 w 668655"/>
                    <a:gd name="connsiteY21" fmla="*/ 165640 h 536162"/>
                    <a:gd name="connsiteX22" fmla="*/ 499491 w 668655"/>
                    <a:gd name="connsiteY22" fmla="*/ 83344 h 536162"/>
                    <a:gd name="connsiteX23" fmla="*/ 552736 w 668655"/>
                    <a:gd name="connsiteY23" fmla="*/ 0 h 536162"/>
                    <a:gd name="connsiteX24" fmla="*/ 668655 w 668655"/>
                    <a:gd name="connsiteY24" fmla="*/ 68771 h 536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68655" h="536162">
                      <a:moveTo>
                        <a:pt x="668655" y="68771"/>
                      </a:moveTo>
                      <a:cubicBezTo>
                        <a:pt x="650558" y="100108"/>
                        <a:pt x="632079" y="128778"/>
                        <a:pt x="612839" y="158115"/>
                      </a:cubicBezTo>
                      <a:cubicBezTo>
                        <a:pt x="593789" y="187262"/>
                        <a:pt x="573881" y="216027"/>
                        <a:pt x="553212" y="244221"/>
                      </a:cubicBezTo>
                      <a:cubicBezTo>
                        <a:pt x="511778" y="300704"/>
                        <a:pt x="467773" y="355759"/>
                        <a:pt x="417100" y="407765"/>
                      </a:cubicBezTo>
                      <a:cubicBezTo>
                        <a:pt x="391573" y="433769"/>
                        <a:pt x="364427" y="458819"/>
                        <a:pt x="332423" y="481965"/>
                      </a:cubicBezTo>
                      <a:lnTo>
                        <a:pt x="320135" y="490538"/>
                      </a:lnTo>
                      <a:cubicBezTo>
                        <a:pt x="314801" y="493776"/>
                        <a:pt x="309277" y="497300"/>
                        <a:pt x="304133" y="499777"/>
                      </a:cubicBezTo>
                      <a:cubicBezTo>
                        <a:pt x="293561" y="505396"/>
                        <a:pt x="283464" y="509302"/>
                        <a:pt x="273368" y="512921"/>
                      </a:cubicBezTo>
                      <a:cubicBezTo>
                        <a:pt x="253460" y="519684"/>
                        <a:pt x="234410" y="524066"/>
                        <a:pt x="215741" y="527495"/>
                      </a:cubicBezTo>
                      <a:cubicBezTo>
                        <a:pt x="178308" y="533781"/>
                        <a:pt x="142304" y="535972"/>
                        <a:pt x="106585" y="536162"/>
                      </a:cubicBezTo>
                      <a:cubicBezTo>
                        <a:pt x="88678" y="536067"/>
                        <a:pt x="70961" y="535686"/>
                        <a:pt x="53340" y="534353"/>
                      </a:cubicBezTo>
                      <a:cubicBezTo>
                        <a:pt x="35528" y="533114"/>
                        <a:pt x="18383" y="531781"/>
                        <a:pt x="0" y="529114"/>
                      </a:cubicBezTo>
                      <a:lnTo>
                        <a:pt x="0" y="462248"/>
                      </a:lnTo>
                      <a:cubicBezTo>
                        <a:pt x="32099" y="456724"/>
                        <a:pt x="65437" y="450533"/>
                        <a:pt x="97346" y="443770"/>
                      </a:cubicBezTo>
                      <a:cubicBezTo>
                        <a:pt x="113348" y="440436"/>
                        <a:pt x="129159" y="436817"/>
                        <a:pt x="144685" y="432816"/>
                      </a:cubicBezTo>
                      <a:cubicBezTo>
                        <a:pt x="160211" y="429006"/>
                        <a:pt x="175355" y="424720"/>
                        <a:pt x="189643" y="419767"/>
                      </a:cubicBezTo>
                      <a:cubicBezTo>
                        <a:pt x="204026" y="415100"/>
                        <a:pt x="217742" y="409861"/>
                        <a:pt x="229458" y="403955"/>
                      </a:cubicBezTo>
                      <a:cubicBezTo>
                        <a:pt x="235077" y="400907"/>
                        <a:pt x="240697" y="398050"/>
                        <a:pt x="244793" y="395097"/>
                      </a:cubicBezTo>
                      <a:cubicBezTo>
                        <a:pt x="247174" y="393668"/>
                        <a:pt x="248603" y="392144"/>
                        <a:pt x="250412" y="390906"/>
                      </a:cubicBezTo>
                      <a:lnTo>
                        <a:pt x="258604" y="384334"/>
                      </a:lnTo>
                      <a:cubicBezTo>
                        <a:pt x="280797" y="366332"/>
                        <a:pt x="302609" y="343662"/>
                        <a:pt x="323850" y="320230"/>
                      </a:cubicBezTo>
                      <a:cubicBezTo>
                        <a:pt x="366046" y="272605"/>
                        <a:pt x="405575" y="219742"/>
                        <a:pt x="443579" y="165640"/>
                      </a:cubicBezTo>
                      <a:cubicBezTo>
                        <a:pt x="462534" y="138589"/>
                        <a:pt x="481108" y="110966"/>
                        <a:pt x="499491" y="83344"/>
                      </a:cubicBezTo>
                      <a:cubicBezTo>
                        <a:pt x="517684" y="55817"/>
                        <a:pt x="535781" y="27051"/>
                        <a:pt x="552736" y="0"/>
                      </a:cubicBezTo>
                      <a:lnTo>
                        <a:pt x="668655" y="68771"/>
                      </a:lnTo>
                      <a:close/>
                    </a:path>
                  </a:pathLst>
                </a:custGeom>
                <a:solidFill>
                  <a:srgbClr val="B6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6AB4BFF0-0D49-4DCD-A801-3AF15FA2D5A4}"/>
                    </a:ext>
                  </a:extLst>
                </p:cNvPr>
                <p:cNvSpPr/>
                <p:nvPr/>
              </p:nvSpPr>
              <p:spPr>
                <a:xfrm>
                  <a:off x="3235611" y="3450730"/>
                  <a:ext cx="324856" cy="369083"/>
                </a:xfrm>
                <a:custGeom>
                  <a:avLst/>
                  <a:gdLst>
                    <a:gd name="connsiteX0" fmla="*/ 324517 w 324856"/>
                    <a:gd name="connsiteY0" fmla="*/ 82667 h 369083"/>
                    <a:gd name="connsiteX1" fmla="*/ 147542 w 324856"/>
                    <a:gd name="connsiteY1" fmla="*/ 369083 h 369083"/>
                    <a:gd name="connsiteX2" fmla="*/ 0 w 324856"/>
                    <a:gd name="connsiteY2" fmla="*/ 253640 h 369083"/>
                    <a:gd name="connsiteX3" fmla="*/ 130873 w 324856"/>
                    <a:gd name="connsiteY3" fmla="*/ 61140 h 369083"/>
                    <a:gd name="connsiteX4" fmla="*/ 324517 w 324856"/>
                    <a:gd name="connsiteY4" fmla="*/ 82667 h 3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856" h="369083">
                      <a:moveTo>
                        <a:pt x="324517" y="82667"/>
                      </a:moveTo>
                      <a:cubicBezTo>
                        <a:pt x="333851" y="166296"/>
                        <a:pt x="147542" y="369083"/>
                        <a:pt x="147542" y="369083"/>
                      </a:cubicBezTo>
                      <a:lnTo>
                        <a:pt x="0" y="253640"/>
                      </a:lnTo>
                      <a:cubicBezTo>
                        <a:pt x="0" y="253640"/>
                        <a:pt x="63627" y="144484"/>
                        <a:pt x="130873" y="61140"/>
                      </a:cubicBezTo>
                      <a:cubicBezTo>
                        <a:pt x="207454" y="-33729"/>
                        <a:pt x="313944" y="-11726"/>
                        <a:pt x="324517" y="8266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3" name="Graphic 9">
                  <a:extLst>
                    <a:ext uri="{FF2B5EF4-FFF2-40B4-BE49-F238E27FC236}">
                      <a16:creationId xmlns:a16="http://schemas.microsoft.com/office/drawing/2014/main" id="{D02751D7-8BFB-465E-92CD-B0BD180B4E75}"/>
                    </a:ext>
                  </a:extLst>
                </p:cNvPr>
                <p:cNvGrpSpPr/>
                <p:nvPr/>
              </p:nvGrpSpPr>
              <p:grpSpPr>
                <a:xfrm>
                  <a:off x="3232277" y="3665890"/>
                  <a:ext cx="180689" cy="164973"/>
                  <a:chOff x="3232277" y="3665890"/>
                  <a:chExt cx="180689" cy="164973"/>
                </a:xfrm>
              </p:grpSpPr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17F3EA72-AE16-400B-AD9E-15163663D8F2}"/>
                      </a:ext>
                    </a:extLst>
                  </p:cNvPr>
                  <p:cNvSpPr/>
                  <p:nvPr/>
                </p:nvSpPr>
                <p:spPr>
                  <a:xfrm>
                    <a:off x="3232277" y="3665890"/>
                    <a:ext cx="180689" cy="164973"/>
                  </a:xfrm>
                  <a:custGeom>
                    <a:avLst/>
                    <a:gdLst>
                      <a:gd name="connsiteX0" fmla="*/ 14192 w 180689"/>
                      <a:gd name="connsiteY0" fmla="*/ 0 h 164973"/>
                      <a:gd name="connsiteX1" fmla="*/ 0 w 180689"/>
                      <a:gd name="connsiteY1" fmla="*/ 41148 h 164973"/>
                      <a:gd name="connsiteX2" fmla="*/ 150781 w 180689"/>
                      <a:gd name="connsiteY2" fmla="*/ 164973 h 164973"/>
                      <a:gd name="connsiteX3" fmla="*/ 180689 w 180689"/>
                      <a:gd name="connsiteY3" fmla="*/ 134017 h 164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0689" h="164973">
                        <a:moveTo>
                          <a:pt x="14192" y="0"/>
                        </a:moveTo>
                        <a:lnTo>
                          <a:pt x="0" y="41148"/>
                        </a:lnTo>
                        <a:lnTo>
                          <a:pt x="150781" y="164973"/>
                        </a:lnTo>
                        <a:lnTo>
                          <a:pt x="180689" y="134017"/>
                        </a:ln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71C76971-E872-4C5A-B299-3B305D0BF8E9}"/>
                      </a:ext>
                    </a:extLst>
                  </p:cNvPr>
                  <p:cNvSpPr/>
                  <p:nvPr/>
                </p:nvSpPr>
                <p:spPr>
                  <a:xfrm>
                    <a:off x="3232277" y="3665890"/>
                    <a:ext cx="180689" cy="164973"/>
                  </a:xfrm>
                  <a:custGeom>
                    <a:avLst/>
                    <a:gdLst>
                      <a:gd name="connsiteX0" fmla="*/ 14192 w 180689"/>
                      <a:gd name="connsiteY0" fmla="*/ 0 h 164973"/>
                      <a:gd name="connsiteX1" fmla="*/ 0 w 180689"/>
                      <a:gd name="connsiteY1" fmla="*/ 41148 h 164973"/>
                      <a:gd name="connsiteX2" fmla="*/ 150781 w 180689"/>
                      <a:gd name="connsiteY2" fmla="*/ 164973 h 164973"/>
                      <a:gd name="connsiteX3" fmla="*/ 180689 w 180689"/>
                      <a:gd name="connsiteY3" fmla="*/ 134017 h 164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0689" h="164973">
                        <a:moveTo>
                          <a:pt x="14192" y="0"/>
                        </a:moveTo>
                        <a:lnTo>
                          <a:pt x="0" y="41148"/>
                        </a:lnTo>
                        <a:lnTo>
                          <a:pt x="150781" y="164973"/>
                        </a:lnTo>
                        <a:lnTo>
                          <a:pt x="180689" y="134017"/>
                        </a:lnTo>
                        <a:close/>
                      </a:path>
                    </a:pathLst>
                  </a:custGeom>
                  <a:solidFill>
                    <a:srgbClr val="263238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0DB70273-44CB-496D-9ADD-BF61E24C92DF}"/>
                    </a:ext>
                  </a:extLst>
                </p:cNvPr>
                <p:cNvSpPr/>
                <p:nvPr/>
              </p:nvSpPr>
              <p:spPr>
                <a:xfrm>
                  <a:off x="2740978" y="3977738"/>
                  <a:ext cx="144113" cy="101523"/>
                </a:xfrm>
                <a:custGeom>
                  <a:avLst/>
                  <a:gdLst>
                    <a:gd name="connsiteX0" fmla="*/ 106204 w 144113"/>
                    <a:gd name="connsiteY0" fmla="*/ 0 h 101523"/>
                    <a:gd name="connsiteX1" fmla="*/ 0 w 144113"/>
                    <a:gd name="connsiteY1" fmla="*/ 1619 h 101523"/>
                    <a:gd name="connsiteX2" fmla="*/ 42767 w 144113"/>
                    <a:gd name="connsiteY2" fmla="*/ 100965 h 101523"/>
                    <a:gd name="connsiteX3" fmla="*/ 144113 w 144113"/>
                    <a:gd name="connsiteY3" fmla="*/ 51911 h 101523"/>
                    <a:gd name="connsiteX4" fmla="*/ 106204 w 144113"/>
                    <a:gd name="connsiteY4" fmla="*/ 0 h 101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13" h="101523">
                      <a:moveTo>
                        <a:pt x="106204" y="0"/>
                      </a:moveTo>
                      <a:lnTo>
                        <a:pt x="0" y="1619"/>
                      </a:lnTo>
                      <a:lnTo>
                        <a:pt x="42767" y="100965"/>
                      </a:lnTo>
                      <a:cubicBezTo>
                        <a:pt x="55912" y="105251"/>
                        <a:pt x="114586" y="84487"/>
                        <a:pt x="144113" y="51911"/>
                      </a:cubicBezTo>
                      <a:lnTo>
                        <a:pt x="106204" y="0"/>
                      </a:lnTo>
                      <a:close/>
                    </a:path>
                  </a:pathLst>
                </a:custGeom>
                <a:solidFill>
                  <a:srgbClr val="B5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E09C330F-E020-47CE-92DB-DA64CD8E7B21}"/>
                    </a:ext>
                  </a:extLst>
                </p:cNvPr>
                <p:cNvSpPr/>
                <p:nvPr/>
              </p:nvSpPr>
              <p:spPr>
                <a:xfrm>
                  <a:off x="2667731" y="3979262"/>
                  <a:ext cx="116014" cy="124301"/>
                </a:xfrm>
                <a:custGeom>
                  <a:avLst/>
                  <a:gdLst>
                    <a:gd name="connsiteX0" fmla="*/ 0 w 116014"/>
                    <a:gd name="connsiteY0" fmla="*/ 51530 h 124301"/>
                    <a:gd name="connsiteX1" fmla="*/ 58007 w 116014"/>
                    <a:gd name="connsiteY1" fmla="*/ 124301 h 124301"/>
                    <a:gd name="connsiteX2" fmla="*/ 116014 w 116014"/>
                    <a:gd name="connsiteY2" fmla="*/ 99441 h 124301"/>
                    <a:gd name="connsiteX3" fmla="*/ 73247 w 116014"/>
                    <a:gd name="connsiteY3" fmla="*/ 0 h 12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014" h="124301">
                      <a:moveTo>
                        <a:pt x="0" y="51530"/>
                      </a:moveTo>
                      <a:lnTo>
                        <a:pt x="58007" y="124301"/>
                      </a:lnTo>
                      <a:lnTo>
                        <a:pt x="116014" y="99441"/>
                      </a:lnTo>
                      <a:lnTo>
                        <a:pt x="73247" y="0"/>
                      </a:lnTo>
                      <a:close/>
                    </a:path>
                  </a:pathLst>
                </a:custGeom>
                <a:solidFill>
                  <a:srgbClr val="B5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691F2AD1-20B0-404B-B843-7EE42D8F47CD}"/>
                    </a:ext>
                  </a:extLst>
                </p:cNvPr>
                <p:cNvSpPr/>
                <p:nvPr/>
              </p:nvSpPr>
              <p:spPr>
                <a:xfrm>
                  <a:off x="3542486" y="3109874"/>
                  <a:ext cx="17281" cy="25801"/>
                </a:xfrm>
                <a:custGeom>
                  <a:avLst/>
                  <a:gdLst>
                    <a:gd name="connsiteX0" fmla="*/ 17071 w 17281"/>
                    <a:gd name="connsiteY0" fmla="*/ 13853 h 25801"/>
                    <a:gd name="connsiteX1" fmla="*/ 6783 w 17281"/>
                    <a:gd name="connsiteY1" fmla="*/ 25759 h 25801"/>
                    <a:gd name="connsiteX2" fmla="*/ 211 w 17281"/>
                    <a:gd name="connsiteY2" fmla="*/ 11948 h 25801"/>
                    <a:gd name="connsiteX3" fmla="*/ 10498 w 17281"/>
                    <a:gd name="connsiteY3" fmla="*/ 42 h 25801"/>
                    <a:gd name="connsiteX4" fmla="*/ 17071 w 17281"/>
                    <a:gd name="connsiteY4" fmla="*/ 13853 h 2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81" h="25801">
                      <a:moveTo>
                        <a:pt x="17071" y="13853"/>
                      </a:moveTo>
                      <a:cubicBezTo>
                        <a:pt x="16023" y="20997"/>
                        <a:pt x="11451" y="26331"/>
                        <a:pt x="6783" y="25759"/>
                      </a:cubicBezTo>
                      <a:cubicBezTo>
                        <a:pt x="2116" y="25283"/>
                        <a:pt x="-836" y="19092"/>
                        <a:pt x="211" y="11948"/>
                      </a:cubicBezTo>
                      <a:cubicBezTo>
                        <a:pt x="1259" y="4804"/>
                        <a:pt x="5831" y="-530"/>
                        <a:pt x="10498" y="42"/>
                      </a:cubicBezTo>
                      <a:cubicBezTo>
                        <a:pt x="15166" y="613"/>
                        <a:pt x="18118" y="6709"/>
                        <a:pt x="17071" y="1385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1F81EADD-E012-4B82-9809-FD4CDB1FD8A0}"/>
                    </a:ext>
                  </a:extLst>
                </p:cNvPr>
                <p:cNvSpPr/>
                <p:nvPr/>
              </p:nvSpPr>
              <p:spPr>
                <a:xfrm>
                  <a:off x="3518599" y="3130108"/>
                  <a:ext cx="42957" cy="67457"/>
                </a:xfrm>
                <a:custGeom>
                  <a:avLst/>
                  <a:gdLst>
                    <a:gd name="connsiteX0" fmla="*/ 42958 w 42957"/>
                    <a:gd name="connsiteY0" fmla="*/ 0 h 67457"/>
                    <a:gd name="connsiteX1" fmla="*/ 0 w 42957"/>
                    <a:gd name="connsiteY1" fmla="*/ 57055 h 67457"/>
                    <a:gd name="connsiteX2" fmla="*/ 33147 w 42957"/>
                    <a:gd name="connsiteY2" fmla="*/ 67151 h 67457"/>
                    <a:gd name="connsiteX3" fmla="*/ 42958 w 42957"/>
                    <a:gd name="connsiteY3" fmla="*/ 0 h 6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957" h="67457">
                      <a:moveTo>
                        <a:pt x="42958" y="0"/>
                      </a:moveTo>
                      <a:cubicBezTo>
                        <a:pt x="42958" y="0"/>
                        <a:pt x="20765" y="39243"/>
                        <a:pt x="0" y="57055"/>
                      </a:cubicBezTo>
                      <a:cubicBezTo>
                        <a:pt x="10954" y="70199"/>
                        <a:pt x="33147" y="67151"/>
                        <a:pt x="33147" y="67151"/>
                      </a:cubicBezTo>
                      <a:lnTo>
                        <a:pt x="42958" y="0"/>
                      </a:lnTo>
                      <a:close/>
                    </a:path>
                  </a:pathLst>
                </a:custGeom>
                <a:solidFill>
                  <a:srgbClr val="A027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4D1A59A1-6F2A-4D1D-85D9-DECD0F835EFB}"/>
                    </a:ext>
                  </a:extLst>
                </p:cNvPr>
                <p:cNvSpPr/>
                <p:nvPr/>
              </p:nvSpPr>
              <p:spPr>
                <a:xfrm>
                  <a:off x="3516220" y="3077435"/>
                  <a:ext cx="57907" cy="105251"/>
                </a:xfrm>
                <a:custGeom>
                  <a:avLst/>
                  <a:gdLst>
                    <a:gd name="connsiteX0" fmla="*/ 33240 w 57907"/>
                    <a:gd name="connsiteY0" fmla="*/ 105251 h 105251"/>
                    <a:gd name="connsiteX1" fmla="*/ 379 w 57907"/>
                    <a:gd name="connsiteY1" fmla="*/ 52959 h 105251"/>
                    <a:gd name="connsiteX2" fmla="*/ 11237 w 57907"/>
                    <a:gd name="connsiteY2" fmla="*/ 6477 h 105251"/>
                    <a:gd name="connsiteX3" fmla="*/ 24572 w 57907"/>
                    <a:gd name="connsiteY3" fmla="*/ 0 h 105251"/>
                    <a:gd name="connsiteX4" fmla="*/ 24668 w 57907"/>
                    <a:gd name="connsiteY4" fmla="*/ 0 h 105251"/>
                    <a:gd name="connsiteX5" fmla="*/ 57529 w 57907"/>
                    <a:gd name="connsiteY5" fmla="*/ 52292 h 105251"/>
                    <a:gd name="connsiteX6" fmla="*/ 57529 w 57907"/>
                    <a:gd name="connsiteY6" fmla="*/ 52292 h 105251"/>
                    <a:gd name="connsiteX7" fmla="*/ 46670 w 57907"/>
                    <a:gd name="connsiteY7" fmla="*/ 98774 h 105251"/>
                    <a:gd name="connsiteX8" fmla="*/ 33240 w 57907"/>
                    <a:gd name="connsiteY8" fmla="*/ 105251 h 105251"/>
                    <a:gd name="connsiteX9" fmla="*/ 33240 w 57907"/>
                    <a:gd name="connsiteY9" fmla="*/ 105251 h 105251"/>
                    <a:gd name="connsiteX10" fmla="*/ 24668 w 57907"/>
                    <a:gd name="connsiteY10" fmla="*/ 4858 h 105251"/>
                    <a:gd name="connsiteX11" fmla="*/ 24668 w 57907"/>
                    <a:gd name="connsiteY11" fmla="*/ 4858 h 105251"/>
                    <a:gd name="connsiteX12" fmla="*/ 14762 w 57907"/>
                    <a:gd name="connsiteY12" fmla="*/ 9811 h 105251"/>
                    <a:gd name="connsiteX13" fmla="*/ 5141 w 57907"/>
                    <a:gd name="connsiteY13" fmla="*/ 52673 h 105251"/>
                    <a:gd name="connsiteX14" fmla="*/ 33240 w 57907"/>
                    <a:gd name="connsiteY14" fmla="*/ 100584 h 105251"/>
                    <a:gd name="connsiteX15" fmla="*/ 33335 w 57907"/>
                    <a:gd name="connsiteY15" fmla="*/ 100584 h 105251"/>
                    <a:gd name="connsiteX16" fmla="*/ 43146 w 57907"/>
                    <a:gd name="connsiteY16" fmla="*/ 95631 h 105251"/>
                    <a:gd name="connsiteX17" fmla="*/ 52766 w 57907"/>
                    <a:gd name="connsiteY17" fmla="*/ 52768 h 105251"/>
                    <a:gd name="connsiteX18" fmla="*/ 24668 w 57907"/>
                    <a:gd name="connsiteY18" fmla="*/ 4858 h 105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907" h="105251">
                      <a:moveTo>
                        <a:pt x="33240" y="105251"/>
                      </a:moveTo>
                      <a:cubicBezTo>
                        <a:pt x="17333" y="105251"/>
                        <a:pt x="2950" y="82296"/>
                        <a:pt x="379" y="52959"/>
                      </a:cubicBezTo>
                      <a:cubicBezTo>
                        <a:pt x="-1336" y="33528"/>
                        <a:pt x="2855" y="15716"/>
                        <a:pt x="11237" y="6477"/>
                      </a:cubicBezTo>
                      <a:cubicBezTo>
                        <a:pt x="15047" y="2286"/>
                        <a:pt x="19714" y="0"/>
                        <a:pt x="24572" y="0"/>
                      </a:cubicBezTo>
                      <a:cubicBezTo>
                        <a:pt x="24572" y="0"/>
                        <a:pt x="24668" y="0"/>
                        <a:pt x="24668" y="0"/>
                      </a:cubicBezTo>
                      <a:cubicBezTo>
                        <a:pt x="40574" y="0"/>
                        <a:pt x="54957" y="22955"/>
                        <a:pt x="57529" y="52292"/>
                      </a:cubicBezTo>
                      <a:lnTo>
                        <a:pt x="57529" y="52292"/>
                      </a:lnTo>
                      <a:cubicBezTo>
                        <a:pt x="59243" y="71723"/>
                        <a:pt x="55052" y="89535"/>
                        <a:pt x="46670" y="98774"/>
                      </a:cubicBezTo>
                      <a:cubicBezTo>
                        <a:pt x="42765" y="102965"/>
                        <a:pt x="38193" y="105251"/>
                        <a:pt x="33240" y="105251"/>
                      </a:cubicBezTo>
                      <a:cubicBezTo>
                        <a:pt x="33335" y="105251"/>
                        <a:pt x="33240" y="105251"/>
                        <a:pt x="33240" y="105251"/>
                      </a:cubicBezTo>
                      <a:close/>
                      <a:moveTo>
                        <a:pt x="24668" y="4858"/>
                      </a:moveTo>
                      <a:cubicBezTo>
                        <a:pt x="24668" y="4858"/>
                        <a:pt x="24668" y="4858"/>
                        <a:pt x="24668" y="4858"/>
                      </a:cubicBezTo>
                      <a:cubicBezTo>
                        <a:pt x="21048" y="4858"/>
                        <a:pt x="17714" y="6572"/>
                        <a:pt x="14762" y="9811"/>
                      </a:cubicBezTo>
                      <a:cubicBezTo>
                        <a:pt x="7237" y="18097"/>
                        <a:pt x="3522" y="34480"/>
                        <a:pt x="5141" y="52673"/>
                      </a:cubicBezTo>
                      <a:cubicBezTo>
                        <a:pt x="7427" y="78676"/>
                        <a:pt x="20286" y="100584"/>
                        <a:pt x="33240" y="100584"/>
                      </a:cubicBezTo>
                      <a:cubicBezTo>
                        <a:pt x="33240" y="100584"/>
                        <a:pt x="33240" y="100584"/>
                        <a:pt x="33335" y="100584"/>
                      </a:cubicBezTo>
                      <a:cubicBezTo>
                        <a:pt x="36860" y="100584"/>
                        <a:pt x="40193" y="98870"/>
                        <a:pt x="43146" y="95631"/>
                      </a:cubicBezTo>
                      <a:cubicBezTo>
                        <a:pt x="50671" y="87344"/>
                        <a:pt x="54386" y="70961"/>
                        <a:pt x="52766" y="52768"/>
                      </a:cubicBezTo>
                      <a:cubicBezTo>
                        <a:pt x="50480" y="26765"/>
                        <a:pt x="37621" y="4858"/>
                        <a:pt x="24668" y="485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84817053-0AC9-4C07-B880-F0C45A474442}"/>
                    </a:ext>
                  </a:extLst>
                </p:cNvPr>
                <p:cNvSpPr/>
                <p:nvPr/>
              </p:nvSpPr>
              <p:spPr>
                <a:xfrm>
                  <a:off x="3550984" y="3065720"/>
                  <a:ext cx="38445" cy="26598"/>
                </a:xfrm>
                <a:custGeom>
                  <a:avLst/>
                  <a:gdLst>
                    <a:gd name="connsiteX0" fmla="*/ 33814 w 38445"/>
                    <a:gd name="connsiteY0" fmla="*/ 26575 h 26598"/>
                    <a:gd name="connsiteX1" fmla="*/ 36576 w 38445"/>
                    <a:gd name="connsiteY1" fmla="*/ 25908 h 26598"/>
                    <a:gd name="connsiteX2" fmla="*/ 37719 w 38445"/>
                    <a:gd name="connsiteY2" fmla="*/ 20098 h 26598"/>
                    <a:gd name="connsiteX3" fmla="*/ 4286 w 38445"/>
                    <a:gd name="connsiteY3" fmla="*/ 0 h 26598"/>
                    <a:gd name="connsiteX4" fmla="*/ 0 w 38445"/>
                    <a:gd name="connsiteY4" fmla="*/ 4191 h 26598"/>
                    <a:gd name="connsiteX5" fmla="*/ 4096 w 38445"/>
                    <a:gd name="connsiteY5" fmla="*/ 8477 h 26598"/>
                    <a:gd name="connsiteX6" fmla="*/ 30575 w 38445"/>
                    <a:gd name="connsiteY6" fmla="*/ 24860 h 26598"/>
                    <a:gd name="connsiteX7" fmla="*/ 33814 w 38445"/>
                    <a:gd name="connsiteY7" fmla="*/ 26575 h 2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45" h="26598">
                      <a:moveTo>
                        <a:pt x="33814" y="26575"/>
                      </a:moveTo>
                      <a:cubicBezTo>
                        <a:pt x="34766" y="26670"/>
                        <a:pt x="35719" y="26479"/>
                        <a:pt x="36576" y="25908"/>
                      </a:cubicBezTo>
                      <a:cubicBezTo>
                        <a:pt x="38481" y="24575"/>
                        <a:pt x="39052" y="22003"/>
                        <a:pt x="37719" y="20098"/>
                      </a:cubicBezTo>
                      <a:cubicBezTo>
                        <a:pt x="24574" y="476"/>
                        <a:pt x="5143" y="0"/>
                        <a:pt x="4286" y="0"/>
                      </a:cubicBezTo>
                      <a:cubicBezTo>
                        <a:pt x="2000" y="0"/>
                        <a:pt x="0" y="1810"/>
                        <a:pt x="0" y="4191"/>
                      </a:cubicBezTo>
                      <a:cubicBezTo>
                        <a:pt x="0" y="6477"/>
                        <a:pt x="1810" y="8477"/>
                        <a:pt x="4096" y="8477"/>
                      </a:cubicBezTo>
                      <a:cubicBezTo>
                        <a:pt x="4858" y="8477"/>
                        <a:pt x="20098" y="9144"/>
                        <a:pt x="30575" y="24860"/>
                      </a:cubicBezTo>
                      <a:cubicBezTo>
                        <a:pt x="31528" y="25813"/>
                        <a:pt x="32671" y="26384"/>
                        <a:pt x="33814" y="265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F75BA912-9AF8-4331-A182-B1C190EA1E74}"/>
                    </a:ext>
                  </a:extLst>
                </p:cNvPr>
                <p:cNvSpPr/>
                <p:nvPr/>
              </p:nvSpPr>
              <p:spPr>
                <a:xfrm>
                  <a:off x="3540109" y="2980775"/>
                  <a:ext cx="265747" cy="346073"/>
                </a:xfrm>
                <a:custGeom>
                  <a:avLst/>
                  <a:gdLst>
                    <a:gd name="connsiteX0" fmla="*/ 263097 w 265747"/>
                    <a:gd name="connsiteY0" fmla="*/ 142000 h 346073"/>
                    <a:gd name="connsiteX1" fmla="*/ 188135 w 265747"/>
                    <a:gd name="connsiteY1" fmla="*/ 320212 h 346073"/>
                    <a:gd name="connsiteX2" fmla="*/ 1065 w 265747"/>
                    <a:gd name="connsiteY2" fmla="*/ 238964 h 346073"/>
                    <a:gd name="connsiteX3" fmla="*/ 115269 w 265747"/>
                    <a:gd name="connsiteY3" fmla="*/ 4840 h 346073"/>
                    <a:gd name="connsiteX4" fmla="*/ 263097 w 265747"/>
                    <a:gd name="connsiteY4" fmla="*/ 142000 h 34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747" h="346073">
                      <a:moveTo>
                        <a:pt x="263097" y="142000"/>
                      </a:moveTo>
                      <a:cubicBezTo>
                        <a:pt x="245000" y="228772"/>
                        <a:pt x="238904" y="280207"/>
                        <a:pt x="188135" y="320212"/>
                      </a:cubicBezTo>
                      <a:cubicBezTo>
                        <a:pt x="111745" y="380315"/>
                        <a:pt x="9351" y="328404"/>
                        <a:pt x="1065" y="238964"/>
                      </a:cubicBezTo>
                      <a:cubicBezTo>
                        <a:pt x="-6365" y="158478"/>
                        <a:pt x="24401" y="30176"/>
                        <a:pt x="115269" y="4840"/>
                      </a:cubicBezTo>
                      <a:cubicBezTo>
                        <a:pt x="204709" y="-20116"/>
                        <a:pt x="281099" y="55322"/>
                        <a:pt x="263097" y="142000"/>
                      </a:cubicBezTo>
                      <a:close/>
                    </a:path>
                  </a:pathLst>
                </a:custGeom>
                <a:solidFill>
                  <a:srgbClr val="B5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3" name="Graphic 9">
                  <a:extLst>
                    <a:ext uri="{FF2B5EF4-FFF2-40B4-BE49-F238E27FC236}">
                      <a16:creationId xmlns:a16="http://schemas.microsoft.com/office/drawing/2014/main" id="{07D9D499-EBBD-47E4-A79C-84968649EC14}"/>
                    </a:ext>
                  </a:extLst>
                </p:cNvPr>
                <p:cNvGrpSpPr/>
                <p:nvPr/>
              </p:nvGrpSpPr>
              <p:grpSpPr>
                <a:xfrm>
                  <a:off x="3588989" y="4222912"/>
                  <a:ext cx="333478" cy="289464"/>
                  <a:chOff x="3588989" y="4222912"/>
                  <a:chExt cx="333478" cy="289464"/>
                </a:xfrm>
              </p:grpSpPr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6A027F9C-17EE-4991-9C8F-CC16F7961F5B}"/>
                      </a:ext>
                    </a:extLst>
                  </p:cNvPr>
                  <p:cNvSpPr/>
                  <p:nvPr/>
                </p:nvSpPr>
                <p:spPr>
                  <a:xfrm>
                    <a:off x="3588989" y="4222912"/>
                    <a:ext cx="333478" cy="289464"/>
                  </a:xfrm>
                  <a:custGeom>
                    <a:avLst/>
                    <a:gdLst>
                      <a:gd name="connsiteX0" fmla="*/ 332518 w 333478"/>
                      <a:gd name="connsiteY0" fmla="*/ 289465 h 289464"/>
                      <a:gd name="connsiteX1" fmla="*/ 307277 w 333478"/>
                      <a:gd name="connsiteY1" fmla="*/ 0 h 289464"/>
                      <a:gd name="connsiteX2" fmla="*/ 0 w 333478"/>
                      <a:gd name="connsiteY2" fmla="*/ 0 h 289464"/>
                      <a:gd name="connsiteX3" fmla="*/ 35052 w 333478"/>
                      <a:gd name="connsiteY3" fmla="*/ 289465 h 289464"/>
                      <a:gd name="connsiteX4" fmla="*/ 332518 w 333478"/>
                      <a:gd name="connsiteY4" fmla="*/ 289465 h 289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478" h="289464">
                        <a:moveTo>
                          <a:pt x="332518" y="289465"/>
                        </a:moveTo>
                        <a:cubicBezTo>
                          <a:pt x="339376" y="124206"/>
                          <a:pt x="307277" y="0"/>
                          <a:pt x="307277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35623" y="125825"/>
                          <a:pt x="35052" y="289465"/>
                        </a:cubicBezTo>
                        <a:lnTo>
                          <a:pt x="332518" y="289465"/>
                        </a:ln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E40D4359-5EAA-4AE6-81AD-C9083701E63B}"/>
                      </a:ext>
                    </a:extLst>
                  </p:cNvPr>
                  <p:cNvSpPr/>
                  <p:nvPr/>
                </p:nvSpPr>
                <p:spPr>
                  <a:xfrm>
                    <a:off x="3588989" y="4222912"/>
                    <a:ext cx="333478" cy="289464"/>
                  </a:xfrm>
                  <a:custGeom>
                    <a:avLst/>
                    <a:gdLst>
                      <a:gd name="connsiteX0" fmla="*/ 332518 w 333478"/>
                      <a:gd name="connsiteY0" fmla="*/ 289465 h 289464"/>
                      <a:gd name="connsiteX1" fmla="*/ 307277 w 333478"/>
                      <a:gd name="connsiteY1" fmla="*/ 0 h 289464"/>
                      <a:gd name="connsiteX2" fmla="*/ 0 w 333478"/>
                      <a:gd name="connsiteY2" fmla="*/ 0 h 289464"/>
                      <a:gd name="connsiteX3" fmla="*/ 35052 w 333478"/>
                      <a:gd name="connsiteY3" fmla="*/ 289465 h 289464"/>
                      <a:gd name="connsiteX4" fmla="*/ 332518 w 333478"/>
                      <a:gd name="connsiteY4" fmla="*/ 289465 h 289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478" h="289464">
                        <a:moveTo>
                          <a:pt x="332518" y="289465"/>
                        </a:moveTo>
                        <a:cubicBezTo>
                          <a:pt x="339376" y="124206"/>
                          <a:pt x="307277" y="0"/>
                          <a:pt x="307277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35623" y="125825"/>
                          <a:pt x="35052" y="289465"/>
                        </a:cubicBezTo>
                        <a:lnTo>
                          <a:pt x="332518" y="289465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F87FF4E4-A607-4245-B187-1BEBBAA2C67C}"/>
                    </a:ext>
                  </a:extLst>
                </p:cNvPr>
                <p:cNvSpPr/>
                <p:nvPr/>
              </p:nvSpPr>
              <p:spPr>
                <a:xfrm>
                  <a:off x="3581720" y="2972686"/>
                  <a:ext cx="253525" cy="282784"/>
                </a:xfrm>
                <a:custGeom>
                  <a:avLst/>
                  <a:gdLst>
                    <a:gd name="connsiteX0" fmla="*/ 33272 w 253525"/>
                    <a:gd name="connsiteY0" fmla="*/ 176187 h 282784"/>
                    <a:gd name="connsiteX1" fmla="*/ 982 w 253525"/>
                    <a:gd name="connsiteY1" fmla="*/ 52933 h 282784"/>
                    <a:gd name="connsiteX2" fmla="*/ 142238 w 253525"/>
                    <a:gd name="connsiteY2" fmla="*/ 2641 h 282784"/>
                    <a:gd name="connsiteX3" fmla="*/ 251204 w 253525"/>
                    <a:gd name="connsiteY3" fmla="*/ 99511 h 282784"/>
                    <a:gd name="connsiteX4" fmla="*/ 191578 w 253525"/>
                    <a:gd name="connsiteY4" fmla="*/ 276771 h 282784"/>
                    <a:gd name="connsiteX5" fmla="*/ 103567 w 253525"/>
                    <a:gd name="connsiteY5" fmla="*/ 269341 h 282784"/>
                    <a:gd name="connsiteX6" fmla="*/ 33272 w 253525"/>
                    <a:gd name="connsiteY6" fmla="*/ 176187 h 28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525" h="282784">
                      <a:moveTo>
                        <a:pt x="33272" y="176187"/>
                      </a:moveTo>
                      <a:cubicBezTo>
                        <a:pt x="16318" y="167710"/>
                        <a:pt x="-4828" y="83032"/>
                        <a:pt x="982" y="52933"/>
                      </a:cubicBezTo>
                      <a:cubicBezTo>
                        <a:pt x="6793" y="22739"/>
                        <a:pt x="75087" y="-9551"/>
                        <a:pt x="142238" y="2641"/>
                      </a:cubicBezTo>
                      <a:cubicBezTo>
                        <a:pt x="209485" y="14833"/>
                        <a:pt x="238250" y="38360"/>
                        <a:pt x="251204" y="99511"/>
                      </a:cubicBezTo>
                      <a:cubicBezTo>
                        <a:pt x="264730" y="163042"/>
                        <a:pt x="215771" y="268675"/>
                        <a:pt x="191578" y="276771"/>
                      </a:cubicBezTo>
                      <a:cubicBezTo>
                        <a:pt x="159193" y="287629"/>
                        <a:pt x="125093" y="282962"/>
                        <a:pt x="103567" y="269341"/>
                      </a:cubicBezTo>
                      <a:cubicBezTo>
                        <a:pt x="82040" y="255721"/>
                        <a:pt x="70801" y="158756"/>
                        <a:pt x="33272" y="17618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2643F9C4-D998-433F-BE86-A8E1A1EE24E7}"/>
                    </a:ext>
                  </a:extLst>
                </p:cNvPr>
                <p:cNvSpPr/>
                <p:nvPr/>
              </p:nvSpPr>
              <p:spPr>
                <a:xfrm>
                  <a:off x="3551099" y="2921731"/>
                  <a:ext cx="304330" cy="162096"/>
                </a:xfrm>
                <a:custGeom>
                  <a:avLst/>
                  <a:gdLst>
                    <a:gd name="connsiteX0" fmla="*/ 46081 w 304330"/>
                    <a:gd name="connsiteY0" fmla="*/ 134273 h 162096"/>
                    <a:gd name="connsiteX1" fmla="*/ 12172 w 304330"/>
                    <a:gd name="connsiteY1" fmla="*/ 37404 h 162096"/>
                    <a:gd name="connsiteX2" fmla="*/ 93706 w 304330"/>
                    <a:gd name="connsiteY2" fmla="*/ 923 h 162096"/>
                    <a:gd name="connsiteX3" fmla="*/ 125710 w 304330"/>
                    <a:gd name="connsiteY3" fmla="*/ 22069 h 162096"/>
                    <a:gd name="connsiteX4" fmla="*/ 286302 w 304330"/>
                    <a:gd name="connsiteY4" fmla="*/ 61217 h 162096"/>
                    <a:gd name="connsiteX5" fmla="*/ 245535 w 304330"/>
                    <a:gd name="connsiteY5" fmla="*/ 159134 h 162096"/>
                    <a:gd name="connsiteX6" fmla="*/ 46081 w 304330"/>
                    <a:gd name="connsiteY6" fmla="*/ 134273 h 162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330" h="162096">
                      <a:moveTo>
                        <a:pt x="46081" y="134273"/>
                      </a:moveTo>
                      <a:cubicBezTo>
                        <a:pt x="13315" y="136083"/>
                        <a:pt x="-17927" y="83981"/>
                        <a:pt x="12172" y="37404"/>
                      </a:cubicBezTo>
                      <a:cubicBezTo>
                        <a:pt x="42366" y="-9173"/>
                        <a:pt x="93706" y="923"/>
                        <a:pt x="93706" y="923"/>
                      </a:cubicBezTo>
                      <a:cubicBezTo>
                        <a:pt x="93706" y="923"/>
                        <a:pt x="79990" y="27689"/>
                        <a:pt x="125710" y="22069"/>
                      </a:cubicBezTo>
                      <a:cubicBezTo>
                        <a:pt x="171525" y="16544"/>
                        <a:pt x="256584" y="29213"/>
                        <a:pt x="286302" y="61217"/>
                      </a:cubicBezTo>
                      <a:cubicBezTo>
                        <a:pt x="322973" y="100650"/>
                        <a:pt x="300875" y="178184"/>
                        <a:pt x="245535" y="159134"/>
                      </a:cubicBezTo>
                      <a:cubicBezTo>
                        <a:pt x="190290" y="140084"/>
                        <a:pt x="46081" y="134273"/>
                        <a:pt x="46081" y="13427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C8230F0D-8F5D-4A85-AD70-0B848C84C009}"/>
                    </a:ext>
                  </a:extLst>
                </p:cNvPr>
                <p:cNvSpPr/>
                <p:nvPr/>
              </p:nvSpPr>
              <p:spPr>
                <a:xfrm>
                  <a:off x="3536300" y="2962873"/>
                  <a:ext cx="61987" cy="94369"/>
                </a:xfrm>
                <a:custGeom>
                  <a:avLst/>
                  <a:gdLst>
                    <a:gd name="connsiteX0" fmla="*/ 52117 w 61987"/>
                    <a:gd name="connsiteY0" fmla="*/ 94369 h 94369"/>
                    <a:gd name="connsiteX1" fmla="*/ 16684 w 61987"/>
                    <a:gd name="connsiteY1" fmla="*/ 76272 h 94369"/>
                    <a:gd name="connsiteX2" fmla="*/ 5825 w 61987"/>
                    <a:gd name="connsiteY2" fmla="*/ 1501 h 94369"/>
                    <a:gd name="connsiteX3" fmla="*/ 8969 w 61987"/>
                    <a:gd name="connsiteY3" fmla="*/ 167 h 94369"/>
                    <a:gd name="connsiteX4" fmla="*/ 10302 w 61987"/>
                    <a:gd name="connsiteY4" fmla="*/ 3310 h 94369"/>
                    <a:gd name="connsiteX5" fmla="*/ 20304 w 61987"/>
                    <a:gd name="connsiteY5" fmla="*/ 73129 h 94369"/>
                    <a:gd name="connsiteX6" fmla="*/ 59070 w 61987"/>
                    <a:gd name="connsiteY6" fmla="*/ 88750 h 94369"/>
                    <a:gd name="connsiteX7" fmla="*/ 61928 w 61987"/>
                    <a:gd name="connsiteY7" fmla="*/ 90464 h 94369"/>
                    <a:gd name="connsiteX8" fmla="*/ 60213 w 61987"/>
                    <a:gd name="connsiteY8" fmla="*/ 93322 h 94369"/>
                    <a:gd name="connsiteX9" fmla="*/ 52117 w 61987"/>
                    <a:gd name="connsiteY9" fmla="*/ 94369 h 94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987" h="94369">
                      <a:moveTo>
                        <a:pt x="52117" y="94369"/>
                      </a:moveTo>
                      <a:cubicBezTo>
                        <a:pt x="39830" y="94369"/>
                        <a:pt x="26781" y="87892"/>
                        <a:pt x="16684" y="76272"/>
                      </a:cubicBezTo>
                      <a:cubicBezTo>
                        <a:pt x="3158" y="60651"/>
                        <a:pt x="-6843" y="32838"/>
                        <a:pt x="5825" y="1501"/>
                      </a:cubicBezTo>
                      <a:cubicBezTo>
                        <a:pt x="6302" y="262"/>
                        <a:pt x="7731" y="-309"/>
                        <a:pt x="8969" y="167"/>
                      </a:cubicBezTo>
                      <a:cubicBezTo>
                        <a:pt x="10207" y="643"/>
                        <a:pt x="10779" y="2072"/>
                        <a:pt x="10302" y="3310"/>
                      </a:cubicBezTo>
                      <a:cubicBezTo>
                        <a:pt x="-1604" y="32647"/>
                        <a:pt x="7635" y="58651"/>
                        <a:pt x="20304" y="73129"/>
                      </a:cubicBezTo>
                      <a:cubicBezTo>
                        <a:pt x="31448" y="85987"/>
                        <a:pt x="46307" y="91988"/>
                        <a:pt x="59070" y="88750"/>
                      </a:cubicBezTo>
                      <a:cubicBezTo>
                        <a:pt x="60308" y="88464"/>
                        <a:pt x="61642" y="89226"/>
                        <a:pt x="61928" y="90464"/>
                      </a:cubicBezTo>
                      <a:cubicBezTo>
                        <a:pt x="62214" y="91702"/>
                        <a:pt x="61451" y="93036"/>
                        <a:pt x="60213" y="93322"/>
                      </a:cubicBezTo>
                      <a:cubicBezTo>
                        <a:pt x="57546" y="94084"/>
                        <a:pt x="54784" y="94369"/>
                        <a:pt x="52117" y="9436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ED918BB7-FFC8-486C-B14F-F3E9CD271FBE}"/>
                    </a:ext>
                  </a:extLst>
                </p:cNvPr>
                <p:cNvSpPr/>
                <p:nvPr/>
              </p:nvSpPr>
              <p:spPr>
                <a:xfrm>
                  <a:off x="3592786" y="3099662"/>
                  <a:ext cx="76228" cy="111637"/>
                </a:xfrm>
                <a:custGeom>
                  <a:avLst/>
                  <a:gdLst>
                    <a:gd name="connsiteX0" fmla="*/ 76022 w 76228"/>
                    <a:gd name="connsiteY0" fmla="*/ 38257 h 111637"/>
                    <a:gd name="connsiteX1" fmla="*/ 55734 w 76228"/>
                    <a:gd name="connsiteY1" fmla="*/ 100265 h 111637"/>
                    <a:gd name="connsiteX2" fmla="*/ 3537 w 76228"/>
                    <a:gd name="connsiteY2" fmla="*/ 82072 h 111637"/>
                    <a:gd name="connsiteX3" fmla="*/ 23825 w 76228"/>
                    <a:gd name="connsiteY3" fmla="*/ 3872 h 111637"/>
                    <a:gd name="connsiteX4" fmla="*/ 76022 w 76228"/>
                    <a:gd name="connsiteY4" fmla="*/ 38257 h 1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28" h="111637">
                      <a:moveTo>
                        <a:pt x="76022" y="38257"/>
                      </a:moveTo>
                      <a:cubicBezTo>
                        <a:pt x="77736" y="62355"/>
                        <a:pt x="68593" y="85215"/>
                        <a:pt x="55734" y="100265"/>
                      </a:cubicBezTo>
                      <a:cubicBezTo>
                        <a:pt x="36493" y="122839"/>
                        <a:pt x="11252" y="109218"/>
                        <a:pt x="3537" y="82072"/>
                      </a:cubicBezTo>
                      <a:cubicBezTo>
                        <a:pt x="-3416" y="57593"/>
                        <a:pt x="-1797" y="16444"/>
                        <a:pt x="23825" y="3872"/>
                      </a:cubicBezTo>
                      <a:cubicBezTo>
                        <a:pt x="49066" y="-8606"/>
                        <a:pt x="74022" y="10730"/>
                        <a:pt x="76022" y="38257"/>
                      </a:cubicBezTo>
                      <a:close/>
                    </a:path>
                  </a:pathLst>
                </a:custGeom>
                <a:solidFill>
                  <a:srgbClr val="B55B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0" name="Graphic 9">
                  <a:extLst>
                    <a:ext uri="{FF2B5EF4-FFF2-40B4-BE49-F238E27FC236}">
                      <a16:creationId xmlns:a16="http://schemas.microsoft.com/office/drawing/2014/main" id="{67310C94-023D-45D4-A749-8205CF3C72E4}"/>
                    </a:ext>
                  </a:extLst>
                </p:cNvPr>
                <p:cNvGrpSpPr/>
                <p:nvPr/>
              </p:nvGrpSpPr>
              <p:grpSpPr>
                <a:xfrm>
                  <a:off x="3379534" y="4222912"/>
                  <a:ext cx="357803" cy="289464"/>
                  <a:chOff x="3379534" y="4222912"/>
                  <a:chExt cx="357803" cy="289464"/>
                </a:xfrm>
              </p:grpSpPr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9EF139D9-85F8-4808-8E46-F8A8D5E37234}"/>
                      </a:ext>
                    </a:extLst>
                  </p:cNvPr>
                  <p:cNvSpPr/>
                  <p:nvPr/>
                </p:nvSpPr>
                <p:spPr>
                  <a:xfrm>
                    <a:off x="3379534" y="4222912"/>
                    <a:ext cx="357803" cy="289464"/>
                  </a:xfrm>
                  <a:custGeom>
                    <a:avLst/>
                    <a:gdLst>
                      <a:gd name="connsiteX0" fmla="*/ 0 w 357803"/>
                      <a:gd name="connsiteY0" fmla="*/ 289465 h 289464"/>
                      <a:gd name="connsiteX1" fmla="*/ 341471 w 357803"/>
                      <a:gd name="connsiteY1" fmla="*/ 289465 h 289464"/>
                      <a:gd name="connsiteX2" fmla="*/ 353568 w 357803"/>
                      <a:gd name="connsiteY2" fmla="*/ 0 h 289464"/>
                      <a:gd name="connsiteX3" fmla="*/ 40196 w 357803"/>
                      <a:gd name="connsiteY3" fmla="*/ 0 h 289464"/>
                      <a:gd name="connsiteX4" fmla="*/ 0 w 357803"/>
                      <a:gd name="connsiteY4" fmla="*/ 289465 h 289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03" h="289464">
                        <a:moveTo>
                          <a:pt x="0" y="289465"/>
                        </a:moveTo>
                        <a:lnTo>
                          <a:pt x="341471" y="289465"/>
                        </a:lnTo>
                        <a:cubicBezTo>
                          <a:pt x="368808" y="124206"/>
                          <a:pt x="353568" y="0"/>
                          <a:pt x="353568" y="0"/>
                        </a:cubicBezTo>
                        <a:lnTo>
                          <a:pt x="40196" y="0"/>
                        </a:lnTo>
                        <a:cubicBezTo>
                          <a:pt x="40196" y="0"/>
                          <a:pt x="22574" y="122206"/>
                          <a:pt x="0" y="289465"/>
                        </a:cubicBez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A65393B9-CF6D-4517-A40F-869EA8DAC582}"/>
                      </a:ext>
                    </a:extLst>
                  </p:cNvPr>
                  <p:cNvSpPr/>
                  <p:nvPr/>
                </p:nvSpPr>
                <p:spPr>
                  <a:xfrm>
                    <a:off x="3379534" y="4222912"/>
                    <a:ext cx="357803" cy="289464"/>
                  </a:xfrm>
                  <a:custGeom>
                    <a:avLst/>
                    <a:gdLst>
                      <a:gd name="connsiteX0" fmla="*/ 0 w 357803"/>
                      <a:gd name="connsiteY0" fmla="*/ 289465 h 289464"/>
                      <a:gd name="connsiteX1" fmla="*/ 341471 w 357803"/>
                      <a:gd name="connsiteY1" fmla="*/ 289465 h 289464"/>
                      <a:gd name="connsiteX2" fmla="*/ 353568 w 357803"/>
                      <a:gd name="connsiteY2" fmla="*/ 0 h 289464"/>
                      <a:gd name="connsiteX3" fmla="*/ 40196 w 357803"/>
                      <a:gd name="connsiteY3" fmla="*/ 0 h 289464"/>
                      <a:gd name="connsiteX4" fmla="*/ 0 w 357803"/>
                      <a:gd name="connsiteY4" fmla="*/ 289465 h 289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03" h="289464">
                        <a:moveTo>
                          <a:pt x="0" y="289465"/>
                        </a:moveTo>
                        <a:lnTo>
                          <a:pt x="341471" y="289465"/>
                        </a:lnTo>
                        <a:cubicBezTo>
                          <a:pt x="368808" y="124206"/>
                          <a:pt x="353568" y="0"/>
                          <a:pt x="353568" y="0"/>
                        </a:cubicBezTo>
                        <a:lnTo>
                          <a:pt x="40196" y="0"/>
                        </a:lnTo>
                        <a:cubicBezTo>
                          <a:pt x="40196" y="0"/>
                          <a:pt x="22574" y="122206"/>
                          <a:pt x="0" y="28946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037A4FB-D06B-4625-A526-575F100AD61C}"/>
              </a:ext>
            </a:extLst>
          </p:cNvPr>
          <p:cNvGrpSpPr/>
          <p:nvPr/>
        </p:nvGrpSpPr>
        <p:grpSpPr>
          <a:xfrm>
            <a:off x="1858260" y="1928293"/>
            <a:ext cx="869191" cy="869191"/>
            <a:chOff x="2073388" y="2238533"/>
            <a:chExt cx="869191" cy="869191"/>
          </a:xfrm>
        </p:grpSpPr>
        <p:pic>
          <p:nvPicPr>
            <p:cNvPr id="226" name="Graphic 225">
              <a:extLst>
                <a:ext uri="{FF2B5EF4-FFF2-40B4-BE49-F238E27FC236}">
                  <a16:creationId xmlns:a16="http://schemas.microsoft.com/office/drawing/2014/main" id="{37E30B49-6F2D-495C-B3F5-452C7C203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73388" y="2238533"/>
              <a:ext cx="869191" cy="869191"/>
            </a:xfrm>
            <a:prstGeom prst="rect">
              <a:avLst/>
            </a:prstGeom>
          </p:spPr>
        </p:pic>
        <p:pic>
          <p:nvPicPr>
            <p:cNvPr id="228" name="Graphic 227" descr="Chat with solid fill">
              <a:extLst>
                <a:ext uri="{FF2B5EF4-FFF2-40B4-BE49-F238E27FC236}">
                  <a16:creationId xmlns:a16="http://schemas.microsoft.com/office/drawing/2014/main" id="{4D245C01-1331-4A66-AC9F-DEABD2793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252303" y="2426962"/>
              <a:ext cx="544702" cy="544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89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339ECF-D1F1-4071-93AA-BE9DA64B34A4}"/>
              </a:ext>
            </a:extLst>
          </p:cNvPr>
          <p:cNvSpPr txBox="1"/>
          <p:nvPr/>
        </p:nvSpPr>
        <p:spPr>
          <a:xfrm>
            <a:off x="662554" y="1156980"/>
            <a:ext cx="40644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 dirty="0"/>
              <a:t>IMPROVE COMMUNICATION WITH MEETING SENTIMENTS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678C750-6BB7-425D-A15E-D9CBB4CAED26}"/>
              </a:ext>
            </a:extLst>
          </p:cNvPr>
          <p:cNvGrpSpPr/>
          <p:nvPr/>
        </p:nvGrpSpPr>
        <p:grpSpPr>
          <a:xfrm>
            <a:off x="3888245" y="907522"/>
            <a:ext cx="4978615" cy="3146027"/>
            <a:chOff x="3369051" y="-1218730"/>
            <a:chExt cx="4978615" cy="3146027"/>
          </a:xfrm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713AF43E-31D0-4649-B0A9-16ACAC2A8A25}"/>
                </a:ext>
              </a:extLst>
            </p:cNvPr>
            <p:cNvGrpSpPr/>
            <p:nvPr/>
          </p:nvGrpSpPr>
          <p:grpSpPr>
            <a:xfrm>
              <a:off x="3808680" y="-838926"/>
              <a:ext cx="4309369" cy="2637039"/>
              <a:chOff x="3136384" y="-1296067"/>
              <a:chExt cx="6028444" cy="368899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47AD64E-E0B2-4B0E-BA08-78F355DAF483}"/>
                  </a:ext>
                </a:extLst>
              </p:cNvPr>
              <p:cNvSpPr/>
              <p:nvPr/>
            </p:nvSpPr>
            <p:spPr>
              <a:xfrm>
                <a:off x="3136384" y="-1296067"/>
                <a:ext cx="6028444" cy="3688995"/>
              </a:xfrm>
              <a:custGeom>
                <a:avLst/>
                <a:gdLst>
                  <a:gd name="connsiteX0" fmla="*/ 4582597 w 6028444"/>
                  <a:gd name="connsiteY0" fmla="*/ 13326 h 3688995"/>
                  <a:gd name="connsiteX1" fmla="*/ 31838 w 6028444"/>
                  <a:gd name="connsiteY1" fmla="*/ 1363780 h 3688995"/>
                  <a:gd name="connsiteX2" fmla="*/ 678395 w 6028444"/>
                  <a:gd name="connsiteY2" fmla="*/ 3590059 h 3688995"/>
                  <a:gd name="connsiteX3" fmla="*/ 5859423 w 6028444"/>
                  <a:gd name="connsiteY3" fmla="*/ 3475473 h 3688995"/>
                  <a:gd name="connsiteX4" fmla="*/ 5466517 w 6028444"/>
                  <a:gd name="connsiteY4" fmla="*/ 455286 h 3688995"/>
                  <a:gd name="connsiteX5" fmla="*/ 4582597 w 6028444"/>
                  <a:gd name="connsiteY5" fmla="*/ 13326 h 36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8444" h="3688995">
                    <a:moveTo>
                      <a:pt x="4582597" y="13326"/>
                    </a:moveTo>
                    <a:cubicBezTo>
                      <a:pt x="4582597" y="13326"/>
                      <a:pt x="220052" y="921820"/>
                      <a:pt x="31838" y="1363780"/>
                    </a:cubicBezTo>
                    <a:cubicBezTo>
                      <a:pt x="-64365" y="1589713"/>
                      <a:pt x="31838" y="3549101"/>
                      <a:pt x="678395" y="3590059"/>
                    </a:cubicBezTo>
                    <a:cubicBezTo>
                      <a:pt x="1148549" y="3619777"/>
                      <a:pt x="4317136" y="3854282"/>
                      <a:pt x="5859423" y="3475473"/>
                    </a:cubicBezTo>
                    <a:cubicBezTo>
                      <a:pt x="6325958" y="3360887"/>
                      <a:pt x="5703881" y="782660"/>
                      <a:pt x="5466517" y="455286"/>
                    </a:cubicBezTo>
                    <a:cubicBezTo>
                      <a:pt x="5229250" y="127911"/>
                      <a:pt x="4869109" y="-52111"/>
                      <a:pt x="4582597" y="13326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4164A7C-D352-4F4A-B2B1-3A6DE30E35C7}"/>
                  </a:ext>
                </a:extLst>
              </p:cNvPr>
              <p:cNvSpPr/>
              <p:nvPr/>
            </p:nvSpPr>
            <p:spPr>
              <a:xfrm>
                <a:off x="3136384" y="-1296067"/>
                <a:ext cx="6028444" cy="3688995"/>
              </a:xfrm>
              <a:custGeom>
                <a:avLst/>
                <a:gdLst>
                  <a:gd name="connsiteX0" fmla="*/ 4582597 w 6028444"/>
                  <a:gd name="connsiteY0" fmla="*/ 13326 h 3688995"/>
                  <a:gd name="connsiteX1" fmla="*/ 31838 w 6028444"/>
                  <a:gd name="connsiteY1" fmla="*/ 1363780 h 3688995"/>
                  <a:gd name="connsiteX2" fmla="*/ 678395 w 6028444"/>
                  <a:gd name="connsiteY2" fmla="*/ 3590059 h 3688995"/>
                  <a:gd name="connsiteX3" fmla="*/ 5859423 w 6028444"/>
                  <a:gd name="connsiteY3" fmla="*/ 3475473 h 3688995"/>
                  <a:gd name="connsiteX4" fmla="*/ 5466517 w 6028444"/>
                  <a:gd name="connsiteY4" fmla="*/ 455286 h 3688995"/>
                  <a:gd name="connsiteX5" fmla="*/ 4582597 w 6028444"/>
                  <a:gd name="connsiteY5" fmla="*/ 13326 h 368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8444" h="3688995">
                    <a:moveTo>
                      <a:pt x="4582597" y="13326"/>
                    </a:moveTo>
                    <a:cubicBezTo>
                      <a:pt x="4582597" y="13326"/>
                      <a:pt x="220052" y="921820"/>
                      <a:pt x="31838" y="1363780"/>
                    </a:cubicBezTo>
                    <a:cubicBezTo>
                      <a:pt x="-64365" y="1589713"/>
                      <a:pt x="31838" y="3549101"/>
                      <a:pt x="678395" y="3590059"/>
                    </a:cubicBezTo>
                    <a:cubicBezTo>
                      <a:pt x="1148549" y="3619777"/>
                      <a:pt x="4317136" y="3854282"/>
                      <a:pt x="5859423" y="3475473"/>
                    </a:cubicBezTo>
                    <a:cubicBezTo>
                      <a:pt x="6325958" y="3360887"/>
                      <a:pt x="5703881" y="782660"/>
                      <a:pt x="5466517" y="455286"/>
                    </a:cubicBezTo>
                    <a:cubicBezTo>
                      <a:pt x="5229250" y="127911"/>
                      <a:pt x="4869109" y="-52111"/>
                      <a:pt x="4582597" y="13326"/>
                    </a:cubicBezTo>
                    <a:close/>
                  </a:path>
                </a:pathLst>
              </a:custGeom>
              <a:solidFill>
                <a:srgbClr val="CFE2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07E323A9-7AB1-43F7-B31E-883245E61CF0}"/>
                </a:ext>
              </a:extLst>
            </p:cNvPr>
            <p:cNvGrpSpPr/>
            <p:nvPr/>
          </p:nvGrpSpPr>
          <p:grpSpPr>
            <a:xfrm>
              <a:off x="3655733" y="343863"/>
              <a:ext cx="595726" cy="1576692"/>
              <a:chOff x="2922424" y="358555"/>
              <a:chExt cx="833371" cy="2205659"/>
            </a:xfrm>
          </p:grpSpPr>
          <p:grpSp>
            <p:nvGrpSpPr>
              <p:cNvPr id="20" name="Graphic 2">
                <a:extLst>
                  <a:ext uri="{FF2B5EF4-FFF2-40B4-BE49-F238E27FC236}">
                    <a16:creationId xmlns:a16="http://schemas.microsoft.com/office/drawing/2014/main" id="{28A64FBB-7DD8-4170-962C-98AEAC0889C3}"/>
                  </a:ext>
                </a:extLst>
              </p:cNvPr>
              <p:cNvGrpSpPr/>
              <p:nvPr/>
            </p:nvGrpSpPr>
            <p:grpSpPr>
              <a:xfrm>
                <a:off x="2922424" y="358555"/>
                <a:ext cx="833371" cy="1304975"/>
                <a:chOff x="2922424" y="358555"/>
                <a:chExt cx="833371" cy="1304975"/>
              </a:xfrm>
            </p:grpSpPr>
            <p:grpSp>
              <p:nvGrpSpPr>
                <p:cNvPr id="22" name="Graphic 2">
                  <a:extLst>
                    <a:ext uri="{FF2B5EF4-FFF2-40B4-BE49-F238E27FC236}">
                      <a16:creationId xmlns:a16="http://schemas.microsoft.com/office/drawing/2014/main" id="{45663CAD-89D1-45D2-A140-1312F9E583E6}"/>
                    </a:ext>
                  </a:extLst>
                </p:cNvPr>
                <p:cNvGrpSpPr/>
                <p:nvPr/>
              </p:nvGrpSpPr>
              <p:grpSpPr>
                <a:xfrm>
                  <a:off x="3122904" y="888216"/>
                  <a:ext cx="434933" cy="775314"/>
                  <a:chOff x="3122904" y="888216"/>
                  <a:chExt cx="434933" cy="775314"/>
                </a:xfrm>
                <a:solidFill>
                  <a:srgbClr val="263238"/>
                </a:solidFill>
              </p:grpSpPr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3615EAF3-5CE3-47DF-ADF9-FD2A981A2655}"/>
                      </a:ext>
                    </a:extLst>
                  </p:cNvPr>
                  <p:cNvSpPr/>
                  <p:nvPr/>
                </p:nvSpPr>
                <p:spPr>
                  <a:xfrm>
                    <a:off x="3316717" y="888216"/>
                    <a:ext cx="99610" cy="737786"/>
                  </a:xfrm>
                  <a:custGeom>
                    <a:avLst/>
                    <a:gdLst>
                      <a:gd name="connsiteX0" fmla="*/ 99536 w 99610"/>
                      <a:gd name="connsiteY0" fmla="*/ 1218 h 737786"/>
                      <a:gd name="connsiteX1" fmla="*/ 99536 w 99610"/>
                      <a:gd name="connsiteY1" fmla="*/ 1218 h 737786"/>
                      <a:gd name="connsiteX2" fmla="*/ 99155 w 99610"/>
                      <a:gd name="connsiteY2" fmla="*/ 75 h 737786"/>
                      <a:gd name="connsiteX3" fmla="*/ 98108 w 99610"/>
                      <a:gd name="connsiteY3" fmla="*/ 456 h 737786"/>
                      <a:gd name="connsiteX4" fmla="*/ 41243 w 99610"/>
                      <a:gd name="connsiteY4" fmla="*/ 178668 h 737786"/>
                      <a:gd name="connsiteX5" fmla="*/ 9906 w 99610"/>
                      <a:gd name="connsiteY5" fmla="*/ 363358 h 737786"/>
                      <a:gd name="connsiteX6" fmla="*/ 5429 w 99610"/>
                      <a:gd name="connsiteY6" fmla="*/ 410031 h 737786"/>
                      <a:gd name="connsiteX7" fmla="*/ 3334 w 99610"/>
                      <a:gd name="connsiteY7" fmla="*/ 433367 h 737786"/>
                      <a:gd name="connsiteX8" fmla="*/ 2096 w 99610"/>
                      <a:gd name="connsiteY8" fmla="*/ 456799 h 737786"/>
                      <a:gd name="connsiteX9" fmla="*/ 0 w 99610"/>
                      <a:gd name="connsiteY9" fmla="*/ 503662 h 737786"/>
                      <a:gd name="connsiteX10" fmla="*/ 381 w 99610"/>
                      <a:gd name="connsiteY10" fmla="*/ 550620 h 737786"/>
                      <a:gd name="connsiteX11" fmla="*/ 857 w 99610"/>
                      <a:gd name="connsiteY11" fmla="*/ 574051 h 737786"/>
                      <a:gd name="connsiteX12" fmla="*/ 2286 w 99610"/>
                      <a:gd name="connsiteY12" fmla="*/ 597483 h 737786"/>
                      <a:gd name="connsiteX13" fmla="*/ 5810 w 99610"/>
                      <a:gd name="connsiteY13" fmla="*/ 644251 h 737786"/>
                      <a:gd name="connsiteX14" fmla="*/ 18288 w 99610"/>
                      <a:gd name="connsiteY14" fmla="*/ 737119 h 737786"/>
                      <a:gd name="connsiteX15" fmla="*/ 19145 w 99610"/>
                      <a:gd name="connsiteY15" fmla="*/ 737786 h 737786"/>
                      <a:gd name="connsiteX16" fmla="*/ 20002 w 99610"/>
                      <a:gd name="connsiteY16" fmla="*/ 736929 h 737786"/>
                      <a:gd name="connsiteX17" fmla="*/ 20002 w 99610"/>
                      <a:gd name="connsiteY17" fmla="*/ 736929 h 737786"/>
                      <a:gd name="connsiteX18" fmla="*/ 18955 w 99610"/>
                      <a:gd name="connsiteY18" fmla="*/ 690161 h 737786"/>
                      <a:gd name="connsiteX19" fmla="*/ 17335 w 99610"/>
                      <a:gd name="connsiteY19" fmla="*/ 643584 h 737786"/>
                      <a:gd name="connsiteX20" fmla="*/ 16859 w 99610"/>
                      <a:gd name="connsiteY20" fmla="*/ 597007 h 737786"/>
                      <a:gd name="connsiteX21" fmla="*/ 16383 w 99610"/>
                      <a:gd name="connsiteY21" fmla="*/ 573766 h 737786"/>
                      <a:gd name="connsiteX22" fmla="*/ 16764 w 99610"/>
                      <a:gd name="connsiteY22" fmla="*/ 550525 h 737786"/>
                      <a:gd name="connsiteX23" fmla="*/ 16954 w 99610"/>
                      <a:gd name="connsiteY23" fmla="*/ 504042 h 737786"/>
                      <a:gd name="connsiteX24" fmla="*/ 18193 w 99610"/>
                      <a:gd name="connsiteY24" fmla="*/ 457561 h 737786"/>
                      <a:gd name="connsiteX25" fmla="*/ 18669 w 99610"/>
                      <a:gd name="connsiteY25" fmla="*/ 434320 h 737786"/>
                      <a:gd name="connsiteX26" fmla="*/ 20002 w 99610"/>
                      <a:gd name="connsiteY26" fmla="*/ 411079 h 737786"/>
                      <a:gd name="connsiteX27" fmla="*/ 22860 w 99610"/>
                      <a:gd name="connsiteY27" fmla="*/ 364597 h 737786"/>
                      <a:gd name="connsiteX28" fmla="*/ 49149 w 99610"/>
                      <a:gd name="connsiteY28" fmla="*/ 180383 h 737786"/>
                      <a:gd name="connsiteX29" fmla="*/ 99536 w 99610"/>
                      <a:gd name="connsiteY29" fmla="*/ 1218 h 737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9610" h="737786">
                        <a:moveTo>
                          <a:pt x="99536" y="1218"/>
                        </a:moveTo>
                        <a:lnTo>
                          <a:pt x="99536" y="1218"/>
                        </a:lnTo>
                        <a:cubicBezTo>
                          <a:pt x="99727" y="742"/>
                          <a:pt x="99536" y="265"/>
                          <a:pt x="99155" y="75"/>
                        </a:cubicBezTo>
                        <a:cubicBezTo>
                          <a:pt x="98774" y="-116"/>
                          <a:pt x="98298" y="75"/>
                          <a:pt x="98108" y="456"/>
                        </a:cubicBezTo>
                        <a:cubicBezTo>
                          <a:pt x="73247" y="57796"/>
                          <a:pt x="55817" y="117899"/>
                          <a:pt x="41243" y="178668"/>
                        </a:cubicBezTo>
                        <a:cubicBezTo>
                          <a:pt x="27146" y="239533"/>
                          <a:pt x="16954" y="301255"/>
                          <a:pt x="9906" y="363358"/>
                        </a:cubicBezTo>
                        <a:lnTo>
                          <a:pt x="5429" y="410031"/>
                        </a:lnTo>
                        <a:cubicBezTo>
                          <a:pt x="4763" y="417841"/>
                          <a:pt x="3905" y="425557"/>
                          <a:pt x="3334" y="433367"/>
                        </a:cubicBezTo>
                        <a:lnTo>
                          <a:pt x="2096" y="456799"/>
                        </a:lnTo>
                        <a:cubicBezTo>
                          <a:pt x="1429" y="472420"/>
                          <a:pt x="476" y="488041"/>
                          <a:pt x="0" y="503662"/>
                        </a:cubicBezTo>
                        <a:lnTo>
                          <a:pt x="381" y="550620"/>
                        </a:lnTo>
                        <a:lnTo>
                          <a:pt x="857" y="574051"/>
                        </a:lnTo>
                        <a:cubicBezTo>
                          <a:pt x="1238" y="581862"/>
                          <a:pt x="1810" y="589672"/>
                          <a:pt x="2286" y="597483"/>
                        </a:cubicBezTo>
                        <a:cubicBezTo>
                          <a:pt x="3429" y="613104"/>
                          <a:pt x="4381" y="628725"/>
                          <a:pt x="5810" y="644251"/>
                        </a:cubicBezTo>
                        <a:cubicBezTo>
                          <a:pt x="8763" y="675397"/>
                          <a:pt x="13430" y="706258"/>
                          <a:pt x="18288" y="737119"/>
                        </a:cubicBezTo>
                        <a:cubicBezTo>
                          <a:pt x="18383" y="737500"/>
                          <a:pt x="18669" y="737786"/>
                          <a:pt x="19145" y="737786"/>
                        </a:cubicBezTo>
                        <a:cubicBezTo>
                          <a:pt x="19621" y="737786"/>
                          <a:pt x="20002" y="737405"/>
                          <a:pt x="20002" y="736929"/>
                        </a:cubicBezTo>
                        <a:lnTo>
                          <a:pt x="20002" y="736929"/>
                        </a:lnTo>
                        <a:cubicBezTo>
                          <a:pt x="19907" y="721308"/>
                          <a:pt x="19240" y="705782"/>
                          <a:pt x="18955" y="690161"/>
                        </a:cubicBezTo>
                        <a:cubicBezTo>
                          <a:pt x="18479" y="674635"/>
                          <a:pt x="17145" y="659109"/>
                          <a:pt x="17335" y="643584"/>
                        </a:cubicBezTo>
                        <a:cubicBezTo>
                          <a:pt x="17431" y="628058"/>
                          <a:pt x="16954" y="612532"/>
                          <a:pt x="16859" y="597007"/>
                        </a:cubicBezTo>
                        <a:lnTo>
                          <a:pt x="16383" y="573766"/>
                        </a:lnTo>
                        <a:lnTo>
                          <a:pt x="16764" y="550525"/>
                        </a:lnTo>
                        <a:lnTo>
                          <a:pt x="16954" y="504042"/>
                        </a:lnTo>
                        <a:lnTo>
                          <a:pt x="18193" y="457561"/>
                        </a:lnTo>
                        <a:lnTo>
                          <a:pt x="18669" y="434320"/>
                        </a:lnTo>
                        <a:cubicBezTo>
                          <a:pt x="18955" y="426604"/>
                          <a:pt x="19526" y="418889"/>
                          <a:pt x="20002" y="411079"/>
                        </a:cubicBezTo>
                        <a:lnTo>
                          <a:pt x="22860" y="364597"/>
                        </a:lnTo>
                        <a:cubicBezTo>
                          <a:pt x="28289" y="302779"/>
                          <a:pt x="36767" y="241248"/>
                          <a:pt x="49149" y="180383"/>
                        </a:cubicBezTo>
                        <a:cubicBezTo>
                          <a:pt x="61627" y="119709"/>
                          <a:pt x="76867" y="59130"/>
                          <a:pt x="99536" y="121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3ABEE901-2E87-45C4-8211-5F822FD088B4}"/>
                      </a:ext>
                    </a:extLst>
                  </p:cNvPr>
                  <p:cNvSpPr/>
                  <p:nvPr/>
                </p:nvSpPr>
                <p:spPr>
                  <a:xfrm>
                    <a:off x="3359358" y="1131499"/>
                    <a:ext cx="63587" cy="485755"/>
                  </a:xfrm>
                  <a:custGeom>
                    <a:avLst/>
                    <a:gdLst>
                      <a:gd name="connsiteX0" fmla="*/ 63563 w 63587"/>
                      <a:gd name="connsiteY0" fmla="*/ 1108 h 485755"/>
                      <a:gd name="connsiteX1" fmla="*/ 63087 w 63587"/>
                      <a:gd name="connsiteY1" fmla="*/ 61 h 485755"/>
                      <a:gd name="connsiteX2" fmla="*/ 62039 w 63587"/>
                      <a:gd name="connsiteY2" fmla="*/ 537 h 485755"/>
                      <a:gd name="connsiteX3" fmla="*/ 28987 w 63587"/>
                      <a:gd name="connsiteY3" fmla="*/ 118647 h 485755"/>
                      <a:gd name="connsiteX4" fmla="*/ 9461 w 63587"/>
                      <a:gd name="connsiteY4" fmla="*/ 239995 h 485755"/>
                      <a:gd name="connsiteX5" fmla="*/ 222 w 63587"/>
                      <a:gd name="connsiteY5" fmla="*/ 362296 h 485755"/>
                      <a:gd name="connsiteX6" fmla="*/ 4603 w 63587"/>
                      <a:gd name="connsiteY6" fmla="*/ 484978 h 485755"/>
                      <a:gd name="connsiteX7" fmla="*/ 5365 w 63587"/>
                      <a:gd name="connsiteY7" fmla="*/ 485741 h 485755"/>
                      <a:gd name="connsiteX8" fmla="*/ 6318 w 63587"/>
                      <a:gd name="connsiteY8" fmla="*/ 484978 h 485755"/>
                      <a:gd name="connsiteX9" fmla="*/ 16700 w 63587"/>
                      <a:gd name="connsiteY9" fmla="*/ 362963 h 485755"/>
                      <a:gd name="connsiteX10" fmla="*/ 22605 w 63587"/>
                      <a:gd name="connsiteY10" fmla="*/ 241043 h 485755"/>
                      <a:gd name="connsiteX11" fmla="*/ 37083 w 63587"/>
                      <a:gd name="connsiteY11" fmla="*/ 120171 h 485755"/>
                      <a:gd name="connsiteX12" fmla="*/ 63563 w 63587"/>
                      <a:gd name="connsiteY12" fmla="*/ 1108 h 485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587" h="485755">
                        <a:moveTo>
                          <a:pt x="63563" y="1108"/>
                        </a:moveTo>
                        <a:cubicBezTo>
                          <a:pt x="63658" y="727"/>
                          <a:pt x="63468" y="251"/>
                          <a:pt x="63087" y="61"/>
                        </a:cubicBezTo>
                        <a:cubicBezTo>
                          <a:pt x="62706" y="-130"/>
                          <a:pt x="62229" y="156"/>
                          <a:pt x="62039" y="537"/>
                        </a:cubicBezTo>
                        <a:cubicBezTo>
                          <a:pt x="48704" y="39208"/>
                          <a:pt x="37941" y="78642"/>
                          <a:pt x="28987" y="118647"/>
                        </a:cubicBezTo>
                        <a:cubicBezTo>
                          <a:pt x="20319" y="158652"/>
                          <a:pt x="13557" y="199133"/>
                          <a:pt x="9461" y="239995"/>
                        </a:cubicBezTo>
                        <a:cubicBezTo>
                          <a:pt x="5365" y="280667"/>
                          <a:pt x="793" y="321434"/>
                          <a:pt x="222" y="362296"/>
                        </a:cubicBezTo>
                        <a:cubicBezTo>
                          <a:pt x="-445" y="403159"/>
                          <a:pt x="222" y="444116"/>
                          <a:pt x="4603" y="484978"/>
                        </a:cubicBezTo>
                        <a:cubicBezTo>
                          <a:pt x="4603" y="485359"/>
                          <a:pt x="4984" y="485645"/>
                          <a:pt x="5365" y="485741"/>
                        </a:cubicBezTo>
                        <a:cubicBezTo>
                          <a:pt x="5841" y="485836"/>
                          <a:pt x="6222" y="485455"/>
                          <a:pt x="6318" y="484978"/>
                        </a:cubicBezTo>
                        <a:cubicBezTo>
                          <a:pt x="11080" y="444211"/>
                          <a:pt x="13938" y="403635"/>
                          <a:pt x="16700" y="362963"/>
                        </a:cubicBezTo>
                        <a:cubicBezTo>
                          <a:pt x="19557" y="322387"/>
                          <a:pt x="19938" y="281620"/>
                          <a:pt x="22605" y="241043"/>
                        </a:cubicBezTo>
                        <a:cubicBezTo>
                          <a:pt x="25082" y="200562"/>
                          <a:pt x="30130" y="160271"/>
                          <a:pt x="37083" y="120171"/>
                        </a:cubicBezTo>
                        <a:cubicBezTo>
                          <a:pt x="43846" y="80166"/>
                          <a:pt x="52323" y="40256"/>
                          <a:pt x="63563" y="110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EE37BE5C-AF1E-47CE-ADBD-1D62CDC96621}"/>
                      </a:ext>
                    </a:extLst>
                  </p:cNvPr>
                  <p:cNvSpPr/>
                  <p:nvPr/>
                </p:nvSpPr>
                <p:spPr>
                  <a:xfrm>
                    <a:off x="3389495" y="1217761"/>
                    <a:ext cx="168342" cy="423671"/>
                  </a:xfrm>
                  <a:custGeom>
                    <a:avLst/>
                    <a:gdLst>
                      <a:gd name="connsiteX0" fmla="*/ 168205 w 168342"/>
                      <a:gd name="connsiteY0" fmla="*/ 381 h 423671"/>
                      <a:gd name="connsiteX1" fmla="*/ 167062 w 168342"/>
                      <a:gd name="connsiteY1" fmla="*/ 95 h 423671"/>
                      <a:gd name="connsiteX2" fmla="*/ 76955 w 168342"/>
                      <a:gd name="connsiteY2" fmla="*/ 78676 h 423671"/>
                      <a:gd name="connsiteX3" fmla="*/ 41713 w 168342"/>
                      <a:gd name="connsiteY3" fmla="*/ 127635 h 423671"/>
                      <a:gd name="connsiteX4" fmla="*/ 34474 w 168342"/>
                      <a:gd name="connsiteY4" fmla="*/ 141256 h 423671"/>
                      <a:gd name="connsiteX5" fmla="*/ 28759 w 168342"/>
                      <a:gd name="connsiteY5" fmla="*/ 155448 h 423671"/>
                      <a:gd name="connsiteX6" fmla="*/ 23806 w 168342"/>
                      <a:gd name="connsiteY6" fmla="*/ 169831 h 423671"/>
                      <a:gd name="connsiteX7" fmla="*/ 19424 w 168342"/>
                      <a:gd name="connsiteY7" fmla="*/ 184404 h 423671"/>
                      <a:gd name="connsiteX8" fmla="*/ 755 w 168342"/>
                      <a:gd name="connsiteY8" fmla="*/ 303276 h 423671"/>
                      <a:gd name="connsiteX9" fmla="*/ 5232 w 168342"/>
                      <a:gd name="connsiteY9" fmla="*/ 423005 h 423671"/>
                      <a:gd name="connsiteX10" fmla="*/ 5994 w 168342"/>
                      <a:gd name="connsiteY10" fmla="*/ 423672 h 423671"/>
                      <a:gd name="connsiteX11" fmla="*/ 6851 w 168342"/>
                      <a:gd name="connsiteY11" fmla="*/ 422910 h 423671"/>
                      <a:gd name="connsiteX12" fmla="*/ 17138 w 168342"/>
                      <a:gd name="connsiteY12" fmla="*/ 304419 h 423671"/>
                      <a:gd name="connsiteX13" fmla="*/ 32188 w 168342"/>
                      <a:gd name="connsiteY13" fmla="*/ 187547 h 423671"/>
                      <a:gd name="connsiteX14" fmla="*/ 35807 w 168342"/>
                      <a:gd name="connsiteY14" fmla="*/ 173355 h 423671"/>
                      <a:gd name="connsiteX15" fmla="*/ 39998 w 168342"/>
                      <a:gd name="connsiteY15" fmla="*/ 159353 h 423671"/>
                      <a:gd name="connsiteX16" fmla="*/ 44856 w 168342"/>
                      <a:gd name="connsiteY16" fmla="*/ 145637 h 423671"/>
                      <a:gd name="connsiteX17" fmla="*/ 51047 w 168342"/>
                      <a:gd name="connsiteY17" fmla="*/ 132683 h 423671"/>
                      <a:gd name="connsiteX18" fmla="*/ 83337 w 168342"/>
                      <a:gd name="connsiteY18" fmla="*/ 83630 h 423671"/>
                      <a:gd name="connsiteX19" fmla="*/ 167919 w 168342"/>
                      <a:gd name="connsiteY19" fmla="*/ 1238 h 423671"/>
                      <a:gd name="connsiteX20" fmla="*/ 167919 w 168342"/>
                      <a:gd name="connsiteY20" fmla="*/ 1238 h 423671"/>
                      <a:gd name="connsiteX21" fmla="*/ 168205 w 168342"/>
                      <a:gd name="connsiteY21" fmla="*/ 381 h 423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68342" h="423671">
                        <a:moveTo>
                          <a:pt x="168205" y="381"/>
                        </a:moveTo>
                        <a:cubicBezTo>
                          <a:pt x="167919" y="0"/>
                          <a:pt x="167443" y="-95"/>
                          <a:pt x="167062" y="95"/>
                        </a:cubicBezTo>
                        <a:cubicBezTo>
                          <a:pt x="133343" y="21431"/>
                          <a:pt x="103244" y="48387"/>
                          <a:pt x="76955" y="78676"/>
                        </a:cubicBezTo>
                        <a:cubicBezTo>
                          <a:pt x="64001" y="94012"/>
                          <a:pt x="52000" y="110204"/>
                          <a:pt x="41713" y="127635"/>
                        </a:cubicBezTo>
                        <a:lnTo>
                          <a:pt x="34474" y="141256"/>
                        </a:lnTo>
                        <a:lnTo>
                          <a:pt x="28759" y="155448"/>
                        </a:lnTo>
                        <a:cubicBezTo>
                          <a:pt x="26758" y="160115"/>
                          <a:pt x="25330" y="164973"/>
                          <a:pt x="23806" y="169831"/>
                        </a:cubicBezTo>
                        <a:cubicBezTo>
                          <a:pt x="22377" y="174689"/>
                          <a:pt x="20758" y="179451"/>
                          <a:pt x="19424" y="184404"/>
                        </a:cubicBezTo>
                        <a:cubicBezTo>
                          <a:pt x="9328" y="223457"/>
                          <a:pt x="2565" y="263271"/>
                          <a:pt x="755" y="303276"/>
                        </a:cubicBezTo>
                        <a:cubicBezTo>
                          <a:pt x="-864" y="343281"/>
                          <a:pt x="-102" y="383286"/>
                          <a:pt x="5232" y="423005"/>
                        </a:cubicBezTo>
                        <a:cubicBezTo>
                          <a:pt x="5327" y="423386"/>
                          <a:pt x="5613" y="423672"/>
                          <a:pt x="5994" y="423672"/>
                        </a:cubicBezTo>
                        <a:cubicBezTo>
                          <a:pt x="6470" y="423672"/>
                          <a:pt x="6851" y="423386"/>
                          <a:pt x="6851" y="422910"/>
                        </a:cubicBezTo>
                        <a:lnTo>
                          <a:pt x="17138" y="304419"/>
                        </a:lnTo>
                        <a:cubicBezTo>
                          <a:pt x="21234" y="265271"/>
                          <a:pt x="23710" y="225838"/>
                          <a:pt x="32188" y="187547"/>
                        </a:cubicBezTo>
                        <a:cubicBezTo>
                          <a:pt x="33235" y="182785"/>
                          <a:pt x="34664" y="178117"/>
                          <a:pt x="35807" y="173355"/>
                        </a:cubicBezTo>
                        <a:cubicBezTo>
                          <a:pt x="37045" y="168592"/>
                          <a:pt x="38189" y="163925"/>
                          <a:pt x="39998" y="159353"/>
                        </a:cubicBezTo>
                        <a:lnTo>
                          <a:pt x="44856" y="145637"/>
                        </a:lnTo>
                        <a:lnTo>
                          <a:pt x="51047" y="132683"/>
                        </a:lnTo>
                        <a:cubicBezTo>
                          <a:pt x="60191" y="115538"/>
                          <a:pt x="71335" y="99155"/>
                          <a:pt x="83337" y="83630"/>
                        </a:cubicBezTo>
                        <a:cubicBezTo>
                          <a:pt x="107435" y="52578"/>
                          <a:pt x="135724" y="24289"/>
                          <a:pt x="167919" y="1238"/>
                        </a:cubicBezTo>
                        <a:lnTo>
                          <a:pt x="167919" y="1238"/>
                        </a:lnTo>
                        <a:cubicBezTo>
                          <a:pt x="168300" y="1238"/>
                          <a:pt x="168491" y="762"/>
                          <a:pt x="168205" y="38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278B18BC-E3EB-4FA5-9794-ED733B5D9C66}"/>
                      </a:ext>
                    </a:extLst>
                  </p:cNvPr>
                  <p:cNvSpPr/>
                  <p:nvPr/>
                </p:nvSpPr>
                <p:spPr>
                  <a:xfrm>
                    <a:off x="3416645" y="1370248"/>
                    <a:ext cx="77145" cy="237961"/>
                  </a:xfrm>
                  <a:custGeom>
                    <a:avLst/>
                    <a:gdLst>
                      <a:gd name="connsiteX0" fmla="*/ 75808 w 77145"/>
                      <a:gd name="connsiteY0" fmla="*/ 104 h 237961"/>
                      <a:gd name="connsiteX1" fmla="*/ 34851 w 77145"/>
                      <a:gd name="connsiteY1" fmla="*/ 49348 h 237961"/>
                      <a:gd name="connsiteX2" fmla="*/ 11895 w 77145"/>
                      <a:gd name="connsiteY2" fmla="*/ 109737 h 237961"/>
                      <a:gd name="connsiteX3" fmla="*/ 7895 w 77145"/>
                      <a:gd name="connsiteY3" fmla="*/ 125358 h 237961"/>
                      <a:gd name="connsiteX4" fmla="*/ 4180 w 77145"/>
                      <a:gd name="connsiteY4" fmla="*/ 141074 h 237961"/>
                      <a:gd name="connsiteX5" fmla="*/ 180 w 77145"/>
                      <a:gd name="connsiteY5" fmla="*/ 173078 h 237961"/>
                      <a:gd name="connsiteX6" fmla="*/ 465 w 77145"/>
                      <a:gd name="connsiteY6" fmla="*/ 205272 h 237961"/>
                      <a:gd name="connsiteX7" fmla="*/ 4656 w 77145"/>
                      <a:gd name="connsiteY7" fmla="*/ 237276 h 237961"/>
                      <a:gd name="connsiteX8" fmla="*/ 5323 w 77145"/>
                      <a:gd name="connsiteY8" fmla="*/ 237943 h 237961"/>
                      <a:gd name="connsiteX9" fmla="*/ 6276 w 77145"/>
                      <a:gd name="connsiteY9" fmla="*/ 237276 h 237961"/>
                      <a:gd name="connsiteX10" fmla="*/ 11991 w 77145"/>
                      <a:gd name="connsiteY10" fmla="*/ 205749 h 237961"/>
                      <a:gd name="connsiteX11" fmla="*/ 16563 w 77145"/>
                      <a:gd name="connsiteY11" fmla="*/ 174602 h 237961"/>
                      <a:gd name="connsiteX12" fmla="*/ 20277 w 77145"/>
                      <a:gd name="connsiteY12" fmla="*/ 143550 h 237961"/>
                      <a:gd name="connsiteX13" fmla="*/ 24754 w 77145"/>
                      <a:gd name="connsiteY13" fmla="*/ 112594 h 237961"/>
                      <a:gd name="connsiteX14" fmla="*/ 42375 w 77145"/>
                      <a:gd name="connsiteY14" fmla="*/ 52777 h 237961"/>
                      <a:gd name="connsiteX15" fmla="*/ 76761 w 77145"/>
                      <a:gd name="connsiteY15" fmla="*/ 1342 h 237961"/>
                      <a:gd name="connsiteX16" fmla="*/ 76856 w 77145"/>
                      <a:gd name="connsiteY16" fmla="*/ 1247 h 237961"/>
                      <a:gd name="connsiteX17" fmla="*/ 77046 w 77145"/>
                      <a:gd name="connsiteY17" fmla="*/ 199 h 237961"/>
                      <a:gd name="connsiteX18" fmla="*/ 75808 w 77145"/>
                      <a:gd name="connsiteY18" fmla="*/ 104 h 237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7145" h="237961">
                        <a:moveTo>
                          <a:pt x="75808" y="104"/>
                        </a:moveTo>
                        <a:cubicBezTo>
                          <a:pt x="57425" y="11915"/>
                          <a:pt x="45138" y="30584"/>
                          <a:pt x="34851" y="49348"/>
                        </a:cubicBezTo>
                        <a:cubicBezTo>
                          <a:pt x="25040" y="68493"/>
                          <a:pt x="17229" y="88877"/>
                          <a:pt x="11895" y="109737"/>
                        </a:cubicBezTo>
                        <a:cubicBezTo>
                          <a:pt x="10276" y="114880"/>
                          <a:pt x="9038" y="120119"/>
                          <a:pt x="7895" y="125358"/>
                        </a:cubicBezTo>
                        <a:lnTo>
                          <a:pt x="4180" y="141074"/>
                        </a:lnTo>
                        <a:cubicBezTo>
                          <a:pt x="2275" y="151647"/>
                          <a:pt x="846" y="162315"/>
                          <a:pt x="180" y="173078"/>
                        </a:cubicBezTo>
                        <a:cubicBezTo>
                          <a:pt x="84" y="183841"/>
                          <a:pt x="-297" y="194604"/>
                          <a:pt x="465" y="205272"/>
                        </a:cubicBezTo>
                        <a:cubicBezTo>
                          <a:pt x="1323" y="216036"/>
                          <a:pt x="2561" y="226704"/>
                          <a:pt x="4656" y="237276"/>
                        </a:cubicBezTo>
                        <a:cubicBezTo>
                          <a:pt x="4752" y="237562"/>
                          <a:pt x="4942" y="237848"/>
                          <a:pt x="5323" y="237943"/>
                        </a:cubicBezTo>
                        <a:cubicBezTo>
                          <a:pt x="5799" y="238038"/>
                          <a:pt x="6180" y="237753"/>
                          <a:pt x="6276" y="237276"/>
                        </a:cubicBezTo>
                        <a:cubicBezTo>
                          <a:pt x="8847" y="226704"/>
                          <a:pt x="10562" y="216226"/>
                          <a:pt x="11991" y="205749"/>
                        </a:cubicBezTo>
                        <a:cubicBezTo>
                          <a:pt x="13705" y="195271"/>
                          <a:pt x="15324" y="184984"/>
                          <a:pt x="16563" y="174602"/>
                        </a:cubicBezTo>
                        <a:cubicBezTo>
                          <a:pt x="18087" y="164315"/>
                          <a:pt x="19420" y="153933"/>
                          <a:pt x="20277" y="143550"/>
                        </a:cubicBezTo>
                        <a:cubicBezTo>
                          <a:pt x="21706" y="133263"/>
                          <a:pt x="22468" y="122786"/>
                          <a:pt x="24754" y="112594"/>
                        </a:cubicBezTo>
                        <a:cubicBezTo>
                          <a:pt x="28374" y="92020"/>
                          <a:pt x="34279" y="72017"/>
                          <a:pt x="42375" y="52777"/>
                        </a:cubicBezTo>
                        <a:cubicBezTo>
                          <a:pt x="50376" y="33727"/>
                          <a:pt x="60759" y="14772"/>
                          <a:pt x="76761" y="1342"/>
                        </a:cubicBezTo>
                        <a:lnTo>
                          <a:pt x="76856" y="1247"/>
                        </a:lnTo>
                        <a:cubicBezTo>
                          <a:pt x="77142" y="961"/>
                          <a:pt x="77237" y="485"/>
                          <a:pt x="77046" y="199"/>
                        </a:cubicBezTo>
                        <a:cubicBezTo>
                          <a:pt x="76665" y="8"/>
                          <a:pt x="76189" y="-87"/>
                          <a:pt x="75808" y="10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A672C6E-1085-4AC6-BE2D-EF26E0318E74}"/>
                      </a:ext>
                    </a:extLst>
                  </p:cNvPr>
                  <p:cNvSpPr/>
                  <p:nvPr/>
                </p:nvSpPr>
                <p:spPr>
                  <a:xfrm>
                    <a:off x="3222306" y="1020975"/>
                    <a:ext cx="86609" cy="627221"/>
                  </a:xfrm>
                  <a:custGeom>
                    <a:avLst/>
                    <a:gdLst>
                      <a:gd name="connsiteX0" fmla="*/ 81171 w 86609"/>
                      <a:gd name="connsiteY0" fmla="*/ 468154 h 627221"/>
                      <a:gd name="connsiteX1" fmla="*/ 59835 w 86609"/>
                      <a:gd name="connsiteY1" fmla="*/ 311372 h 627221"/>
                      <a:gd name="connsiteX2" fmla="*/ 32975 w 86609"/>
                      <a:gd name="connsiteY2" fmla="*/ 155543 h 627221"/>
                      <a:gd name="connsiteX3" fmla="*/ 1638 w 86609"/>
                      <a:gd name="connsiteY3" fmla="*/ 667 h 627221"/>
                      <a:gd name="connsiteX4" fmla="*/ 685 w 86609"/>
                      <a:gd name="connsiteY4" fmla="*/ 0 h 627221"/>
                      <a:gd name="connsiteX5" fmla="*/ 18 w 86609"/>
                      <a:gd name="connsiteY5" fmla="*/ 953 h 627221"/>
                      <a:gd name="connsiteX6" fmla="*/ 24878 w 86609"/>
                      <a:gd name="connsiteY6" fmla="*/ 156877 h 627221"/>
                      <a:gd name="connsiteX7" fmla="*/ 46786 w 86609"/>
                      <a:gd name="connsiteY7" fmla="*/ 313182 h 627221"/>
                      <a:gd name="connsiteX8" fmla="*/ 64788 w 86609"/>
                      <a:gd name="connsiteY8" fmla="*/ 469868 h 627221"/>
                      <a:gd name="connsiteX9" fmla="*/ 84029 w 86609"/>
                      <a:gd name="connsiteY9" fmla="*/ 626459 h 627221"/>
                      <a:gd name="connsiteX10" fmla="*/ 84791 w 86609"/>
                      <a:gd name="connsiteY10" fmla="*/ 627221 h 627221"/>
                      <a:gd name="connsiteX11" fmla="*/ 85648 w 86609"/>
                      <a:gd name="connsiteY11" fmla="*/ 626459 h 627221"/>
                      <a:gd name="connsiteX12" fmla="*/ 86601 w 86609"/>
                      <a:gd name="connsiteY12" fmla="*/ 586835 h 627221"/>
                      <a:gd name="connsiteX13" fmla="*/ 85839 w 86609"/>
                      <a:gd name="connsiteY13" fmla="*/ 547211 h 627221"/>
                      <a:gd name="connsiteX14" fmla="*/ 81171 w 86609"/>
                      <a:gd name="connsiteY14" fmla="*/ 468154 h 627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6609" h="627221">
                        <a:moveTo>
                          <a:pt x="81171" y="468154"/>
                        </a:moveTo>
                        <a:cubicBezTo>
                          <a:pt x="76695" y="415576"/>
                          <a:pt x="68027" y="363474"/>
                          <a:pt x="59835" y="311372"/>
                        </a:cubicBezTo>
                        <a:cubicBezTo>
                          <a:pt x="51644" y="259271"/>
                          <a:pt x="42500" y="207359"/>
                          <a:pt x="32975" y="155543"/>
                        </a:cubicBezTo>
                        <a:cubicBezTo>
                          <a:pt x="23069" y="103822"/>
                          <a:pt x="12782" y="52102"/>
                          <a:pt x="1638" y="667"/>
                        </a:cubicBezTo>
                        <a:cubicBezTo>
                          <a:pt x="1542" y="286"/>
                          <a:pt x="1161" y="0"/>
                          <a:pt x="685" y="0"/>
                        </a:cubicBezTo>
                        <a:cubicBezTo>
                          <a:pt x="209" y="95"/>
                          <a:pt x="-77" y="476"/>
                          <a:pt x="18" y="953"/>
                        </a:cubicBezTo>
                        <a:cubicBezTo>
                          <a:pt x="9067" y="52864"/>
                          <a:pt x="17163" y="104870"/>
                          <a:pt x="24878" y="156877"/>
                        </a:cubicBezTo>
                        <a:cubicBezTo>
                          <a:pt x="32784" y="208883"/>
                          <a:pt x="40214" y="260985"/>
                          <a:pt x="46786" y="313182"/>
                        </a:cubicBezTo>
                        <a:cubicBezTo>
                          <a:pt x="53263" y="365379"/>
                          <a:pt x="58216" y="417671"/>
                          <a:pt x="64788" y="469868"/>
                        </a:cubicBezTo>
                        <a:lnTo>
                          <a:pt x="84029" y="626459"/>
                        </a:lnTo>
                        <a:cubicBezTo>
                          <a:pt x="84029" y="626840"/>
                          <a:pt x="84410" y="627126"/>
                          <a:pt x="84791" y="627221"/>
                        </a:cubicBezTo>
                        <a:cubicBezTo>
                          <a:pt x="85267" y="627221"/>
                          <a:pt x="85648" y="626935"/>
                          <a:pt x="85648" y="626459"/>
                        </a:cubicBezTo>
                        <a:cubicBezTo>
                          <a:pt x="86220" y="613220"/>
                          <a:pt x="86220" y="600075"/>
                          <a:pt x="86601" y="586835"/>
                        </a:cubicBezTo>
                        <a:cubicBezTo>
                          <a:pt x="86696" y="573596"/>
                          <a:pt x="86029" y="560451"/>
                          <a:pt x="85839" y="547211"/>
                        </a:cubicBezTo>
                        <a:cubicBezTo>
                          <a:pt x="85362" y="520732"/>
                          <a:pt x="83172" y="494443"/>
                          <a:pt x="81171" y="46815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A1008E6-788A-4B42-89CB-47D8CCC62250}"/>
                      </a:ext>
                    </a:extLst>
                  </p:cNvPr>
                  <p:cNvSpPr/>
                  <p:nvPr/>
                </p:nvSpPr>
                <p:spPr>
                  <a:xfrm>
                    <a:off x="3138290" y="1138108"/>
                    <a:ext cx="141100" cy="476940"/>
                  </a:xfrm>
                  <a:custGeom>
                    <a:avLst/>
                    <a:gdLst>
                      <a:gd name="connsiteX0" fmla="*/ 133660 w 141100"/>
                      <a:gd name="connsiteY0" fmla="*/ 350258 h 476940"/>
                      <a:gd name="connsiteX1" fmla="*/ 122992 w 141100"/>
                      <a:gd name="connsiteY1" fmla="*/ 288060 h 476940"/>
                      <a:gd name="connsiteX2" fmla="*/ 115562 w 141100"/>
                      <a:gd name="connsiteY2" fmla="*/ 257294 h 476940"/>
                      <a:gd name="connsiteX3" fmla="*/ 107847 w 141100"/>
                      <a:gd name="connsiteY3" fmla="*/ 226719 h 476940"/>
                      <a:gd name="connsiteX4" fmla="*/ 67651 w 141100"/>
                      <a:gd name="connsiteY4" fmla="*/ 107085 h 476940"/>
                      <a:gd name="connsiteX5" fmla="*/ 61365 w 141100"/>
                      <a:gd name="connsiteY5" fmla="*/ 92607 h 476940"/>
                      <a:gd name="connsiteX6" fmla="*/ 54316 w 141100"/>
                      <a:gd name="connsiteY6" fmla="*/ 78415 h 476940"/>
                      <a:gd name="connsiteX7" fmla="*/ 39362 w 141100"/>
                      <a:gd name="connsiteY7" fmla="*/ 50602 h 476940"/>
                      <a:gd name="connsiteX8" fmla="*/ 1357 w 141100"/>
                      <a:gd name="connsiteY8" fmla="*/ 214 h 476940"/>
                      <a:gd name="connsiteX9" fmla="*/ 214 w 141100"/>
                      <a:gd name="connsiteY9" fmla="*/ 214 h 476940"/>
                      <a:gd name="connsiteX10" fmla="*/ 214 w 141100"/>
                      <a:gd name="connsiteY10" fmla="*/ 1358 h 476940"/>
                      <a:gd name="connsiteX11" fmla="*/ 310 w 141100"/>
                      <a:gd name="connsiteY11" fmla="*/ 1453 h 476940"/>
                      <a:gd name="connsiteX12" fmla="*/ 35076 w 141100"/>
                      <a:gd name="connsiteY12" fmla="*/ 52983 h 476940"/>
                      <a:gd name="connsiteX13" fmla="*/ 48411 w 141100"/>
                      <a:gd name="connsiteY13" fmla="*/ 81177 h 476940"/>
                      <a:gd name="connsiteX14" fmla="*/ 54602 w 141100"/>
                      <a:gd name="connsiteY14" fmla="*/ 95464 h 476940"/>
                      <a:gd name="connsiteX15" fmla="*/ 60127 w 141100"/>
                      <a:gd name="connsiteY15" fmla="*/ 110038 h 476940"/>
                      <a:gd name="connsiteX16" fmla="*/ 95179 w 141100"/>
                      <a:gd name="connsiteY16" fmla="*/ 229767 h 476940"/>
                      <a:gd name="connsiteX17" fmla="*/ 107085 w 141100"/>
                      <a:gd name="connsiteY17" fmla="*/ 291013 h 476940"/>
                      <a:gd name="connsiteX18" fmla="*/ 112038 w 141100"/>
                      <a:gd name="connsiteY18" fmla="*/ 321874 h 476940"/>
                      <a:gd name="connsiteX19" fmla="*/ 117467 w 141100"/>
                      <a:gd name="connsiteY19" fmla="*/ 352639 h 476940"/>
                      <a:gd name="connsiteX20" fmla="*/ 128135 w 141100"/>
                      <a:gd name="connsiteY20" fmla="*/ 414361 h 476940"/>
                      <a:gd name="connsiteX21" fmla="*/ 139470 w 141100"/>
                      <a:gd name="connsiteY21" fmla="*/ 476274 h 476940"/>
                      <a:gd name="connsiteX22" fmla="*/ 140232 w 141100"/>
                      <a:gd name="connsiteY22" fmla="*/ 476941 h 476940"/>
                      <a:gd name="connsiteX23" fmla="*/ 141089 w 141100"/>
                      <a:gd name="connsiteY23" fmla="*/ 476084 h 476940"/>
                      <a:gd name="connsiteX24" fmla="*/ 139660 w 141100"/>
                      <a:gd name="connsiteY24" fmla="*/ 413028 h 476940"/>
                      <a:gd name="connsiteX25" fmla="*/ 133660 w 141100"/>
                      <a:gd name="connsiteY25" fmla="*/ 350258 h 47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1100" h="476940">
                        <a:moveTo>
                          <a:pt x="133660" y="350258"/>
                        </a:moveTo>
                        <a:cubicBezTo>
                          <a:pt x="130802" y="329399"/>
                          <a:pt x="126992" y="308729"/>
                          <a:pt x="122992" y="288060"/>
                        </a:cubicBezTo>
                        <a:lnTo>
                          <a:pt x="115562" y="257294"/>
                        </a:lnTo>
                        <a:cubicBezTo>
                          <a:pt x="113181" y="247007"/>
                          <a:pt x="110895" y="236816"/>
                          <a:pt x="107847" y="226719"/>
                        </a:cubicBezTo>
                        <a:cubicBezTo>
                          <a:pt x="97369" y="185952"/>
                          <a:pt x="83939" y="145852"/>
                          <a:pt x="67651" y="107085"/>
                        </a:cubicBezTo>
                        <a:lnTo>
                          <a:pt x="61365" y="92607"/>
                        </a:lnTo>
                        <a:lnTo>
                          <a:pt x="54316" y="78415"/>
                        </a:lnTo>
                        <a:cubicBezTo>
                          <a:pt x="49840" y="68890"/>
                          <a:pt x="44506" y="59746"/>
                          <a:pt x="39362" y="50602"/>
                        </a:cubicBezTo>
                        <a:cubicBezTo>
                          <a:pt x="28408" y="32695"/>
                          <a:pt x="16978" y="14788"/>
                          <a:pt x="1357" y="214"/>
                        </a:cubicBezTo>
                        <a:cubicBezTo>
                          <a:pt x="1072" y="-71"/>
                          <a:pt x="500" y="-71"/>
                          <a:pt x="214" y="214"/>
                        </a:cubicBezTo>
                        <a:cubicBezTo>
                          <a:pt x="-71" y="500"/>
                          <a:pt x="-71" y="1072"/>
                          <a:pt x="214" y="1358"/>
                        </a:cubicBezTo>
                        <a:lnTo>
                          <a:pt x="310" y="1453"/>
                        </a:lnTo>
                        <a:cubicBezTo>
                          <a:pt x="14692" y="16407"/>
                          <a:pt x="25170" y="34790"/>
                          <a:pt x="35076" y="52983"/>
                        </a:cubicBezTo>
                        <a:cubicBezTo>
                          <a:pt x="39648" y="62317"/>
                          <a:pt x="44506" y="71557"/>
                          <a:pt x="48411" y="81177"/>
                        </a:cubicBezTo>
                        <a:lnTo>
                          <a:pt x="54602" y="95464"/>
                        </a:lnTo>
                        <a:lnTo>
                          <a:pt x="60127" y="110038"/>
                        </a:lnTo>
                        <a:cubicBezTo>
                          <a:pt x="74700" y="148995"/>
                          <a:pt x="86416" y="189000"/>
                          <a:pt x="95179" y="229767"/>
                        </a:cubicBezTo>
                        <a:cubicBezTo>
                          <a:pt x="99941" y="250055"/>
                          <a:pt x="103180" y="270629"/>
                          <a:pt x="107085" y="291013"/>
                        </a:cubicBezTo>
                        <a:lnTo>
                          <a:pt x="112038" y="321874"/>
                        </a:lnTo>
                        <a:cubicBezTo>
                          <a:pt x="113848" y="332161"/>
                          <a:pt x="116038" y="342352"/>
                          <a:pt x="117467" y="352639"/>
                        </a:cubicBezTo>
                        <a:cubicBezTo>
                          <a:pt x="120706" y="373213"/>
                          <a:pt x="124516" y="393692"/>
                          <a:pt x="128135" y="414361"/>
                        </a:cubicBezTo>
                        <a:cubicBezTo>
                          <a:pt x="131278" y="435031"/>
                          <a:pt x="135088" y="455605"/>
                          <a:pt x="139470" y="476274"/>
                        </a:cubicBezTo>
                        <a:cubicBezTo>
                          <a:pt x="139565" y="476655"/>
                          <a:pt x="139851" y="476941"/>
                          <a:pt x="140232" y="476941"/>
                        </a:cubicBezTo>
                        <a:cubicBezTo>
                          <a:pt x="140708" y="476941"/>
                          <a:pt x="141089" y="476560"/>
                          <a:pt x="141089" y="476084"/>
                        </a:cubicBezTo>
                        <a:cubicBezTo>
                          <a:pt x="141184" y="455033"/>
                          <a:pt x="140708" y="433983"/>
                          <a:pt x="139660" y="413028"/>
                        </a:cubicBezTo>
                        <a:cubicBezTo>
                          <a:pt x="138327" y="392073"/>
                          <a:pt x="135755" y="371213"/>
                          <a:pt x="133660" y="35025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6007A6EB-5E3D-48E8-B7A3-3C29EB6F8EB3}"/>
                      </a:ext>
                    </a:extLst>
                  </p:cNvPr>
                  <p:cNvSpPr/>
                  <p:nvPr/>
                </p:nvSpPr>
                <p:spPr>
                  <a:xfrm>
                    <a:off x="3151554" y="1332632"/>
                    <a:ext cx="110047" cy="330898"/>
                  </a:xfrm>
                  <a:custGeom>
                    <a:avLst/>
                    <a:gdLst>
                      <a:gd name="connsiteX0" fmla="*/ 76772 w 110047"/>
                      <a:gd name="connsiteY0" fmla="*/ 158401 h 330898"/>
                      <a:gd name="connsiteX1" fmla="*/ 43434 w 110047"/>
                      <a:gd name="connsiteY1" fmla="*/ 77248 h 330898"/>
                      <a:gd name="connsiteX2" fmla="*/ 1524 w 110047"/>
                      <a:gd name="connsiteY2" fmla="*/ 381 h 330898"/>
                      <a:gd name="connsiteX3" fmla="*/ 381 w 110047"/>
                      <a:gd name="connsiteY3" fmla="*/ 95 h 330898"/>
                      <a:gd name="connsiteX4" fmla="*/ 95 w 110047"/>
                      <a:gd name="connsiteY4" fmla="*/ 1238 h 330898"/>
                      <a:gd name="connsiteX5" fmla="*/ 35909 w 110047"/>
                      <a:gd name="connsiteY5" fmla="*/ 80486 h 330898"/>
                      <a:gd name="connsiteX6" fmla="*/ 64294 w 110047"/>
                      <a:gd name="connsiteY6" fmla="*/ 162401 h 330898"/>
                      <a:gd name="connsiteX7" fmla="*/ 85820 w 110047"/>
                      <a:gd name="connsiteY7" fmla="*/ 246221 h 330898"/>
                      <a:gd name="connsiteX8" fmla="*/ 108395 w 110047"/>
                      <a:gd name="connsiteY8" fmla="*/ 330327 h 330898"/>
                      <a:gd name="connsiteX9" fmla="*/ 109157 w 110047"/>
                      <a:gd name="connsiteY9" fmla="*/ 330899 h 330898"/>
                      <a:gd name="connsiteX10" fmla="*/ 110014 w 110047"/>
                      <a:gd name="connsiteY10" fmla="*/ 330041 h 330898"/>
                      <a:gd name="connsiteX11" fmla="*/ 101822 w 110047"/>
                      <a:gd name="connsiteY11" fmla="*/ 242507 h 330898"/>
                      <a:gd name="connsiteX12" fmla="*/ 76772 w 110047"/>
                      <a:gd name="connsiteY12" fmla="*/ 158401 h 330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0047" h="330898">
                        <a:moveTo>
                          <a:pt x="76772" y="158401"/>
                        </a:moveTo>
                        <a:cubicBezTo>
                          <a:pt x="67056" y="130778"/>
                          <a:pt x="55721" y="103727"/>
                          <a:pt x="43434" y="77248"/>
                        </a:cubicBezTo>
                        <a:cubicBezTo>
                          <a:pt x="30861" y="50864"/>
                          <a:pt x="17240" y="25051"/>
                          <a:pt x="1524" y="381"/>
                        </a:cubicBezTo>
                        <a:cubicBezTo>
                          <a:pt x="1238" y="0"/>
                          <a:pt x="762" y="-95"/>
                          <a:pt x="381" y="95"/>
                        </a:cubicBezTo>
                        <a:cubicBezTo>
                          <a:pt x="0" y="286"/>
                          <a:pt x="-95" y="857"/>
                          <a:pt x="95" y="1238"/>
                        </a:cubicBezTo>
                        <a:cubicBezTo>
                          <a:pt x="13811" y="26765"/>
                          <a:pt x="25336" y="53531"/>
                          <a:pt x="35909" y="80486"/>
                        </a:cubicBezTo>
                        <a:cubicBezTo>
                          <a:pt x="46577" y="107442"/>
                          <a:pt x="56197" y="134683"/>
                          <a:pt x="64294" y="162401"/>
                        </a:cubicBezTo>
                        <a:cubicBezTo>
                          <a:pt x="72485" y="190119"/>
                          <a:pt x="78391" y="218408"/>
                          <a:pt x="85820" y="246221"/>
                        </a:cubicBezTo>
                        <a:cubicBezTo>
                          <a:pt x="93536" y="274034"/>
                          <a:pt x="99822" y="302133"/>
                          <a:pt x="108395" y="330327"/>
                        </a:cubicBezTo>
                        <a:cubicBezTo>
                          <a:pt x="108490" y="330708"/>
                          <a:pt x="108776" y="330899"/>
                          <a:pt x="109157" y="330899"/>
                        </a:cubicBezTo>
                        <a:cubicBezTo>
                          <a:pt x="109633" y="330899"/>
                          <a:pt x="110014" y="330517"/>
                          <a:pt x="110014" y="330041"/>
                        </a:cubicBezTo>
                        <a:cubicBezTo>
                          <a:pt x="110395" y="300609"/>
                          <a:pt x="107537" y="271272"/>
                          <a:pt x="101822" y="242507"/>
                        </a:cubicBezTo>
                        <a:cubicBezTo>
                          <a:pt x="96679" y="213741"/>
                          <a:pt x="86487" y="186023"/>
                          <a:pt x="76772" y="15840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1A51CEE9-88D8-4406-8942-35A196A0DC42}"/>
                      </a:ext>
                    </a:extLst>
                  </p:cNvPr>
                  <p:cNvSpPr/>
                  <p:nvPr/>
                </p:nvSpPr>
                <p:spPr>
                  <a:xfrm>
                    <a:off x="3122904" y="1465387"/>
                    <a:ext cx="109923" cy="171664"/>
                  </a:xfrm>
                  <a:custGeom>
                    <a:avLst/>
                    <a:gdLst>
                      <a:gd name="connsiteX0" fmla="*/ 103611 w 109923"/>
                      <a:gd name="connsiteY0" fmla="*/ 117658 h 171664"/>
                      <a:gd name="connsiteX1" fmla="*/ 80466 w 109923"/>
                      <a:gd name="connsiteY1" fmla="*/ 69081 h 171664"/>
                      <a:gd name="connsiteX2" fmla="*/ 46747 w 109923"/>
                      <a:gd name="connsiteY2" fmla="*/ 27170 h 171664"/>
                      <a:gd name="connsiteX3" fmla="*/ 25316 w 109923"/>
                      <a:gd name="connsiteY3" fmla="*/ 10978 h 171664"/>
                      <a:gd name="connsiteX4" fmla="*/ 1027 w 109923"/>
                      <a:gd name="connsiteY4" fmla="*/ 24 h 171664"/>
                      <a:gd name="connsiteX5" fmla="*/ 75 w 109923"/>
                      <a:gd name="connsiteY5" fmla="*/ 500 h 171664"/>
                      <a:gd name="connsiteX6" fmla="*/ 456 w 109923"/>
                      <a:gd name="connsiteY6" fmla="*/ 1548 h 171664"/>
                      <a:gd name="connsiteX7" fmla="*/ 551 w 109923"/>
                      <a:gd name="connsiteY7" fmla="*/ 1548 h 171664"/>
                      <a:gd name="connsiteX8" fmla="*/ 40937 w 109923"/>
                      <a:gd name="connsiteY8" fmla="*/ 32885 h 171664"/>
                      <a:gd name="connsiteX9" fmla="*/ 69036 w 109923"/>
                      <a:gd name="connsiteY9" fmla="*/ 75462 h 171664"/>
                      <a:gd name="connsiteX10" fmla="*/ 88086 w 109923"/>
                      <a:gd name="connsiteY10" fmla="*/ 122897 h 171664"/>
                      <a:gd name="connsiteX11" fmla="*/ 97706 w 109923"/>
                      <a:gd name="connsiteY11" fmla="*/ 146900 h 171664"/>
                      <a:gd name="connsiteX12" fmla="*/ 108279 w 109923"/>
                      <a:gd name="connsiteY12" fmla="*/ 171189 h 171664"/>
                      <a:gd name="connsiteX13" fmla="*/ 108279 w 109923"/>
                      <a:gd name="connsiteY13" fmla="*/ 171189 h 171664"/>
                      <a:gd name="connsiteX14" fmla="*/ 108945 w 109923"/>
                      <a:gd name="connsiteY14" fmla="*/ 171665 h 171664"/>
                      <a:gd name="connsiteX15" fmla="*/ 109803 w 109923"/>
                      <a:gd name="connsiteY15" fmla="*/ 170903 h 171664"/>
                      <a:gd name="connsiteX16" fmla="*/ 108755 w 109923"/>
                      <a:gd name="connsiteY16" fmla="*/ 144042 h 171664"/>
                      <a:gd name="connsiteX17" fmla="*/ 103611 w 109923"/>
                      <a:gd name="connsiteY17" fmla="*/ 117658 h 171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9923" h="171664">
                        <a:moveTo>
                          <a:pt x="103611" y="117658"/>
                        </a:moveTo>
                        <a:cubicBezTo>
                          <a:pt x="98659" y="100323"/>
                          <a:pt x="90086" y="84225"/>
                          <a:pt x="80466" y="69081"/>
                        </a:cubicBezTo>
                        <a:cubicBezTo>
                          <a:pt x="70941" y="53841"/>
                          <a:pt x="59987" y="39362"/>
                          <a:pt x="46747" y="27170"/>
                        </a:cubicBezTo>
                        <a:cubicBezTo>
                          <a:pt x="39984" y="21265"/>
                          <a:pt x="33031" y="15645"/>
                          <a:pt x="25316" y="10978"/>
                        </a:cubicBezTo>
                        <a:cubicBezTo>
                          <a:pt x="17696" y="6216"/>
                          <a:pt x="9695" y="2215"/>
                          <a:pt x="1027" y="24"/>
                        </a:cubicBezTo>
                        <a:cubicBezTo>
                          <a:pt x="646" y="-71"/>
                          <a:pt x="265" y="119"/>
                          <a:pt x="75" y="500"/>
                        </a:cubicBezTo>
                        <a:cubicBezTo>
                          <a:pt x="-116" y="882"/>
                          <a:pt x="75" y="1358"/>
                          <a:pt x="456" y="1548"/>
                        </a:cubicBezTo>
                        <a:lnTo>
                          <a:pt x="551" y="1548"/>
                        </a:lnTo>
                        <a:cubicBezTo>
                          <a:pt x="16363" y="8597"/>
                          <a:pt x="29602" y="20217"/>
                          <a:pt x="40937" y="32885"/>
                        </a:cubicBezTo>
                        <a:cubicBezTo>
                          <a:pt x="52367" y="45649"/>
                          <a:pt x="61416" y="60222"/>
                          <a:pt x="69036" y="75462"/>
                        </a:cubicBezTo>
                        <a:cubicBezTo>
                          <a:pt x="77037" y="90607"/>
                          <a:pt x="81132" y="107276"/>
                          <a:pt x="88086" y="122897"/>
                        </a:cubicBezTo>
                        <a:cubicBezTo>
                          <a:pt x="91134" y="130898"/>
                          <a:pt x="94182" y="138899"/>
                          <a:pt x="97706" y="146900"/>
                        </a:cubicBezTo>
                        <a:cubicBezTo>
                          <a:pt x="100754" y="154996"/>
                          <a:pt x="104088" y="163187"/>
                          <a:pt x="108279" y="171189"/>
                        </a:cubicBezTo>
                        <a:lnTo>
                          <a:pt x="108279" y="171189"/>
                        </a:lnTo>
                        <a:cubicBezTo>
                          <a:pt x="108374" y="171474"/>
                          <a:pt x="108660" y="171665"/>
                          <a:pt x="108945" y="171665"/>
                        </a:cubicBezTo>
                        <a:cubicBezTo>
                          <a:pt x="109422" y="171665"/>
                          <a:pt x="109803" y="171284"/>
                          <a:pt x="109803" y="170903"/>
                        </a:cubicBezTo>
                        <a:cubicBezTo>
                          <a:pt x="110184" y="161854"/>
                          <a:pt x="109612" y="152900"/>
                          <a:pt x="108755" y="144042"/>
                        </a:cubicBezTo>
                        <a:cubicBezTo>
                          <a:pt x="107612" y="135089"/>
                          <a:pt x="105802" y="126326"/>
                          <a:pt x="103611" y="11765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E13C13D-39D3-43ED-93C5-EDFF473DD35D}"/>
                    </a:ext>
                  </a:extLst>
                </p:cNvPr>
                <p:cNvSpPr/>
                <p:nvPr/>
              </p:nvSpPr>
              <p:spPr>
                <a:xfrm>
                  <a:off x="3069202" y="539425"/>
                  <a:ext cx="180259" cy="557558"/>
                </a:xfrm>
                <a:custGeom>
                  <a:avLst/>
                  <a:gdLst>
                    <a:gd name="connsiteX0" fmla="*/ 160647 w 180259"/>
                    <a:gd name="connsiteY0" fmla="*/ 557559 h 557558"/>
                    <a:gd name="connsiteX1" fmla="*/ 54539 w 180259"/>
                    <a:gd name="connsiteY1" fmla="*/ 444783 h 557558"/>
                    <a:gd name="connsiteX2" fmla="*/ 41299 w 180259"/>
                    <a:gd name="connsiteY2" fmla="*/ 245805 h 557558"/>
                    <a:gd name="connsiteX3" fmla="*/ 17010 w 180259"/>
                    <a:gd name="connsiteY3" fmla="*/ 24730 h 557558"/>
                    <a:gd name="connsiteX4" fmla="*/ 65683 w 180259"/>
                    <a:gd name="connsiteY4" fmla="*/ 51305 h 557558"/>
                    <a:gd name="connsiteX5" fmla="*/ 171792 w 180259"/>
                    <a:gd name="connsiteY5" fmla="*/ 354200 h 557558"/>
                    <a:gd name="connsiteX6" fmla="*/ 160647 w 180259"/>
                    <a:gd name="connsiteY6" fmla="*/ 557559 h 55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259" h="557558">
                      <a:moveTo>
                        <a:pt x="160647" y="557559"/>
                      </a:moveTo>
                      <a:cubicBezTo>
                        <a:pt x="160647" y="557559"/>
                        <a:pt x="74446" y="537651"/>
                        <a:pt x="54539" y="444783"/>
                      </a:cubicBezTo>
                      <a:cubicBezTo>
                        <a:pt x="34632" y="351914"/>
                        <a:pt x="98735" y="391728"/>
                        <a:pt x="41299" y="245805"/>
                      </a:cubicBezTo>
                      <a:cubicBezTo>
                        <a:pt x="-16137" y="99882"/>
                        <a:pt x="-2897" y="66735"/>
                        <a:pt x="17010" y="24730"/>
                      </a:cubicBezTo>
                      <a:cubicBezTo>
                        <a:pt x="36918" y="-17275"/>
                        <a:pt x="47967" y="-4035"/>
                        <a:pt x="65683" y="51305"/>
                      </a:cubicBezTo>
                      <a:cubicBezTo>
                        <a:pt x="83400" y="106550"/>
                        <a:pt x="147503" y="192751"/>
                        <a:pt x="171792" y="354200"/>
                      </a:cubicBezTo>
                      <a:cubicBezTo>
                        <a:pt x="195985" y="515553"/>
                        <a:pt x="160647" y="557559"/>
                        <a:pt x="160647" y="557559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E11D5D9-9FE0-41B4-A560-9E90AEC65543}"/>
                    </a:ext>
                  </a:extLst>
                </p:cNvPr>
                <p:cNvSpPr/>
                <p:nvPr/>
              </p:nvSpPr>
              <p:spPr>
                <a:xfrm>
                  <a:off x="3340260" y="358555"/>
                  <a:ext cx="204488" cy="581456"/>
                </a:xfrm>
                <a:custGeom>
                  <a:avLst/>
                  <a:gdLst>
                    <a:gd name="connsiteX0" fmla="*/ 59800 w 204488"/>
                    <a:gd name="connsiteY0" fmla="*/ 581457 h 581456"/>
                    <a:gd name="connsiteX1" fmla="*/ 79 w 204488"/>
                    <a:gd name="connsiteY1" fmla="*/ 453250 h 581456"/>
                    <a:gd name="connsiteX2" fmla="*/ 48751 w 204488"/>
                    <a:gd name="connsiteY2" fmla="*/ 232175 h 581456"/>
                    <a:gd name="connsiteX3" fmla="*/ 88566 w 204488"/>
                    <a:gd name="connsiteY3" fmla="*/ 51 h 581456"/>
                    <a:gd name="connsiteX4" fmla="*/ 199151 w 204488"/>
                    <a:gd name="connsiteY4" fmla="*/ 216745 h 581456"/>
                    <a:gd name="connsiteX5" fmla="*/ 126190 w 204488"/>
                    <a:gd name="connsiteY5" fmla="*/ 510781 h 581456"/>
                    <a:gd name="connsiteX6" fmla="*/ 59800 w 204488"/>
                    <a:gd name="connsiteY6" fmla="*/ 581457 h 581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488" h="581456">
                      <a:moveTo>
                        <a:pt x="59800" y="581457"/>
                      </a:moveTo>
                      <a:cubicBezTo>
                        <a:pt x="59800" y="581457"/>
                        <a:pt x="2365" y="561550"/>
                        <a:pt x="79" y="453250"/>
                      </a:cubicBezTo>
                      <a:cubicBezTo>
                        <a:pt x="-2112" y="344951"/>
                        <a:pt x="42084" y="367049"/>
                        <a:pt x="48751" y="232175"/>
                      </a:cubicBezTo>
                      <a:cubicBezTo>
                        <a:pt x="55419" y="97301"/>
                        <a:pt x="64182" y="2242"/>
                        <a:pt x="88566" y="51"/>
                      </a:cubicBezTo>
                      <a:cubicBezTo>
                        <a:pt x="112855" y="-2140"/>
                        <a:pt x="176958" y="66345"/>
                        <a:pt x="199151" y="216745"/>
                      </a:cubicBezTo>
                      <a:cubicBezTo>
                        <a:pt x="221249" y="367049"/>
                        <a:pt x="170386" y="466586"/>
                        <a:pt x="126190" y="510781"/>
                      </a:cubicBezTo>
                      <a:cubicBezTo>
                        <a:pt x="81898" y="554882"/>
                        <a:pt x="59800" y="581457"/>
                        <a:pt x="59800" y="581457"/>
                      </a:cubicBezTo>
                      <a:close/>
                    </a:path>
                  </a:pathLst>
                </a:custGeom>
                <a:solidFill>
                  <a:srgbClr val="58A9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EF7068B3-7D53-4F96-9980-E0C9050751B8}"/>
                    </a:ext>
                  </a:extLst>
                </p:cNvPr>
                <p:cNvSpPr/>
                <p:nvPr/>
              </p:nvSpPr>
              <p:spPr>
                <a:xfrm>
                  <a:off x="2960012" y="897152"/>
                  <a:ext cx="238881" cy="330229"/>
                </a:xfrm>
                <a:custGeom>
                  <a:avLst/>
                  <a:gdLst>
                    <a:gd name="connsiteX0" fmla="*/ 238881 w 238881"/>
                    <a:gd name="connsiteY0" fmla="*/ 330229 h 330229"/>
                    <a:gd name="connsiteX1" fmla="*/ 199067 w 238881"/>
                    <a:gd name="connsiteY1" fmla="*/ 213072 h 330229"/>
                    <a:gd name="connsiteX2" fmla="*/ 77432 w 238881"/>
                    <a:gd name="connsiteY2" fmla="*/ 69340 h 330229"/>
                    <a:gd name="connsiteX3" fmla="*/ 89 w 238881"/>
                    <a:gd name="connsiteY3" fmla="*/ 64958 h 330229"/>
                    <a:gd name="connsiteX4" fmla="*/ 106198 w 238881"/>
                    <a:gd name="connsiteY4" fmla="*/ 257268 h 330229"/>
                    <a:gd name="connsiteX5" fmla="*/ 238881 w 238881"/>
                    <a:gd name="connsiteY5" fmla="*/ 330229 h 330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881" h="330229">
                      <a:moveTo>
                        <a:pt x="238881" y="330229"/>
                      </a:moveTo>
                      <a:cubicBezTo>
                        <a:pt x="238881" y="330229"/>
                        <a:pt x="225641" y="250600"/>
                        <a:pt x="199067" y="213072"/>
                      </a:cubicBezTo>
                      <a:cubicBezTo>
                        <a:pt x="172492" y="175448"/>
                        <a:pt x="115056" y="142301"/>
                        <a:pt x="77432" y="69340"/>
                      </a:cubicBezTo>
                      <a:cubicBezTo>
                        <a:pt x="39809" y="-3622"/>
                        <a:pt x="-2197" y="-38960"/>
                        <a:pt x="89" y="64958"/>
                      </a:cubicBezTo>
                      <a:cubicBezTo>
                        <a:pt x="2280" y="168876"/>
                        <a:pt x="48762" y="221930"/>
                        <a:pt x="106198" y="257268"/>
                      </a:cubicBezTo>
                      <a:cubicBezTo>
                        <a:pt x="163634" y="292701"/>
                        <a:pt x="238881" y="330229"/>
                        <a:pt x="238881" y="330229"/>
                      </a:cubicBezTo>
                      <a:close/>
                    </a:path>
                  </a:pathLst>
                </a:custGeom>
                <a:solidFill>
                  <a:srgbClr val="58A9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BE606657-705E-42EC-8117-5218BBA70B9A}"/>
                    </a:ext>
                  </a:extLst>
                </p:cNvPr>
                <p:cNvSpPr/>
                <p:nvPr/>
              </p:nvSpPr>
              <p:spPr>
                <a:xfrm>
                  <a:off x="2922424" y="1097653"/>
                  <a:ext cx="252084" cy="285228"/>
                </a:xfrm>
                <a:custGeom>
                  <a:avLst/>
                  <a:gdLst>
                    <a:gd name="connsiteX0" fmla="*/ 252084 w 252084"/>
                    <a:gd name="connsiteY0" fmla="*/ 266793 h 285228"/>
                    <a:gd name="connsiteX1" fmla="*/ 121687 w 252084"/>
                    <a:gd name="connsiteY1" fmla="*/ 89914 h 285228"/>
                    <a:gd name="connsiteX2" fmla="*/ 4530 w 252084"/>
                    <a:gd name="connsiteY2" fmla="*/ 14762 h 285228"/>
                    <a:gd name="connsiteX3" fmla="*/ 90731 w 252084"/>
                    <a:gd name="connsiteY3" fmla="*/ 116489 h 285228"/>
                    <a:gd name="connsiteX4" fmla="*/ 170360 w 252084"/>
                    <a:gd name="connsiteY4" fmla="*/ 269079 h 285228"/>
                    <a:gd name="connsiteX5" fmla="*/ 252084 w 252084"/>
                    <a:gd name="connsiteY5" fmla="*/ 266793 h 28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2084" h="285228">
                      <a:moveTo>
                        <a:pt x="252084" y="266793"/>
                      </a:moveTo>
                      <a:cubicBezTo>
                        <a:pt x="252084" y="266793"/>
                        <a:pt x="199030" y="165066"/>
                        <a:pt x="121687" y="89914"/>
                      </a:cubicBezTo>
                      <a:cubicBezTo>
                        <a:pt x="44344" y="14762"/>
                        <a:pt x="-17568" y="-22862"/>
                        <a:pt x="4530" y="14762"/>
                      </a:cubicBezTo>
                      <a:cubicBezTo>
                        <a:pt x="26628" y="52385"/>
                        <a:pt x="53202" y="50100"/>
                        <a:pt x="90731" y="116489"/>
                      </a:cubicBezTo>
                      <a:cubicBezTo>
                        <a:pt x="128355" y="182783"/>
                        <a:pt x="117306" y="231456"/>
                        <a:pt x="170360" y="269079"/>
                      </a:cubicBezTo>
                      <a:cubicBezTo>
                        <a:pt x="223414" y="306703"/>
                        <a:pt x="252084" y="266793"/>
                        <a:pt x="252084" y="266793"/>
                      </a:cubicBezTo>
                      <a:close/>
                    </a:path>
                  </a:pathLst>
                </a:custGeom>
                <a:solidFill>
                  <a:srgbClr val="58A9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916E1C8-71E0-4865-8088-B0571E06F0F5}"/>
                    </a:ext>
                  </a:extLst>
                </p:cNvPr>
                <p:cNvSpPr/>
                <p:nvPr/>
              </p:nvSpPr>
              <p:spPr>
                <a:xfrm>
                  <a:off x="2950490" y="1375103"/>
                  <a:ext cx="217446" cy="119835"/>
                </a:xfrm>
                <a:custGeom>
                  <a:avLst/>
                  <a:gdLst>
                    <a:gd name="connsiteX0" fmla="*/ 217446 w 217446"/>
                    <a:gd name="connsiteY0" fmla="*/ 119836 h 119835"/>
                    <a:gd name="connsiteX1" fmla="*/ 137817 w 217446"/>
                    <a:gd name="connsiteY1" fmla="*/ 24777 h 119835"/>
                    <a:gd name="connsiteX2" fmla="*/ 753 w 217446"/>
                    <a:gd name="connsiteY2" fmla="*/ 20395 h 119835"/>
                    <a:gd name="connsiteX3" fmla="*/ 102480 w 217446"/>
                    <a:gd name="connsiteY3" fmla="*/ 93356 h 119835"/>
                    <a:gd name="connsiteX4" fmla="*/ 217446 w 217446"/>
                    <a:gd name="connsiteY4" fmla="*/ 119836 h 11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446" h="119835">
                      <a:moveTo>
                        <a:pt x="217446" y="119836"/>
                      </a:moveTo>
                      <a:cubicBezTo>
                        <a:pt x="215256" y="113169"/>
                        <a:pt x="213065" y="64591"/>
                        <a:pt x="137817" y="24777"/>
                      </a:cubicBezTo>
                      <a:cubicBezTo>
                        <a:pt x="62665" y="-15038"/>
                        <a:pt x="-8106" y="488"/>
                        <a:pt x="753" y="20395"/>
                      </a:cubicBezTo>
                      <a:cubicBezTo>
                        <a:pt x="9611" y="40302"/>
                        <a:pt x="55998" y="73449"/>
                        <a:pt x="102480" y="93356"/>
                      </a:cubicBezTo>
                      <a:cubicBezTo>
                        <a:pt x="148866" y="113169"/>
                        <a:pt x="217446" y="119836"/>
                        <a:pt x="217446" y="119836"/>
                      </a:cubicBezTo>
                      <a:close/>
                    </a:path>
                  </a:pathLst>
                </a:custGeom>
                <a:solidFill>
                  <a:srgbClr val="58A9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FFB9346F-1212-4418-AB2F-C459C021AEF4}"/>
                    </a:ext>
                  </a:extLst>
                </p:cNvPr>
                <p:cNvSpPr/>
                <p:nvPr/>
              </p:nvSpPr>
              <p:spPr>
                <a:xfrm>
                  <a:off x="3374943" y="825044"/>
                  <a:ext cx="294030" cy="406814"/>
                </a:xfrm>
                <a:custGeom>
                  <a:avLst/>
                  <a:gdLst>
                    <a:gd name="connsiteX0" fmla="*/ 20641 w 294030"/>
                    <a:gd name="connsiteY0" fmla="*/ 406814 h 406814"/>
                    <a:gd name="connsiteX1" fmla="*/ 5210 w 294030"/>
                    <a:gd name="connsiteY1" fmla="*/ 276417 h 406814"/>
                    <a:gd name="connsiteX2" fmla="*/ 106937 w 294030"/>
                    <a:gd name="connsiteY2" fmla="*/ 163641 h 406814"/>
                    <a:gd name="connsiteX3" fmla="*/ 186566 w 294030"/>
                    <a:gd name="connsiteY3" fmla="*/ 61914 h 406814"/>
                    <a:gd name="connsiteX4" fmla="*/ 288293 w 294030"/>
                    <a:gd name="connsiteY4" fmla="*/ 6669 h 406814"/>
                    <a:gd name="connsiteX5" fmla="*/ 252955 w 294030"/>
                    <a:gd name="connsiteY5" fmla="*/ 123827 h 406814"/>
                    <a:gd name="connsiteX6" fmla="*/ 164563 w 294030"/>
                    <a:gd name="connsiteY6" fmla="*/ 221077 h 406814"/>
                    <a:gd name="connsiteX7" fmla="*/ 102651 w 294030"/>
                    <a:gd name="connsiteY7" fmla="*/ 369191 h 406814"/>
                    <a:gd name="connsiteX8" fmla="*/ 20641 w 294030"/>
                    <a:gd name="connsiteY8" fmla="*/ 406814 h 406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030" h="406814">
                      <a:moveTo>
                        <a:pt x="20641" y="406814"/>
                      </a:moveTo>
                      <a:cubicBezTo>
                        <a:pt x="20641" y="406814"/>
                        <a:pt x="-12506" y="364809"/>
                        <a:pt x="5210" y="276417"/>
                      </a:cubicBezTo>
                      <a:cubicBezTo>
                        <a:pt x="22927" y="188025"/>
                        <a:pt x="62646" y="210123"/>
                        <a:pt x="106937" y="163641"/>
                      </a:cubicBezTo>
                      <a:cubicBezTo>
                        <a:pt x="151133" y="117254"/>
                        <a:pt x="142275" y="110587"/>
                        <a:pt x="186566" y="61914"/>
                      </a:cubicBezTo>
                      <a:cubicBezTo>
                        <a:pt x="230762" y="13241"/>
                        <a:pt x="270577" y="-13238"/>
                        <a:pt x="288293" y="6669"/>
                      </a:cubicBezTo>
                      <a:cubicBezTo>
                        <a:pt x="306010" y="26577"/>
                        <a:pt x="279435" y="88489"/>
                        <a:pt x="252955" y="123827"/>
                      </a:cubicBezTo>
                      <a:cubicBezTo>
                        <a:pt x="226381" y="159164"/>
                        <a:pt x="184375" y="176881"/>
                        <a:pt x="164563" y="221077"/>
                      </a:cubicBezTo>
                      <a:cubicBezTo>
                        <a:pt x="144656" y="265273"/>
                        <a:pt x="153515" y="336044"/>
                        <a:pt x="102651" y="369191"/>
                      </a:cubicBezTo>
                      <a:cubicBezTo>
                        <a:pt x="51597" y="402338"/>
                        <a:pt x="20641" y="406814"/>
                        <a:pt x="20641" y="406814"/>
                      </a:cubicBezTo>
                      <a:close/>
                    </a:path>
                  </a:pathLst>
                </a:custGeom>
                <a:solidFill>
                  <a:srgbClr val="58A9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459AA7B-F45B-408D-9376-B7CC9BDE0D12}"/>
                    </a:ext>
                  </a:extLst>
                </p:cNvPr>
                <p:cNvSpPr/>
                <p:nvPr/>
              </p:nvSpPr>
              <p:spPr>
                <a:xfrm>
                  <a:off x="3506169" y="1009619"/>
                  <a:ext cx="224009" cy="246528"/>
                </a:xfrm>
                <a:custGeom>
                  <a:avLst/>
                  <a:gdLst>
                    <a:gd name="connsiteX0" fmla="*/ 0 w 224009"/>
                    <a:gd name="connsiteY0" fmla="*/ 246528 h 246528"/>
                    <a:gd name="connsiteX1" fmla="*/ 137065 w 224009"/>
                    <a:gd name="connsiteY1" fmla="*/ 89556 h 246528"/>
                    <a:gd name="connsiteX2" fmla="*/ 218885 w 224009"/>
                    <a:gd name="connsiteY2" fmla="*/ 16595 h 246528"/>
                    <a:gd name="connsiteX3" fmla="*/ 192310 w 224009"/>
                    <a:gd name="connsiteY3" fmla="*/ 153659 h 246528"/>
                    <a:gd name="connsiteX4" fmla="*/ 0 w 224009"/>
                    <a:gd name="connsiteY4" fmla="*/ 246528 h 246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009" h="246528">
                      <a:moveTo>
                        <a:pt x="0" y="246528"/>
                      </a:moveTo>
                      <a:cubicBezTo>
                        <a:pt x="0" y="246528"/>
                        <a:pt x="79629" y="155850"/>
                        <a:pt x="137065" y="89556"/>
                      </a:cubicBezTo>
                      <a:cubicBezTo>
                        <a:pt x="194500" y="23262"/>
                        <a:pt x="216694" y="-27601"/>
                        <a:pt x="218885" y="16595"/>
                      </a:cubicBezTo>
                      <a:cubicBezTo>
                        <a:pt x="221075" y="60791"/>
                        <a:pt x="238792" y="96224"/>
                        <a:pt x="192310" y="153659"/>
                      </a:cubicBezTo>
                      <a:cubicBezTo>
                        <a:pt x="145923" y="211190"/>
                        <a:pt x="0" y="246528"/>
                        <a:pt x="0" y="246528"/>
                      </a:cubicBezTo>
                      <a:close/>
                    </a:path>
                  </a:pathLst>
                </a:custGeom>
                <a:solidFill>
                  <a:srgbClr val="58A9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0D68270-264E-4527-AED1-C13049A8D048}"/>
                    </a:ext>
                  </a:extLst>
                </p:cNvPr>
                <p:cNvSpPr/>
                <p:nvPr/>
              </p:nvSpPr>
              <p:spPr>
                <a:xfrm>
                  <a:off x="3464162" y="1204494"/>
                  <a:ext cx="291634" cy="197647"/>
                </a:xfrm>
                <a:custGeom>
                  <a:avLst/>
                  <a:gdLst>
                    <a:gd name="connsiteX0" fmla="*/ 2 w 291634"/>
                    <a:gd name="connsiteY0" fmla="*/ 197576 h 197647"/>
                    <a:gd name="connsiteX1" fmla="*/ 123827 w 291634"/>
                    <a:gd name="connsiteY1" fmla="*/ 80418 h 197647"/>
                    <a:gd name="connsiteX2" fmla="*/ 289658 w 291634"/>
                    <a:gd name="connsiteY2" fmla="*/ 16315 h 197647"/>
                    <a:gd name="connsiteX3" fmla="*/ 161451 w 291634"/>
                    <a:gd name="connsiteY3" fmla="*/ 142331 h 197647"/>
                    <a:gd name="connsiteX4" fmla="*/ 2 w 291634"/>
                    <a:gd name="connsiteY4" fmla="*/ 197576 h 197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34" h="197647">
                      <a:moveTo>
                        <a:pt x="2" y="197576"/>
                      </a:moveTo>
                      <a:cubicBezTo>
                        <a:pt x="2" y="197576"/>
                        <a:pt x="-2188" y="162238"/>
                        <a:pt x="123827" y="80418"/>
                      </a:cubicBezTo>
                      <a:cubicBezTo>
                        <a:pt x="249843" y="-1401"/>
                        <a:pt x="302897" y="-16832"/>
                        <a:pt x="289658" y="16315"/>
                      </a:cubicBezTo>
                      <a:cubicBezTo>
                        <a:pt x="276418" y="49462"/>
                        <a:pt x="221078" y="82609"/>
                        <a:pt x="161451" y="142331"/>
                      </a:cubicBezTo>
                      <a:cubicBezTo>
                        <a:pt x="101729" y="201958"/>
                        <a:pt x="2" y="197576"/>
                        <a:pt x="2" y="197576"/>
                      </a:cubicBezTo>
                      <a:close/>
                    </a:path>
                  </a:pathLst>
                </a:custGeom>
                <a:solidFill>
                  <a:srgbClr val="58A9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5F6B679-825A-4770-BD3F-0034190A75EA}"/>
                    </a:ext>
                  </a:extLst>
                </p:cNvPr>
                <p:cNvSpPr/>
                <p:nvPr/>
              </p:nvSpPr>
              <p:spPr>
                <a:xfrm>
                  <a:off x="3123741" y="634926"/>
                  <a:ext cx="111347" cy="452627"/>
                </a:xfrm>
                <a:custGeom>
                  <a:avLst/>
                  <a:gdLst>
                    <a:gd name="connsiteX0" fmla="*/ 111347 w 111347"/>
                    <a:gd name="connsiteY0" fmla="*/ 452628 h 452627"/>
                    <a:gd name="connsiteX1" fmla="*/ 50864 w 111347"/>
                    <a:gd name="connsiteY1" fmla="*/ 181261 h 452627"/>
                    <a:gd name="connsiteX2" fmla="*/ 0 w 111347"/>
                    <a:gd name="connsiteY2" fmla="*/ 0 h 452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347" h="452627">
                      <a:moveTo>
                        <a:pt x="111347" y="452628"/>
                      </a:moveTo>
                      <a:cubicBezTo>
                        <a:pt x="111347" y="452628"/>
                        <a:pt x="81724" y="294037"/>
                        <a:pt x="50864" y="181261"/>
                      </a:cubicBezTo>
                      <a:cubicBezTo>
                        <a:pt x="19907" y="68485"/>
                        <a:pt x="0" y="0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A1353C6F-EF8C-4F31-B9E3-22D3143BDBBC}"/>
                    </a:ext>
                  </a:extLst>
                </p:cNvPr>
                <p:cNvSpPr/>
                <p:nvPr/>
              </p:nvSpPr>
              <p:spPr>
                <a:xfrm>
                  <a:off x="3394917" y="438044"/>
                  <a:ext cx="78545" cy="503586"/>
                </a:xfrm>
                <a:custGeom>
                  <a:avLst/>
                  <a:gdLst>
                    <a:gd name="connsiteX0" fmla="*/ 0 w 78545"/>
                    <a:gd name="connsiteY0" fmla="*/ 503587 h 503586"/>
                    <a:gd name="connsiteX1" fmla="*/ 71438 w 78545"/>
                    <a:gd name="connsiteY1" fmla="*/ 227743 h 503586"/>
                    <a:gd name="connsiteX2" fmla="*/ 60389 w 78545"/>
                    <a:gd name="connsiteY2" fmla="*/ 0 h 503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545" h="503586">
                      <a:moveTo>
                        <a:pt x="0" y="503587"/>
                      </a:moveTo>
                      <a:cubicBezTo>
                        <a:pt x="0" y="503587"/>
                        <a:pt x="53721" y="331661"/>
                        <a:pt x="71438" y="227743"/>
                      </a:cubicBezTo>
                      <a:cubicBezTo>
                        <a:pt x="89154" y="123825"/>
                        <a:pt x="69247" y="46482"/>
                        <a:pt x="60389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950CADE-F2EE-4E12-8ECF-599DE5BFA335}"/>
                    </a:ext>
                  </a:extLst>
                </p:cNvPr>
                <p:cNvSpPr/>
                <p:nvPr/>
              </p:nvSpPr>
              <p:spPr>
                <a:xfrm>
                  <a:off x="3002106" y="964205"/>
                  <a:ext cx="189737" cy="259841"/>
                </a:xfrm>
                <a:custGeom>
                  <a:avLst/>
                  <a:gdLst>
                    <a:gd name="connsiteX0" fmla="*/ 189738 w 189737"/>
                    <a:gd name="connsiteY0" fmla="*/ 259842 h 259841"/>
                    <a:gd name="connsiteX1" fmla="*/ 108299 w 189737"/>
                    <a:gd name="connsiteY1" fmla="*/ 143733 h 259841"/>
                    <a:gd name="connsiteX2" fmla="*/ 0 w 189737"/>
                    <a:gd name="connsiteY2" fmla="*/ 0 h 25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9737" h="259841">
                      <a:moveTo>
                        <a:pt x="189738" y="259842"/>
                      </a:moveTo>
                      <a:cubicBezTo>
                        <a:pt x="189738" y="259842"/>
                        <a:pt x="156877" y="201263"/>
                        <a:pt x="108299" y="143733"/>
                      </a:cubicBezTo>
                      <a:cubicBezTo>
                        <a:pt x="59626" y="86297"/>
                        <a:pt x="22098" y="55341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CC431E8-2A9E-44C2-A429-01611CAB013B}"/>
                    </a:ext>
                  </a:extLst>
                </p:cNvPr>
                <p:cNvSpPr/>
                <p:nvPr/>
              </p:nvSpPr>
              <p:spPr>
                <a:xfrm>
                  <a:off x="3395584" y="873718"/>
                  <a:ext cx="218884" cy="358140"/>
                </a:xfrm>
                <a:custGeom>
                  <a:avLst/>
                  <a:gdLst>
                    <a:gd name="connsiteX0" fmla="*/ 0 w 218884"/>
                    <a:gd name="connsiteY0" fmla="*/ 358140 h 358140"/>
                    <a:gd name="connsiteX1" fmla="*/ 59722 w 218884"/>
                    <a:gd name="connsiteY1" fmla="*/ 196787 h 358140"/>
                    <a:gd name="connsiteX2" fmla="*/ 218885 w 218884"/>
                    <a:gd name="connsiteY2" fmla="*/ 0 h 358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8884" h="358140">
                      <a:moveTo>
                        <a:pt x="0" y="358140"/>
                      </a:moveTo>
                      <a:cubicBezTo>
                        <a:pt x="0" y="358140"/>
                        <a:pt x="17717" y="252032"/>
                        <a:pt x="59722" y="196787"/>
                      </a:cubicBezTo>
                      <a:cubicBezTo>
                        <a:pt x="101727" y="141542"/>
                        <a:pt x="185738" y="55341"/>
                        <a:pt x="218885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D29B013-8ED3-4696-AEDD-DE29E6EBD556}"/>
                    </a:ext>
                  </a:extLst>
                </p:cNvPr>
                <p:cNvSpPr/>
                <p:nvPr/>
              </p:nvSpPr>
              <p:spPr>
                <a:xfrm>
                  <a:off x="3035253" y="1417500"/>
                  <a:ext cx="127444" cy="74961"/>
                </a:xfrm>
                <a:custGeom>
                  <a:avLst/>
                  <a:gdLst>
                    <a:gd name="connsiteX0" fmla="*/ 127445 w 127444"/>
                    <a:gd name="connsiteY0" fmla="*/ 74962 h 74961"/>
                    <a:gd name="connsiteX1" fmla="*/ 0 w 127444"/>
                    <a:gd name="connsiteY1" fmla="*/ 0 h 74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444" h="74961">
                      <a:moveTo>
                        <a:pt x="127445" y="74962"/>
                      </a:moveTo>
                      <a:cubicBezTo>
                        <a:pt x="127445" y="74962"/>
                        <a:pt x="53054" y="26479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aphic 2">
                <a:extLst>
                  <a:ext uri="{FF2B5EF4-FFF2-40B4-BE49-F238E27FC236}">
                    <a16:creationId xmlns:a16="http://schemas.microsoft.com/office/drawing/2014/main" id="{6A34D3AA-DD77-4194-B754-C4EC73407EE7}"/>
                  </a:ext>
                </a:extLst>
              </p:cNvPr>
              <p:cNvGrpSpPr/>
              <p:nvPr/>
            </p:nvGrpSpPr>
            <p:grpSpPr>
              <a:xfrm>
                <a:off x="3052104" y="1582569"/>
                <a:ext cx="536655" cy="981646"/>
                <a:chOff x="3052104" y="1582569"/>
                <a:chExt cx="536655" cy="981646"/>
              </a:xfrm>
              <a:solidFill>
                <a:srgbClr val="263238"/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901BECD4-5FAC-44DD-B2B5-831260F44ACE}"/>
                    </a:ext>
                  </a:extLst>
                </p:cNvPr>
                <p:cNvSpPr/>
                <p:nvPr/>
              </p:nvSpPr>
              <p:spPr>
                <a:xfrm>
                  <a:off x="3052104" y="1714585"/>
                  <a:ext cx="536655" cy="849630"/>
                </a:xfrm>
                <a:custGeom>
                  <a:avLst/>
                  <a:gdLst>
                    <a:gd name="connsiteX0" fmla="*/ 536552 w 536655"/>
                    <a:gd name="connsiteY0" fmla="*/ 223552 h 849630"/>
                    <a:gd name="connsiteX1" fmla="*/ 382533 w 536655"/>
                    <a:gd name="connsiteY1" fmla="*/ 0 h 849630"/>
                    <a:gd name="connsiteX2" fmla="*/ 288235 w 536655"/>
                    <a:gd name="connsiteY2" fmla="*/ 0 h 849630"/>
                    <a:gd name="connsiteX3" fmla="*/ 248421 w 536655"/>
                    <a:gd name="connsiteY3" fmla="*/ 0 h 849630"/>
                    <a:gd name="connsiteX4" fmla="*/ 154123 w 536655"/>
                    <a:gd name="connsiteY4" fmla="*/ 0 h 849630"/>
                    <a:gd name="connsiteX5" fmla="*/ 104 w 536655"/>
                    <a:gd name="connsiteY5" fmla="*/ 223552 h 849630"/>
                    <a:gd name="connsiteX6" fmla="*/ 169077 w 536655"/>
                    <a:gd name="connsiteY6" fmla="*/ 849630 h 849630"/>
                    <a:gd name="connsiteX7" fmla="*/ 248516 w 536655"/>
                    <a:gd name="connsiteY7" fmla="*/ 849630 h 849630"/>
                    <a:gd name="connsiteX8" fmla="*/ 288330 w 536655"/>
                    <a:gd name="connsiteY8" fmla="*/ 849630 h 849630"/>
                    <a:gd name="connsiteX9" fmla="*/ 367769 w 536655"/>
                    <a:gd name="connsiteY9" fmla="*/ 849630 h 849630"/>
                    <a:gd name="connsiteX10" fmla="*/ 536552 w 536655"/>
                    <a:gd name="connsiteY10" fmla="*/ 223552 h 849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655" h="849630">
                      <a:moveTo>
                        <a:pt x="536552" y="223552"/>
                      </a:moveTo>
                      <a:cubicBezTo>
                        <a:pt x="531599" y="89440"/>
                        <a:pt x="382533" y="0"/>
                        <a:pt x="382533" y="0"/>
                      </a:cubicBezTo>
                      <a:lnTo>
                        <a:pt x="288235" y="0"/>
                      </a:lnTo>
                      <a:lnTo>
                        <a:pt x="248421" y="0"/>
                      </a:lnTo>
                      <a:lnTo>
                        <a:pt x="154123" y="0"/>
                      </a:lnTo>
                      <a:cubicBezTo>
                        <a:pt x="154123" y="0"/>
                        <a:pt x="5057" y="89440"/>
                        <a:pt x="104" y="223552"/>
                      </a:cubicBezTo>
                      <a:cubicBezTo>
                        <a:pt x="-4849" y="357664"/>
                        <a:pt x="169077" y="849630"/>
                        <a:pt x="169077" y="849630"/>
                      </a:cubicBezTo>
                      <a:lnTo>
                        <a:pt x="248516" y="849630"/>
                      </a:lnTo>
                      <a:lnTo>
                        <a:pt x="288330" y="849630"/>
                      </a:lnTo>
                      <a:lnTo>
                        <a:pt x="367769" y="849630"/>
                      </a:lnTo>
                      <a:cubicBezTo>
                        <a:pt x="367674" y="849535"/>
                        <a:pt x="541505" y="357664"/>
                        <a:pt x="536552" y="22355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14236BB-EDC1-4319-88ED-723E88976833}"/>
                    </a:ext>
                  </a:extLst>
                </p:cNvPr>
                <p:cNvSpPr/>
                <p:nvPr/>
              </p:nvSpPr>
              <p:spPr>
                <a:xfrm>
                  <a:off x="3172509" y="1582569"/>
                  <a:ext cx="291560" cy="131921"/>
                </a:xfrm>
                <a:custGeom>
                  <a:avLst/>
                  <a:gdLst>
                    <a:gd name="connsiteX0" fmla="*/ 291560 w 291560"/>
                    <a:gd name="connsiteY0" fmla="*/ 0 h 131921"/>
                    <a:gd name="connsiteX1" fmla="*/ 0 w 291560"/>
                    <a:gd name="connsiteY1" fmla="*/ 0 h 131921"/>
                    <a:gd name="connsiteX2" fmla="*/ 33719 w 291560"/>
                    <a:gd name="connsiteY2" fmla="*/ 131921 h 131921"/>
                    <a:gd name="connsiteX3" fmla="*/ 257937 w 291560"/>
                    <a:gd name="connsiteY3" fmla="*/ 131921 h 1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560" h="131921">
                      <a:moveTo>
                        <a:pt x="291560" y="0"/>
                      </a:moveTo>
                      <a:lnTo>
                        <a:pt x="0" y="0"/>
                      </a:lnTo>
                      <a:lnTo>
                        <a:pt x="33719" y="131921"/>
                      </a:lnTo>
                      <a:lnTo>
                        <a:pt x="257937" y="13192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id="{B9E1EE09-009C-46F3-BFAA-F85B5586AB8A}"/>
                </a:ext>
              </a:extLst>
            </p:cNvPr>
            <p:cNvGrpSpPr/>
            <p:nvPr/>
          </p:nvGrpSpPr>
          <p:grpSpPr>
            <a:xfrm>
              <a:off x="3988928" y="-873534"/>
              <a:ext cx="3575324" cy="946214"/>
              <a:chOff x="3388536" y="-1344481"/>
              <a:chExt cx="5001577" cy="1323674"/>
            </a:xfrm>
          </p:grpSpPr>
          <p:grpSp>
            <p:nvGrpSpPr>
              <p:cNvPr id="56" name="Graphic 2">
                <a:extLst>
                  <a:ext uri="{FF2B5EF4-FFF2-40B4-BE49-F238E27FC236}">
                    <a16:creationId xmlns:a16="http://schemas.microsoft.com/office/drawing/2014/main" id="{8E11BEDB-E65E-4847-84C6-C16EFC17C4BF}"/>
                  </a:ext>
                </a:extLst>
              </p:cNvPr>
              <p:cNvGrpSpPr/>
              <p:nvPr/>
            </p:nvGrpSpPr>
            <p:grpSpPr>
              <a:xfrm>
                <a:off x="3388536" y="-1344481"/>
                <a:ext cx="4766595" cy="1323674"/>
                <a:chOff x="3388536" y="-1344481"/>
                <a:chExt cx="4766595" cy="1323674"/>
              </a:xfrm>
              <a:noFill/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FD81331-5FDD-4815-83AB-6892428F7A0E}"/>
                    </a:ext>
                  </a:extLst>
                </p:cNvPr>
                <p:cNvSpPr/>
                <p:nvPr/>
              </p:nvSpPr>
              <p:spPr>
                <a:xfrm>
                  <a:off x="8141701" y="-673808"/>
                  <a:ext cx="13429" cy="19621"/>
                </a:xfrm>
                <a:custGeom>
                  <a:avLst/>
                  <a:gdLst>
                    <a:gd name="connsiteX0" fmla="*/ 13430 w 13429"/>
                    <a:gd name="connsiteY0" fmla="*/ 0 h 19621"/>
                    <a:gd name="connsiteX1" fmla="*/ 0 w 13429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29" h="19621">
                      <a:moveTo>
                        <a:pt x="13430" y="0"/>
                      </a:moveTo>
                      <a:cubicBezTo>
                        <a:pt x="13430" y="0"/>
                        <a:pt x="8858" y="7048"/>
                        <a:pt x="0" y="19621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8B9A63F-F044-4845-9EC9-63813FF6A3AC}"/>
                    </a:ext>
                  </a:extLst>
                </p:cNvPr>
                <p:cNvSpPr/>
                <p:nvPr/>
              </p:nvSpPr>
              <p:spPr>
                <a:xfrm>
                  <a:off x="3424826" y="-1344481"/>
                  <a:ext cx="4688490" cy="1323674"/>
                </a:xfrm>
                <a:custGeom>
                  <a:avLst/>
                  <a:gdLst>
                    <a:gd name="connsiteX0" fmla="*/ 4688491 w 4688490"/>
                    <a:gd name="connsiteY0" fmla="*/ 728871 h 1323674"/>
                    <a:gd name="connsiteX1" fmla="*/ 3738372 w 4688490"/>
                    <a:gd name="connsiteY1" fmla="*/ 1322279 h 1323674"/>
                    <a:gd name="connsiteX2" fmla="*/ 1978724 w 4688490"/>
                    <a:gd name="connsiteY2" fmla="*/ 144417 h 1323674"/>
                    <a:gd name="connsiteX3" fmla="*/ 0 w 4688490"/>
                    <a:gd name="connsiteY3" fmla="*/ 517797 h 132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8490" h="1323674">
                      <a:moveTo>
                        <a:pt x="4688491" y="728871"/>
                      </a:moveTo>
                      <a:cubicBezTo>
                        <a:pt x="4572095" y="882224"/>
                        <a:pt x="4220813" y="1287798"/>
                        <a:pt x="3738372" y="1322279"/>
                      </a:cubicBezTo>
                      <a:cubicBezTo>
                        <a:pt x="3142393" y="1364856"/>
                        <a:pt x="2574703" y="421119"/>
                        <a:pt x="1978724" y="144417"/>
                      </a:cubicBezTo>
                      <a:cubicBezTo>
                        <a:pt x="1393793" y="-127141"/>
                        <a:pt x="644747" y="-22842"/>
                        <a:pt x="0" y="517797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custDash>
                    <a:ds d="377250" sp="377250"/>
                  </a:custDash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9122BCB7-E679-4104-B4D6-EE6727F5FEDB}"/>
                    </a:ext>
                  </a:extLst>
                </p:cNvPr>
                <p:cNvSpPr/>
                <p:nvPr/>
              </p:nvSpPr>
              <p:spPr>
                <a:xfrm>
                  <a:off x="3388536" y="-811253"/>
                  <a:ext cx="18002" cy="15525"/>
                </a:xfrm>
                <a:custGeom>
                  <a:avLst/>
                  <a:gdLst>
                    <a:gd name="connsiteX0" fmla="*/ 18002 w 18002"/>
                    <a:gd name="connsiteY0" fmla="*/ 0 h 15525"/>
                    <a:gd name="connsiteX1" fmla="*/ 0 w 18002"/>
                    <a:gd name="connsiteY1" fmla="*/ 15526 h 15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02" h="15525">
                      <a:moveTo>
                        <a:pt x="18002" y="0"/>
                      </a:moveTo>
                      <a:cubicBezTo>
                        <a:pt x="12002" y="5144"/>
                        <a:pt x="6001" y="10287"/>
                        <a:pt x="0" y="15526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" name="Graphic 2">
                <a:extLst>
                  <a:ext uri="{FF2B5EF4-FFF2-40B4-BE49-F238E27FC236}">
                    <a16:creationId xmlns:a16="http://schemas.microsoft.com/office/drawing/2014/main" id="{EC8EA7AC-795C-406B-971E-36B605B9B04C}"/>
                  </a:ext>
                </a:extLst>
              </p:cNvPr>
              <p:cNvGrpSpPr/>
              <p:nvPr/>
            </p:nvGrpSpPr>
            <p:grpSpPr>
              <a:xfrm>
                <a:off x="7939962" y="-1020803"/>
                <a:ext cx="450151" cy="346995"/>
                <a:chOff x="7939962" y="-1020803"/>
                <a:chExt cx="450151" cy="346995"/>
              </a:xfrm>
              <a:solidFill>
                <a:srgbClr val="FFFFFF"/>
              </a:solidFill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4EC1E2C-4047-454A-9435-9A77A7DAD102}"/>
                    </a:ext>
                  </a:extLst>
                </p:cNvPr>
                <p:cNvSpPr/>
                <p:nvPr/>
              </p:nvSpPr>
              <p:spPr>
                <a:xfrm>
                  <a:off x="7939962" y="-1020803"/>
                  <a:ext cx="450151" cy="237362"/>
                </a:xfrm>
                <a:custGeom>
                  <a:avLst/>
                  <a:gdLst>
                    <a:gd name="connsiteX0" fmla="*/ 450152 w 450151"/>
                    <a:gd name="connsiteY0" fmla="*/ 0 h 237362"/>
                    <a:gd name="connsiteX1" fmla="*/ 0 w 450151"/>
                    <a:gd name="connsiteY1" fmla="*/ 163735 h 237362"/>
                    <a:gd name="connsiteX2" fmla="*/ 196501 w 450151"/>
                    <a:gd name="connsiteY2" fmla="*/ 237363 h 237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0151" h="237362">
                      <a:moveTo>
                        <a:pt x="450152" y="0"/>
                      </a:moveTo>
                      <a:lnTo>
                        <a:pt x="0" y="163735"/>
                      </a:lnTo>
                      <a:lnTo>
                        <a:pt x="196501" y="2373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1477BFC-DCFA-4587-9826-3C1B5FE6F7B3}"/>
                    </a:ext>
                  </a:extLst>
                </p:cNvPr>
                <p:cNvSpPr/>
                <p:nvPr/>
              </p:nvSpPr>
              <p:spPr>
                <a:xfrm>
                  <a:off x="8136462" y="-1020803"/>
                  <a:ext cx="253650" cy="346995"/>
                </a:xfrm>
                <a:custGeom>
                  <a:avLst/>
                  <a:gdLst>
                    <a:gd name="connsiteX0" fmla="*/ 0 w 253650"/>
                    <a:gd name="connsiteY0" fmla="*/ 237363 h 346995"/>
                    <a:gd name="connsiteX1" fmla="*/ 18669 w 253650"/>
                    <a:gd name="connsiteY1" fmla="*/ 346996 h 346995"/>
                    <a:gd name="connsiteX2" fmla="*/ 52197 w 253650"/>
                    <a:gd name="connsiteY2" fmla="*/ 254698 h 346995"/>
                    <a:gd name="connsiteX3" fmla="*/ 253651 w 253650"/>
                    <a:gd name="connsiteY3" fmla="*/ 0 h 34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3650" h="346995">
                      <a:moveTo>
                        <a:pt x="0" y="237363"/>
                      </a:moveTo>
                      <a:lnTo>
                        <a:pt x="18669" y="346996"/>
                      </a:lnTo>
                      <a:lnTo>
                        <a:pt x="52197" y="254698"/>
                      </a:lnTo>
                      <a:lnTo>
                        <a:pt x="2536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5AE27FF5-DC85-45C5-B90B-AB8F2F9CB7FB}"/>
                    </a:ext>
                  </a:extLst>
                </p:cNvPr>
                <p:cNvSpPr/>
                <p:nvPr/>
              </p:nvSpPr>
              <p:spPr>
                <a:xfrm>
                  <a:off x="8155131" y="-1020803"/>
                  <a:ext cx="234982" cy="346995"/>
                </a:xfrm>
                <a:custGeom>
                  <a:avLst/>
                  <a:gdLst>
                    <a:gd name="connsiteX0" fmla="*/ 0 w 234982"/>
                    <a:gd name="connsiteY0" fmla="*/ 346996 h 346995"/>
                    <a:gd name="connsiteX1" fmla="*/ 234982 w 234982"/>
                    <a:gd name="connsiteY1" fmla="*/ 0 h 346995"/>
                    <a:gd name="connsiteX2" fmla="*/ 33528 w 234982"/>
                    <a:gd name="connsiteY2" fmla="*/ 254698 h 34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4982" h="346995">
                      <a:moveTo>
                        <a:pt x="0" y="346996"/>
                      </a:moveTo>
                      <a:lnTo>
                        <a:pt x="234982" y="0"/>
                      </a:lnTo>
                      <a:lnTo>
                        <a:pt x="33528" y="2546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7127CBE-DF67-405C-9871-39FC3524D7CA}"/>
                    </a:ext>
                  </a:extLst>
                </p:cNvPr>
                <p:cNvSpPr/>
                <p:nvPr/>
              </p:nvSpPr>
              <p:spPr>
                <a:xfrm>
                  <a:off x="8188659" y="-1020803"/>
                  <a:ext cx="201453" cy="338613"/>
                </a:xfrm>
                <a:custGeom>
                  <a:avLst/>
                  <a:gdLst>
                    <a:gd name="connsiteX0" fmla="*/ 201454 w 201453"/>
                    <a:gd name="connsiteY0" fmla="*/ 0 h 338613"/>
                    <a:gd name="connsiteX1" fmla="*/ 0 w 201453"/>
                    <a:gd name="connsiteY1" fmla="*/ 254698 h 338613"/>
                    <a:gd name="connsiteX2" fmla="*/ 184499 w 201453"/>
                    <a:gd name="connsiteY2" fmla="*/ 338614 h 33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1453" h="338613">
                      <a:moveTo>
                        <a:pt x="201454" y="0"/>
                      </a:moveTo>
                      <a:lnTo>
                        <a:pt x="0" y="254698"/>
                      </a:lnTo>
                      <a:lnTo>
                        <a:pt x="184499" y="3386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" name="Graphic 2">
              <a:extLst>
                <a:ext uri="{FF2B5EF4-FFF2-40B4-BE49-F238E27FC236}">
                  <a16:creationId xmlns:a16="http://schemas.microsoft.com/office/drawing/2014/main" id="{E9C956FF-6617-482A-87BF-9ECAD901E715}"/>
                </a:ext>
              </a:extLst>
            </p:cNvPr>
            <p:cNvGrpSpPr/>
            <p:nvPr/>
          </p:nvGrpSpPr>
          <p:grpSpPr>
            <a:xfrm>
              <a:off x="3889451" y="-137621"/>
              <a:ext cx="4458215" cy="1745383"/>
              <a:chOff x="3249375" y="-315001"/>
              <a:chExt cx="6236667" cy="24416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366F721-3306-45C6-86A7-6DF60DAACD58}"/>
                  </a:ext>
                </a:extLst>
              </p:cNvPr>
              <p:cNvSpPr/>
              <p:nvPr/>
            </p:nvSpPr>
            <p:spPr>
              <a:xfrm>
                <a:off x="3475880" y="126958"/>
                <a:ext cx="6010163" cy="1999683"/>
              </a:xfrm>
              <a:custGeom>
                <a:avLst/>
                <a:gdLst>
                  <a:gd name="connsiteX0" fmla="*/ 0 w 6010163"/>
                  <a:gd name="connsiteY0" fmla="*/ 0 h 1999683"/>
                  <a:gd name="connsiteX1" fmla="*/ 846201 w 6010163"/>
                  <a:gd name="connsiteY1" fmla="*/ 1205389 h 1999683"/>
                  <a:gd name="connsiteX2" fmla="*/ 3565779 w 6010163"/>
                  <a:gd name="connsiteY2" fmla="*/ 1607534 h 1999683"/>
                  <a:gd name="connsiteX3" fmla="*/ 5674138 w 6010163"/>
                  <a:gd name="connsiteY3" fmla="*/ 1203484 h 1999683"/>
                  <a:gd name="connsiteX4" fmla="*/ 5825490 w 6010163"/>
                  <a:gd name="connsiteY4" fmla="*/ 1906810 h 1999683"/>
                  <a:gd name="connsiteX5" fmla="*/ 4823651 w 6010163"/>
                  <a:gd name="connsiteY5" fmla="*/ 1749457 h 1999683"/>
                  <a:gd name="connsiteX6" fmla="*/ 3345942 w 6010163"/>
                  <a:gd name="connsiteY6" fmla="*/ 841915 h 199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10163" h="1999683">
                    <a:moveTo>
                      <a:pt x="0" y="0"/>
                    </a:moveTo>
                    <a:cubicBezTo>
                      <a:pt x="0" y="0"/>
                      <a:pt x="253175" y="763810"/>
                      <a:pt x="846201" y="1205389"/>
                    </a:cubicBezTo>
                    <a:cubicBezTo>
                      <a:pt x="1439228" y="1646968"/>
                      <a:pt x="2901410" y="1866519"/>
                      <a:pt x="3565779" y="1607534"/>
                    </a:cubicBezTo>
                    <a:cubicBezTo>
                      <a:pt x="4230148" y="1348550"/>
                      <a:pt x="5197221" y="1005364"/>
                      <a:pt x="5674138" y="1203484"/>
                    </a:cubicBezTo>
                    <a:cubicBezTo>
                      <a:pt x="6151055" y="1401604"/>
                      <a:pt x="6042184" y="1778794"/>
                      <a:pt x="5825490" y="1906810"/>
                    </a:cubicBezTo>
                    <a:cubicBezTo>
                      <a:pt x="5608796" y="2034731"/>
                      <a:pt x="5495830" y="2070545"/>
                      <a:pt x="4823651" y="1749457"/>
                    </a:cubicBezTo>
                    <a:cubicBezTo>
                      <a:pt x="4151376" y="1428464"/>
                      <a:pt x="3345942" y="841915"/>
                      <a:pt x="3345942" y="84191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custDash>
                  <a:ds d="375000" sp="37500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7" name="Graphic 2">
                <a:extLst>
                  <a:ext uri="{FF2B5EF4-FFF2-40B4-BE49-F238E27FC236}">
                    <a16:creationId xmlns:a16="http://schemas.microsoft.com/office/drawing/2014/main" id="{2D9806F5-F308-4469-B6CB-B12B4F2BA530}"/>
                  </a:ext>
                </a:extLst>
              </p:cNvPr>
              <p:cNvGrpSpPr/>
              <p:nvPr/>
            </p:nvGrpSpPr>
            <p:grpSpPr>
              <a:xfrm>
                <a:off x="3249375" y="-315001"/>
                <a:ext cx="456723" cy="382047"/>
                <a:chOff x="3249375" y="-315001"/>
                <a:chExt cx="456723" cy="382047"/>
              </a:xfrm>
              <a:solidFill>
                <a:srgbClr val="FFFFFF"/>
              </a:solidFill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FAC34EB6-4D75-42A0-AA4F-8A46FA26E0E1}"/>
                    </a:ext>
                  </a:extLst>
                </p:cNvPr>
                <p:cNvSpPr/>
                <p:nvPr/>
              </p:nvSpPr>
              <p:spPr>
                <a:xfrm>
                  <a:off x="3290619" y="-315001"/>
                  <a:ext cx="415480" cy="277367"/>
                </a:xfrm>
                <a:custGeom>
                  <a:avLst/>
                  <a:gdLst>
                    <a:gd name="connsiteX0" fmla="*/ 0 w 415480"/>
                    <a:gd name="connsiteY0" fmla="*/ 0 h 277367"/>
                    <a:gd name="connsiteX1" fmla="*/ 415480 w 415480"/>
                    <a:gd name="connsiteY1" fmla="*/ 238411 h 277367"/>
                    <a:gd name="connsiteX2" fmla="*/ 209359 w 415480"/>
                    <a:gd name="connsiteY2" fmla="*/ 277368 h 27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5480" h="277367">
                      <a:moveTo>
                        <a:pt x="0" y="0"/>
                      </a:moveTo>
                      <a:lnTo>
                        <a:pt x="415480" y="238411"/>
                      </a:lnTo>
                      <a:lnTo>
                        <a:pt x="209359" y="2773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7413B64-0EEF-4928-AA11-8D916FC19B63}"/>
                    </a:ext>
                  </a:extLst>
                </p:cNvPr>
                <p:cNvSpPr/>
                <p:nvPr/>
              </p:nvSpPr>
              <p:spPr>
                <a:xfrm>
                  <a:off x="3290619" y="-315001"/>
                  <a:ext cx="209359" cy="382047"/>
                </a:xfrm>
                <a:custGeom>
                  <a:avLst/>
                  <a:gdLst>
                    <a:gd name="connsiteX0" fmla="*/ 209359 w 209359"/>
                    <a:gd name="connsiteY0" fmla="*/ 277368 h 382047"/>
                    <a:gd name="connsiteX1" fmla="*/ 172117 w 209359"/>
                    <a:gd name="connsiteY1" fmla="*/ 382048 h 382047"/>
                    <a:gd name="connsiteX2" fmla="*/ 154876 w 209359"/>
                    <a:gd name="connsiteY2" fmla="*/ 285464 h 382047"/>
                    <a:gd name="connsiteX3" fmla="*/ 0 w 209359"/>
                    <a:gd name="connsiteY3" fmla="*/ 0 h 382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359" h="382047">
                      <a:moveTo>
                        <a:pt x="209359" y="277368"/>
                      </a:moveTo>
                      <a:lnTo>
                        <a:pt x="172117" y="382048"/>
                      </a:lnTo>
                      <a:lnTo>
                        <a:pt x="154876" y="2854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32B565B0-3F7F-4A62-A7F5-0F83A359DE12}"/>
                    </a:ext>
                  </a:extLst>
                </p:cNvPr>
                <p:cNvSpPr/>
                <p:nvPr/>
              </p:nvSpPr>
              <p:spPr>
                <a:xfrm>
                  <a:off x="3290619" y="-315001"/>
                  <a:ext cx="172116" cy="382047"/>
                </a:xfrm>
                <a:custGeom>
                  <a:avLst/>
                  <a:gdLst>
                    <a:gd name="connsiteX0" fmla="*/ 172117 w 172116"/>
                    <a:gd name="connsiteY0" fmla="*/ 382048 h 382047"/>
                    <a:gd name="connsiteX1" fmla="*/ 0 w 172116"/>
                    <a:gd name="connsiteY1" fmla="*/ 0 h 382047"/>
                    <a:gd name="connsiteX2" fmla="*/ 154876 w 172116"/>
                    <a:gd name="connsiteY2" fmla="*/ 285464 h 382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116" h="382047">
                      <a:moveTo>
                        <a:pt x="172117" y="382048"/>
                      </a:moveTo>
                      <a:lnTo>
                        <a:pt x="0" y="0"/>
                      </a:lnTo>
                      <a:lnTo>
                        <a:pt x="154876" y="2854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37E6DD3C-C11F-4F79-92E0-2C1716CB9C5F}"/>
                    </a:ext>
                  </a:extLst>
                </p:cNvPr>
                <p:cNvSpPr/>
                <p:nvPr/>
              </p:nvSpPr>
              <p:spPr>
                <a:xfrm>
                  <a:off x="3249375" y="-315001"/>
                  <a:ext cx="196119" cy="336518"/>
                </a:xfrm>
                <a:custGeom>
                  <a:avLst/>
                  <a:gdLst>
                    <a:gd name="connsiteX0" fmla="*/ 41243 w 196119"/>
                    <a:gd name="connsiteY0" fmla="*/ 0 h 336518"/>
                    <a:gd name="connsiteX1" fmla="*/ 196120 w 196119"/>
                    <a:gd name="connsiteY1" fmla="*/ 285464 h 336518"/>
                    <a:gd name="connsiteX2" fmla="*/ 0 w 196119"/>
                    <a:gd name="connsiteY2" fmla="*/ 336518 h 33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119" h="336518">
                      <a:moveTo>
                        <a:pt x="41243" y="0"/>
                      </a:moveTo>
                      <a:lnTo>
                        <a:pt x="196120" y="285464"/>
                      </a:lnTo>
                      <a:lnTo>
                        <a:pt x="0" y="3365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" name="Graphic 2">
              <a:extLst>
                <a:ext uri="{FF2B5EF4-FFF2-40B4-BE49-F238E27FC236}">
                  <a16:creationId xmlns:a16="http://schemas.microsoft.com/office/drawing/2014/main" id="{7AB20285-7E0F-425C-AD9B-AD52F30BAD62}"/>
                </a:ext>
              </a:extLst>
            </p:cNvPr>
            <p:cNvGrpSpPr/>
            <p:nvPr/>
          </p:nvGrpSpPr>
          <p:grpSpPr>
            <a:xfrm>
              <a:off x="3800255" y="-771321"/>
              <a:ext cx="3250338" cy="2450776"/>
              <a:chOff x="3124598" y="-1201493"/>
              <a:chExt cx="4546949" cy="3428428"/>
            </a:xfrm>
            <a:noFill/>
          </p:grpSpPr>
          <p:grpSp>
            <p:nvGrpSpPr>
              <p:cNvPr id="73" name="Graphic 2">
                <a:extLst>
                  <a:ext uri="{FF2B5EF4-FFF2-40B4-BE49-F238E27FC236}">
                    <a16:creationId xmlns:a16="http://schemas.microsoft.com/office/drawing/2014/main" id="{A8B6B84E-733F-40F2-A6C6-4DA8EC9B8407}"/>
                  </a:ext>
                </a:extLst>
              </p:cNvPr>
              <p:cNvGrpSpPr/>
              <p:nvPr/>
            </p:nvGrpSpPr>
            <p:grpSpPr>
              <a:xfrm>
                <a:off x="6693044" y="-1201493"/>
                <a:ext cx="978503" cy="147447"/>
                <a:chOff x="6693044" y="-1201493"/>
                <a:chExt cx="978503" cy="147447"/>
              </a:xfrm>
              <a:noFill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8BF8F185-D7F7-4E39-9040-5593509B90CD}"/>
                    </a:ext>
                  </a:extLst>
                </p:cNvPr>
                <p:cNvSpPr/>
                <p:nvPr/>
              </p:nvSpPr>
              <p:spPr>
                <a:xfrm>
                  <a:off x="6693044" y="-1201493"/>
                  <a:ext cx="154971" cy="147447"/>
                </a:xfrm>
                <a:custGeom>
                  <a:avLst/>
                  <a:gdLst>
                    <a:gd name="connsiteX0" fmla="*/ 77438 w 154971"/>
                    <a:gd name="connsiteY0" fmla="*/ 0 h 147447"/>
                    <a:gd name="connsiteX1" fmla="*/ 95726 w 154971"/>
                    <a:gd name="connsiteY1" fmla="*/ 56293 h 147447"/>
                    <a:gd name="connsiteX2" fmla="*/ 154972 w 154971"/>
                    <a:gd name="connsiteY2" fmla="*/ 56293 h 147447"/>
                    <a:gd name="connsiteX3" fmla="*/ 107061 w 154971"/>
                    <a:gd name="connsiteY3" fmla="*/ 91154 h 147447"/>
                    <a:gd name="connsiteX4" fmla="*/ 125349 w 154971"/>
                    <a:gd name="connsiteY4" fmla="*/ 147447 h 147447"/>
                    <a:gd name="connsiteX5" fmla="*/ 77438 w 154971"/>
                    <a:gd name="connsiteY5" fmla="*/ 112586 h 147447"/>
                    <a:gd name="connsiteX6" fmla="*/ 29528 w 154971"/>
                    <a:gd name="connsiteY6" fmla="*/ 147447 h 147447"/>
                    <a:gd name="connsiteX7" fmla="*/ 47815 w 154971"/>
                    <a:gd name="connsiteY7" fmla="*/ 91154 h 147447"/>
                    <a:gd name="connsiteX8" fmla="*/ 0 w 154971"/>
                    <a:gd name="connsiteY8" fmla="*/ 56293 h 147447"/>
                    <a:gd name="connsiteX9" fmla="*/ 59150 w 154971"/>
                    <a:gd name="connsiteY9" fmla="*/ 56293 h 14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7">
                      <a:moveTo>
                        <a:pt x="77438" y="0"/>
                      </a:moveTo>
                      <a:lnTo>
                        <a:pt x="95726" y="56293"/>
                      </a:lnTo>
                      <a:lnTo>
                        <a:pt x="154972" y="56293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438" y="112586"/>
                      </a:lnTo>
                      <a:lnTo>
                        <a:pt x="29528" y="147447"/>
                      </a:lnTo>
                      <a:lnTo>
                        <a:pt x="47815" y="91154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565CEF58-561F-421A-A4D5-B447DAB51864}"/>
                    </a:ext>
                  </a:extLst>
                </p:cNvPr>
                <p:cNvSpPr/>
                <p:nvPr/>
              </p:nvSpPr>
              <p:spPr>
                <a:xfrm>
                  <a:off x="6898879" y="-1201493"/>
                  <a:ext cx="154971" cy="147447"/>
                </a:xfrm>
                <a:custGeom>
                  <a:avLst/>
                  <a:gdLst>
                    <a:gd name="connsiteX0" fmla="*/ 77534 w 154971"/>
                    <a:gd name="connsiteY0" fmla="*/ 0 h 147447"/>
                    <a:gd name="connsiteX1" fmla="*/ 95822 w 154971"/>
                    <a:gd name="connsiteY1" fmla="*/ 56293 h 147447"/>
                    <a:gd name="connsiteX2" fmla="*/ 154972 w 154971"/>
                    <a:gd name="connsiteY2" fmla="*/ 56293 h 147447"/>
                    <a:gd name="connsiteX3" fmla="*/ 107156 w 154971"/>
                    <a:gd name="connsiteY3" fmla="*/ 91154 h 147447"/>
                    <a:gd name="connsiteX4" fmla="*/ 125444 w 154971"/>
                    <a:gd name="connsiteY4" fmla="*/ 147447 h 147447"/>
                    <a:gd name="connsiteX5" fmla="*/ 77534 w 154971"/>
                    <a:gd name="connsiteY5" fmla="*/ 112586 h 147447"/>
                    <a:gd name="connsiteX6" fmla="*/ 29623 w 154971"/>
                    <a:gd name="connsiteY6" fmla="*/ 147447 h 147447"/>
                    <a:gd name="connsiteX7" fmla="*/ 47911 w 154971"/>
                    <a:gd name="connsiteY7" fmla="*/ 91154 h 147447"/>
                    <a:gd name="connsiteX8" fmla="*/ 0 w 154971"/>
                    <a:gd name="connsiteY8" fmla="*/ 56293 h 147447"/>
                    <a:gd name="connsiteX9" fmla="*/ 59246 w 154971"/>
                    <a:gd name="connsiteY9" fmla="*/ 56293 h 14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7">
                      <a:moveTo>
                        <a:pt x="77534" y="0"/>
                      </a:moveTo>
                      <a:lnTo>
                        <a:pt x="95822" y="56293"/>
                      </a:lnTo>
                      <a:lnTo>
                        <a:pt x="154972" y="56293"/>
                      </a:lnTo>
                      <a:lnTo>
                        <a:pt x="107156" y="91154"/>
                      </a:lnTo>
                      <a:lnTo>
                        <a:pt x="125444" y="147447"/>
                      </a:lnTo>
                      <a:lnTo>
                        <a:pt x="77534" y="112586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FEDAEDA8-A946-4651-A4A1-CA5D54E4C634}"/>
                    </a:ext>
                  </a:extLst>
                </p:cNvPr>
                <p:cNvSpPr/>
                <p:nvPr/>
              </p:nvSpPr>
              <p:spPr>
                <a:xfrm>
                  <a:off x="7104810" y="-1201493"/>
                  <a:ext cx="154971" cy="147447"/>
                </a:xfrm>
                <a:custGeom>
                  <a:avLst/>
                  <a:gdLst>
                    <a:gd name="connsiteX0" fmla="*/ 77533 w 154971"/>
                    <a:gd name="connsiteY0" fmla="*/ 0 h 147447"/>
                    <a:gd name="connsiteX1" fmla="*/ 95821 w 154971"/>
                    <a:gd name="connsiteY1" fmla="*/ 56293 h 147447"/>
                    <a:gd name="connsiteX2" fmla="*/ 154972 w 154971"/>
                    <a:gd name="connsiteY2" fmla="*/ 56293 h 147447"/>
                    <a:gd name="connsiteX3" fmla="*/ 107061 w 154971"/>
                    <a:gd name="connsiteY3" fmla="*/ 91154 h 147447"/>
                    <a:gd name="connsiteX4" fmla="*/ 125349 w 154971"/>
                    <a:gd name="connsiteY4" fmla="*/ 147447 h 147447"/>
                    <a:gd name="connsiteX5" fmla="*/ 77533 w 154971"/>
                    <a:gd name="connsiteY5" fmla="*/ 112586 h 147447"/>
                    <a:gd name="connsiteX6" fmla="*/ 29623 w 154971"/>
                    <a:gd name="connsiteY6" fmla="*/ 147447 h 147447"/>
                    <a:gd name="connsiteX7" fmla="*/ 47911 w 154971"/>
                    <a:gd name="connsiteY7" fmla="*/ 91154 h 147447"/>
                    <a:gd name="connsiteX8" fmla="*/ 0 w 154971"/>
                    <a:gd name="connsiteY8" fmla="*/ 56293 h 147447"/>
                    <a:gd name="connsiteX9" fmla="*/ 59150 w 154971"/>
                    <a:gd name="connsiteY9" fmla="*/ 56293 h 14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7">
                      <a:moveTo>
                        <a:pt x="77533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533" y="112586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C48F32AF-681B-4DEF-868D-0DEAB1625D26}"/>
                    </a:ext>
                  </a:extLst>
                </p:cNvPr>
                <p:cNvSpPr/>
                <p:nvPr/>
              </p:nvSpPr>
              <p:spPr>
                <a:xfrm>
                  <a:off x="7310740" y="-1201493"/>
                  <a:ext cx="154971" cy="147447"/>
                </a:xfrm>
                <a:custGeom>
                  <a:avLst/>
                  <a:gdLst>
                    <a:gd name="connsiteX0" fmla="*/ 77438 w 154971"/>
                    <a:gd name="connsiteY0" fmla="*/ 0 h 147447"/>
                    <a:gd name="connsiteX1" fmla="*/ 95726 w 154971"/>
                    <a:gd name="connsiteY1" fmla="*/ 56293 h 147447"/>
                    <a:gd name="connsiteX2" fmla="*/ 154972 w 154971"/>
                    <a:gd name="connsiteY2" fmla="*/ 56293 h 147447"/>
                    <a:gd name="connsiteX3" fmla="*/ 107061 w 154971"/>
                    <a:gd name="connsiteY3" fmla="*/ 91154 h 147447"/>
                    <a:gd name="connsiteX4" fmla="*/ 125349 w 154971"/>
                    <a:gd name="connsiteY4" fmla="*/ 147447 h 147447"/>
                    <a:gd name="connsiteX5" fmla="*/ 77438 w 154971"/>
                    <a:gd name="connsiteY5" fmla="*/ 112586 h 147447"/>
                    <a:gd name="connsiteX6" fmla="*/ 29528 w 154971"/>
                    <a:gd name="connsiteY6" fmla="*/ 147447 h 147447"/>
                    <a:gd name="connsiteX7" fmla="*/ 47911 w 154971"/>
                    <a:gd name="connsiteY7" fmla="*/ 91154 h 147447"/>
                    <a:gd name="connsiteX8" fmla="*/ 0 w 154971"/>
                    <a:gd name="connsiteY8" fmla="*/ 56293 h 147447"/>
                    <a:gd name="connsiteX9" fmla="*/ 59150 w 154971"/>
                    <a:gd name="connsiteY9" fmla="*/ 56293 h 14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7">
                      <a:moveTo>
                        <a:pt x="77438" y="0"/>
                      </a:moveTo>
                      <a:lnTo>
                        <a:pt x="95726" y="56293"/>
                      </a:lnTo>
                      <a:lnTo>
                        <a:pt x="154972" y="56293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438" y="112586"/>
                      </a:lnTo>
                      <a:lnTo>
                        <a:pt x="29528" y="147447"/>
                      </a:lnTo>
                      <a:lnTo>
                        <a:pt x="47911" y="91154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1261258-4B1D-4147-AC51-BC9021101D03}"/>
                    </a:ext>
                  </a:extLst>
                </p:cNvPr>
                <p:cNvSpPr/>
                <p:nvPr/>
              </p:nvSpPr>
              <p:spPr>
                <a:xfrm>
                  <a:off x="7516575" y="-1201493"/>
                  <a:ext cx="154971" cy="147447"/>
                </a:xfrm>
                <a:custGeom>
                  <a:avLst/>
                  <a:gdLst>
                    <a:gd name="connsiteX0" fmla="*/ 77534 w 154971"/>
                    <a:gd name="connsiteY0" fmla="*/ 0 h 147447"/>
                    <a:gd name="connsiteX1" fmla="*/ 95821 w 154971"/>
                    <a:gd name="connsiteY1" fmla="*/ 56293 h 147447"/>
                    <a:gd name="connsiteX2" fmla="*/ 154972 w 154971"/>
                    <a:gd name="connsiteY2" fmla="*/ 56293 h 147447"/>
                    <a:gd name="connsiteX3" fmla="*/ 107156 w 154971"/>
                    <a:gd name="connsiteY3" fmla="*/ 91154 h 147447"/>
                    <a:gd name="connsiteX4" fmla="*/ 125444 w 154971"/>
                    <a:gd name="connsiteY4" fmla="*/ 147447 h 147447"/>
                    <a:gd name="connsiteX5" fmla="*/ 77534 w 154971"/>
                    <a:gd name="connsiteY5" fmla="*/ 112586 h 147447"/>
                    <a:gd name="connsiteX6" fmla="*/ 29623 w 154971"/>
                    <a:gd name="connsiteY6" fmla="*/ 147447 h 147447"/>
                    <a:gd name="connsiteX7" fmla="*/ 47911 w 154971"/>
                    <a:gd name="connsiteY7" fmla="*/ 91154 h 147447"/>
                    <a:gd name="connsiteX8" fmla="*/ 0 w 154971"/>
                    <a:gd name="connsiteY8" fmla="*/ 56293 h 147447"/>
                    <a:gd name="connsiteX9" fmla="*/ 59246 w 154971"/>
                    <a:gd name="connsiteY9" fmla="*/ 56293 h 14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7">
                      <a:moveTo>
                        <a:pt x="77534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156" y="91154"/>
                      </a:lnTo>
                      <a:lnTo>
                        <a:pt x="125444" y="147447"/>
                      </a:lnTo>
                      <a:lnTo>
                        <a:pt x="77534" y="112586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" name="Graphic 2">
                <a:extLst>
                  <a:ext uri="{FF2B5EF4-FFF2-40B4-BE49-F238E27FC236}">
                    <a16:creationId xmlns:a16="http://schemas.microsoft.com/office/drawing/2014/main" id="{C7C737CB-908C-4A51-B8ED-490DF3ED41C7}"/>
                  </a:ext>
                </a:extLst>
              </p:cNvPr>
              <p:cNvGrpSpPr/>
              <p:nvPr/>
            </p:nvGrpSpPr>
            <p:grpSpPr>
              <a:xfrm>
                <a:off x="6629131" y="2079488"/>
                <a:ext cx="978598" cy="147446"/>
                <a:chOff x="6629131" y="2079488"/>
                <a:chExt cx="978598" cy="147446"/>
              </a:xfrm>
              <a:noFill/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BEEBC38A-BE4A-4E63-89BD-E07CCD65DD40}"/>
                    </a:ext>
                  </a:extLst>
                </p:cNvPr>
                <p:cNvSpPr/>
                <p:nvPr/>
              </p:nvSpPr>
              <p:spPr>
                <a:xfrm>
                  <a:off x="6629131" y="2079488"/>
                  <a:ext cx="154971" cy="147446"/>
                </a:xfrm>
                <a:custGeom>
                  <a:avLst/>
                  <a:gdLst>
                    <a:gd name="connsiteX0" fmla="*/ 77533 w 154971"/>
                    <a:gd name="connsiteY0" fmla="*/ 0 h 147446"/>
                    <a:gd name="connsiteX1" fmla="*/ 95821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061 w 154971"/>
                    <a:gd name="connsiteY3" fmla="*/ 91154 h 147446"/>
                    <a:gd name="connsiteX4" fmla="*/ 125349 w 154971"/>
                    <a:gd name="connsiteY4" fmla="*/ 147447 h 147446"/>
                    <a:gd name="connsiteX5" fmla="*/ 77533 w 154971"/>
                    <a:gd name="connsiteY5" fmla="*/ 112681 h 147446"/>
                    <a:gd name="connsiteX6" fmla="*/ 29623 w 154971"/>
                    <a:gd name="connsiteY6" fmla="*/ 147447 h 147446"/>
                    <a:gd name="connsiteX7" fmla="*/ 47911 w 154971"/>
                    <a:gd name="connsiteY7" fmla="*/ 91154 h 147446"/>
                    <a:gd name="connsiteX8" fmla="*/ 0 w 154971"/>
                    <a:gd name="connsiteY8" fmla="*/ 56292 h 147446"/>
                    <a:gd name="connsiteX9" fmla="*/ 59246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533" y="0"/>
                      </a:moveTo>
                      <a:lnTo>
                        <a:pt x="95821" y="56292"/>
                      </a:lnTo>
                      <a:lnTo>
                        <a:pt x="154972" y="56292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533" y="112681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2"/>
                      </a:lnTo>
                      <a:lnTo>
                        <a:pt x="59246" y="5629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1334E20B-DFB1-43FD-A9D8-C83BFCB08E66}"/>
                    </a:ext>
                  </a:extLst>
                </p:cNvPr>
                <p:cNvSpPr/>
                <p:nvPr/>
              </p:nvSpPr>
              <p:spPr>
                <a:xfrm>
                  <a:off x="6835062" y="2079488"/>
                  <a:ext cx="154971" cy="147446"/>
                </a:xfrm>
                <a:custGeom>
                  <a:avLst/>
                  <a:gdLst>
                    <a:gd name="connsiteX0" fmla="*/ 77438 w 154971"/>
                    <a:gd name="connsiteY0" fmla="*/ 0 h 147446"/>
                    <a:gd name="connsiteX1" fmla="*/ 95726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061 w 154971"/>
                    <a:gd name="connsiteY3" fmla="*/ 91154 h 147446"/>
                    <a:gd name="connsiteX4" fmla="*/ 125349 w 154971"/>
                    <a:gd name="connsiteY4" fmla="*/ 147447 h 147446"/>
                    <a:gd name="connsiteX5" fmla="*/ 77438 w 154971"/>
                    <a:gd name="connsiteY5" fmla="*/ 112681 h 147446"/>
                    <a:gd name="connsiteX6" fmla="*/ 29623 w 154971"/>
                    <a:gd name="connsiteY6" fmla="*/ 147447 h 147446"/>
                    <a:gd name="connsiteX7" fmla="*/ 47911 w 154971"/>
                    <a:gd name="connsiteY7" fmla="*/ 91154 h 147446"/>
                    <a:gd name="connsiteX8" fmla="*/ 0 w 154971"/>
                    <a:gd name="connsiteY8" fmla="*/ 56292 h 147446"/>
                    <a:gd name="connsiteX9" fmla="*/ 59150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438" y="0"/>
                      </a:moveTo>
                      <a:lnTo>
                        <a:pt x="95726" y="56292"/>
                      </a:lnTo>
                      <a:lnTo>
                        <a:pt x="154972" y="56292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438" y="112681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2"/>
                      </a:lnTo>
                      <a:lnTo>
                        <a:pt x="59150" y="5629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5F9B6D1C-8042-4157-8E53-60614497B35D}"/>
                    </a:ext>
                  </a:extLst>
                </p:cNvPr>
                <p:cNvSpPr/>
                <p:nvPr/>
              </p:nvSpPr>
              <p:spPr>
                <a:xfrm>
                  <a:off x="7040992" y="2079488"/>
                  <a:ext cx="154971" cy="147446"/>
                </a:xfrm>
                <a:custGeom>
                  <a:avLst/>
                  <a:gdLst>
                    <a:gd name="connsiteX0" fmla="*/ 77438 w 154971"/>
                    <a:gd name="connsiteY0" fmla="*/ 0 h 147446"/>
                    <a:gd name="connsiteX1" fmla="*/ 95726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061 w 154971"/>
                    <a:gd name="connsiteY3" fmla="*/ 91154 h 147446"/>
                    <a:gd name="connsiteX4" fmla="*/ 125349 w 154971"/>
                    <a:gd name="connsiteY4" fmla="*/ 147447 h 147446"/>
                    <a:gd name="connsiteX5" fmla="*/ 77438 w 154971"/>
                    <a:gd name="connsiteY5" fmla="*/ 112681 h 147446"/>
                    <a:gd name="connsiteX6" fmla="*/ 29528 w 154971"/>
                    <a:gd name="connsiteY6" fmla="*/ 147447 h 147446"/>
                    <a:gd name="connsiteX7" fmla="*/ 47815 w 154971"/>
                    <a:gd name="connsiteY7" fmla="*/ 91154 h 147446"/>
                    <a:gd name="connsiteX8" fmla="*/ 0 w 154971"/>
                    <a:gd name="connsiteY8" fmla="*/ 56292 h 147446"/>
                    <a:gd name="connsiteX9" fmla="*/ 59150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438" y="0"/>
                      </a:moveTo>
                      <a:lnTo>
                        <a:pt x="95726" y="56292"/>
                      </a:lnTo>
                      <a:lnTo>
                        <a:pt x="154972" y="56292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438" y="112681"/>
                      </a:lnTo>
                      <a:lnTo>
                        <a:pt x="29528" y="147447"/>
                      </a:lnTo>
                      <a:lnTo>
                        <a:pt x="47815" y="91154"/>
                      </a:lnTo>
                      <a:lnTo>
                        <a:pt x="0" y="56292"/>
                      </a:lnTo>
                      <a:lnTo>
                        <a:pt x="59150" y="5629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4B91C70-34DE-429A-87DD-DDDD9AA95314}"/>
                    </a:ext>
                  </a:extLst>
                </p:cNvPr>
                <p:cNvSpPr/>
                <p:nvPr/>
              </p:nvSpPr>
              <p:spPr>
                <a:xfrm>
                  <a:off x="7246827" y="2079488"/>
                  <a:ext cx="154971" cy="147446"/>
                </a:xfrm>
                <a:custGeom>
                  <a:avLst/>
                  <a:gdLst>
                    <a:gd name="connsiteX0" fmla="*/ 77534 w 154971"/>
                    <a:gd name="connsiteY0" fmla="*/ 0 h 147446"/>
                    <a:gd name="connsiteX1" fmla="*/ 95822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156 w 154971"/>
                    <a:gd name="connsiteY3" fmla="*/ 91154 h 147446"/>
                    <a:gd name="connsiteX4" fmla="*/ 125444 w 154971"/>
                    <a:gd name="connsiteY4" fmla="*/ 147447 h 147446"/>
                    <a:gd name="connsiteX5" fmla="*/ 77534 w 154971"/>
                    <a:gd name="connsiteY5" fmla="*/ 112681 h 147446"/>
                    <a:gd name="connsiteX6" fmla="*/ 29623 w 154971"/>
                    <a:gd name="connsiteY6" fmla="*/ 147447 h 147446"/>
                    <a:gd name="connsiteX7" fmla="*/ 47911 w 154971"/>
                    <a:gd name="connsiteY7" fmla="*/ 91154 h 147446"/>
                    <a:gd name="connsiteX8" fmla="*/ 0 w 154971"/>
                    <a:gd name="connsiteY8" fmla="*/ 56292 h 147446"/>
                    <a:gd name="connsiteX9" fmla="*/ 59246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534" y="0"/>
                      </a:moveTo>
                      <a:lnTo>
                        <a:pt x="95822" y="56292"/>
                      </a:lnTo>
                      <a:lnTo>
                        <a:pt x="154972" y="56292"/>
                      </a:lnTo>
                      <a:lnTo>
                        <a:pt x="107156" y="91154"/>
                      </a:lnTo>
                      <a:lnTo>
                        <a:pt x="125444" y="147447"/>
                      </a:lnTo>
                      <a:lnTo>
                        <a:pt x="77534" y="112681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2"/>
                      </a:lnTo>
                      <a:lnTo>
                        <a:pt x="59246" y="5629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082A0E56-AA1C-4864-9E39-BA0ED52A81C6}"/>
                    </a:ext>
                  </a:extLst>
                </p:cNvPr>
                <p:cNvSpPr/>
                <p:nvPr/>
              </p:nvSpPr>
              <p:spPr>
                <a:xfrm>
                  <a:off x="7452758" y="2079488"/>
                  <a:ext cx="154971" cy="147446"/>
                </a:xfrm>
                <a:custGeom>
                  <a:avLst/>
                  <a:gdLst>
                    <a:gd name="connsiteX0" fmla="*/ 77438 w 154971"/>
                    <a:gd name="connsiteY0" fmla="*/ 0 h 147446"/>
                    <a:gd name="connsiteX1" fmla="*/ 95821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061 w 154971"/>
                    <a:gd name="connsiteY3" fmla="*/ 91154 h 147446"/>
                    <a:gd name="connsiteX4" fmla="*/ 125349 w 154971"/>
                    <a:gd name="connsiteY4" fmla="*/ 147447 h 147446"/>
                    <a:gd name="connsiteX5" fmla="*/ 77438 w 154971"/>
                    <a:gd name="connsiteY5" fmla="*/ 112681 h 147446"/>
                    <a:gd name="connsiteX6" fmla="*/ 29623 w 154971"/>
                    <a:gd name="connsiteY6" fmla="*/ 147447 h 147446"/>
                    <a:gd name="connsiteX7" fmla="*/ 47911 w 154971"/>
                    <a:gd name="connsiteY7" fmla="*/ 91154 h 147446"/>
                    <a:gd name="connsiteX8" fmla="*/ 0 w 154971"/>
                    <a:gd name="connsiteY8" fmla="*/ 56292 h 147446"/>
                    <a:gd name="connsiteX9" fmla="*/ 59150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438" y="0"/>
                      </a:moveTo>
                      <a:lnTo>
                        <a:pt x="95821" y="56292"/>
                      </a:lnTo>
                      <a:lnTo>
                        <a:pt x="154972" y="56292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438" y="112681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2"/>
                      </a:lnTo>
                      <a:lnTo>
                        <a:pt x="59150" y="5629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aphic 2">
                <a:extLst>
                  <a:ext uri="{FF2B5EF4-FFF2-40B4-BE49-F238E27FC236}">
                    <a16:creationId xmlns:a16="http://schemas.microsoft.com/office/drawing/2014/main" id="{A039C31A-7602-40EC-994F-FBAC5A75ADC5}"/>
                  </a:ext>
                </a:extLst>
              </p:cNvPr>
              <p:cNvGrpSpPr/>
              <p:nvPr/>
            </p:nvGrpSpPr>
            <p:grpSpPr>
              <a:xfrm>
                <a:off x="3124598" y="-586749"/>
                <a:ext cx="978598" cy="147351"/>
                <a:chOff x="3124598" y="-586749"/>
                <a:chExt cx="978598" cy="147351"/>
              </a:xfrm>
              <a:noFill/>
            </p:grpSpPr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2BB9CD1E-D28A-4B57-8629-8DA305930219}"/>
                    </a:ext>
                  </a:extLst>
                </p:cNvPr>
                <p:cNvSpPr/>
                <p:nvPr/>
              </p:nvSpPr>
              <p:spPr>
                <a:xfrm>
                  <a:off x="3124598" y="-586749"/>
                  <a:ext cx="154971" cy="147351"/>
                </a:xfrm>
                <a:custGeom>
                  <a:avLst/>
                  <a:gdLst>
                    <a:gd name="connsiteX0" fmla="*/ 77533 w 154971"/>
                    <a:gd name="connsiteY0" fmla="*/ 0 h 147351"/>
                    <a:gd name="connsiteX1" fmla="*/ 95821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156 w 154971"/>
                    <a:gd name="connsiteY3" fmla="*/ 91059 h 147351"/>
                    <a:gd name="connsiteX4" fmla="*/ 125444 w 154971"/>
                    <a:gd name="connsiteY4" fmla="*/ 147352 h 147351"/>
                    <a:gd name="connsiteX5" fmla="*/ 77533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246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3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156" y="91059"/>
                      </a:lnTo>
                      <a:lnTo>
                        <a:pt x="125444" y="147352"/>
                      </a:lnTo>
                      <a:lnTo>
                        <a:pt x="77533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B310A454-F40C-441E-BED1-427F6AA69CDA}"/>
                    </a:ext>
                  </a:extLst>
                </p:cNvPr>
                <p:cNvSpPr/>
                <p:nvPr/>
              </p:nvSpPr>
              <p:spPr>
                <a:xfrm>
                  <a:off x="3330528" y="-586749"/>
                  <a:ext cx="154971" cy="147351"/>
                </a:xfrm>
                <a:custGeom>
                  <a:avLst/>
                  <a:gdLst>
                    <a:gd name="connsiteX0" fmla="*/ 77533 w 154971"/>
                    <a:gd name="connsiteY0" fmla="*/ 0 h 147351"/>
                    <a:gd name="connsiteX1" fmla="*/ 95822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533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246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3" y="0"/>
                      </a:moveTo>
                      <a:lnTo>
                        <a:pt x="95822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533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CB2BED8E-ED81-4917-8EDF-64FCD94C88CD}"/>
                    </a:ext>
                  </a:extLst>
                </p:cNvPr>
                <p:cNvSpPr/>
                <p:nvPr/>
              </p:nvSpPr>
              <p:spPr>
                <a:xfrm>
                  <a:off x="3536459" y="-586749"/>
                  <a:ext cx="154971" cy="147351"/>
                </a:xfrm>
                <a:custGeom>
                  <a:avLst/>
                  <a:gdLst>
                    <a:gd name="connsiteX0" fmla="*/ 77438 w 154971"/>
                    <a:gd name="connsiteY0" fmla="*/ 0 h 147351"/>
                    <a:gd name="connsiteX1" fmla="*/ 95726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438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150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438" y="0"/>
                      </a:moveTo>
                      <a:lnTo>
                        <a:pt x="95726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438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B3447D0-96AD-4302-842C-FC52A1FCEE45}"/>
                    </a:ext>
                  </a:extLst>
                </p:cNvPr>
                <p:cNvSpPr/>
                <p:nvPr/>
              </p:nvSpPr>
              <p:spPr>
                <a:xfrm>
                  <a:off x="3742389" y="-586749"/>
                  <a:ext cx="154971" cy="147351"/>
                </a:xfrm>
                <a:custGeom>
                  <a:avLst/>
                  <a:gdLst>
                    <a:gd name="connsiteX0" fmla="*/ 77438 w 154971"/>
                    <a:gd name="connsiteY0" fmla="*/ 0 h 147351"/>
                    <a:gd name="connsiteX1" fmla="*/ 95726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438 w 154971"/>
                    <a:gd name="connsiteY5" fmla="*/ 112586 h 147351"/>
                    <a:gd name="connsiteX6" fmla="*/ 29527 w 154971"/>
                    <a:gd name="connsiteY6" fmla="*/ 147352 h 147351"/>
                    <a:gd name="connsiteX7" fmla="*/ 47816 w 154971"/>
                    <a:gd name="connsiteY7" fmla="*/ 91059 h 147351"/>
                    <a:gd name="connsiteX8" fmla="*/ 0 w 154971"/>
                    <a:gd name="connsiteY8" fmla="*/ 56293 h 147351"/>
                    <a:gd name="connsiteX9" fmla="*/ 59150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438" y="0"/>
                      </a:moveTo>
                      <a:lnTo>
                        <a:pt x="95726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438" y="112586"/>
                      </a:lnTo>
                      <a:lnTo>
                        <a:pt x="29527" y="147352"/>
                      </a:lnTo>
                      <a:lnTo>
                        <a:pt x="47816" y="91059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9AAC7142-C802-4213-8325-71792545F380}"/>
                    </a:ext>
                  </a:extLst>
                </p:cNvPr>
                <p:cNvSpPr/>
                <p:nvPr/>
              </p:nvSpPr>
              <p:spPr>
                <a:xfrm>
                  <a:off x="3948225" y="-586749"/>
                  <a:ext cx="154971" cy="147351"/>
                </a:xfrm>
                <a:custGeom>
                  <a:avLst/>
                  <a:gdLst>
                    <a:gd name="connsiteX0" fmla="*/ 77533 w 154971"/>
                    <a:gd name="connsiteY0" fmla="*/ 0 h 147351"/>
                    <a:gd name="connsiteX1" fmla="*/ 95821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156 w 154971"/>
                    <a:gd name="connsiteY3" fmla="*/ 91059 h 147351"/>
                    <a:gd name="connsiteX4" fmla="*/ 125444 w 154971"/>
                    <a:gd name="connsiteY4" fmla="*/ 147352 h 147351"/>
                    <a:gd name="connsiteX5" fmla="*/ 77533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246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3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156" y="91059"/>
                      </a:lnTo>
                      <a:lnTo>
                        <a:pt x="125444" y="147352"/>
                      </a:lnTo>
                      <a:lnTo>
                        <a:pt x="77533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1" name="Graphic 2">
              <a:extLst>
                <a:ext uri="{FF2B5EF4-FFF2-40B4-BE49-F238E27FC236}">
                  <a16:creationId xmlns:a16="http://schemas.microsoft.com/office/drawing/2014/main" id="{8B3F2FA4-0C85-4505-978E-ED08DFD3C19F}"/>
                </a:ext>
              </a:extLst>
            </p:cNvPr>
            <p:cNvGrpSpPr/>
            <p:nvPr/>
          </p:nvGrpSpPr>
          <p:grpSpPr>
            <a:xfrm>
              <a:off x="4343532" y="-458114"/>
              <a:ext cx="2540925" cy="2378602"/>
              <a:chOff x="3884597" y="-763343"/>
              <a:chExt cx="3554539" cy="3327463"/>
            </a:xfrm>
          </p:grpSpPr>
          <p:grpSp>
            <p:nvGrpSpPr>
              <p:cNvPr id="92" name="Graphic 2">
                <a:extLst>
                  <a:ext uri="{FF2B5EF4-FFF2-40B4-BE49-F238E27FC236}">
                    <a16:creationId xmlns:a16="http://schemas.microsoft.com/office/drawing/2014/main" id="{39DFE93B-86CB-4EBF-9E83-772347DD4D13}"/>
                  </a:ext>
                </a:extLst>
              </p:cNvPr>
              <p:cNvGrpSpPr/>
              <p:nvPr/>
            </p:nvGrpSpPr>
            <p:grpSpPr>
              <a:xfrm>
                <a:off x="4533441" y="1852126"/>
                <a:ext cx="2147601" cy="711993"/>
                <a:chOff x="4533441" y="1852126"/>
                <a:chExt cx="2147601" cy="711993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EEF3B4D0-12FF-4123-8542-3AFC577FBF3A}"/>
                    </a:ext>
                  </a:extLst>
                </p:cNvPr>
                <p:cNvSpPr/>
                <p:nvPr/>
              </p:nvSpPr>
              <p:spPr>
                <a:xfrm>
                  <a:off x="4951207" y="1852126"/>
                  <a:ext cx="1342834" cy="647795"/>
                </a:xfrm>
                <a:custGeom>
                  <a:avLst/>
                  <a:gdLst>
                    <a:gd name="connsiteX0" fmla="*/ 1191006 w 1342834"/>
                    <a:gd name="connsiteY0" fmla="*/ 0 h 647795"/>
                    <a:gd name="connsiteX1" fmla="*/ 1191006 w 1342834"/>
                    <a:gd name="connsiteY1" fmla="*/ 492824 h 647795"/>
                    <a:gd name="connsiteX2" fmla="*/ 1086898 w 1342834"/>
                    <a:gd name="connsiteY2" fmla="*/ 596932 h 647795"/>
                    <a:gd name="connsiteX3" fmla="*/ 255937 w 1342834"/>
                    <a:gd name="connsiteY3" fmla="*/ 596932 h 647795"/>
                    <a:gd name="connsiteX4" fmla="*/ 151829 w 1342834"/>
                    <a:gd name="connsiteY4" fmla="*/ 492824 h 647795"/>
                    <a:gd name="connsiteX5" fmla="*/ 151829 w 1342834"/>
                    <a:gd name="connsiteY5" fmla="*/ 0 h 647795"/>
                    <a:gd name="connsiteX6" fmla="*/ 0 w 1342834"/>
                    <a:gd name="connsiteY6" fmla="*/ 0 h 647795"/>
                    <a:gd name="connsiteX7" fmla="*/ 0 w 1342834"/>
                    <a:gd name="connsiteY7" fmla="*/ 511778 h 647795"/>
                    <a:gd name="connsiteX8" fmla="*/ 136017 w 1342834"/>
                    <a:gd name="connsiteY8" fmla="*/ 647795 h 647795"/>
                    <a:gd name="connsiteX9" fmla="*/ 1206817 w 1342834"/>
                    <a:gd name="connsiteY9" fmla="*/ 647795 h 647795"/>
                    <a:gd name="connsiteX10" fmla="*/ 1342834 w 1342834"/>
                    <a:gd name="connsiteY10" fmla="*/ 511778 h 647795"/>
                    <a:gd name="connsiteX11" fmla="*/ 1342834 w 1342834"/>
                    <a:gd name="connsiteY11" fmla="*/ 0 h 647795"/>
                    <a:gd name="connsiteX12" fmla="*/ 1191006 w 1342834"/>
                    <a:gd name="connsiteY12" fmla="*/ 0 h 647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42834" h="647795">
                      <a:moveTo>
                        <a:pt x="1191006" y="0"/>
                      </a:moveTo>
                      <a:lnTo>
                        <a:pt x="1191006" y="492824"/>
                      </a:lnTo>
                      <a:cubicBezTo>
                        <a:pt x="1191006" y="550355"/>
                        <a:pt x="1144333" y="596932"/>
                        <a:pt x="1086898" y="596932"/>
                      </a:cubicBezTo>
                      <a:lnTo>
                        <a:pt x="255937" y="596932"/>
                      </a:lnTo>
                      <a:cubicBezTo>
                        <a:pt x="198406" y="596932"/>
                        <a:pt x="151829" y="550259"/>
                        <a:pt x="151829" y="492824"/>
                      </a:cubicBezTo>
                      <a:lnTo>
                        <a:pt x="151829" y="0"/>
                      </a:lnTo>
                      <a:lnTo>
                        <a:pt x="0" y="0"/>
                      </a:lnTo>
                      <a:lnTo>
                        <a:pt x="0" y="511778"/>
                      </a:lnTo>
                      <a:cubicBezTo>
                        <a:pt x="0" y="586931"/>
                        <a:pt x="60865" y="647795"/>
                        <a:pt x="136017" y="647795"/>
                      </a:cubicBezTo>
                      <a:lnTo>
                        <a:pt x="1206817" y="647795"/>
                      </a:lnTo>
                      <a:cubicBezTo>
                        <a:pt x="1281970" y="647795"/>
                        <a:pt x="1342834" y="586931"/>
                        <a:pt x="1342834" y="511778"/>
                      </a:cubicBezTo>
                      <a:lnTo>
                        <a:pt x="1342834" y="0"/>
                      </a:lnTo>
                      <a:lnTo>
                        <a:pt x="119100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4839D107-B4CD-49B8-BDF1-6B11287EF867}"/>
                    </a:ext>
                  </a:extLst>
                </p:cNvPr>
                <p:cNvSpPr/>
                <p:nvPr/>
              </p:nvSpPr>
              <p:spPr>
                <a:xfrm>
                  <a:off x="5078080" y="1852126"/>
                  <a:ext cx="1244441" cy="647795"/>
                </a:xfrm>
                <a:custGeom>
                  <a:avLst/>
                  <a:gdLst>
                    <a:gd name="connsiteX0" fmla="*/ 1191006 w 1244441"/>
                    <a:gd name="connsiteY0" fmla="*/ 0 h 647795"/>
                    <a:gd name="connsiteX1" fmla="*/ 1191006 w 1244441"/>
                    <a:gd name="connsiteY1" fmla="*/ 492824 h 647795"/>
                    <a:gd name="connsiteX2" fmla="*/ 1086898 w 1244441"/>
                    <a:gd name="connsiteY2" fmla="*/ 596932 h 647795"/>
                    <a:gd name="connsiteX3" fmla="*/ 157543 w 1244441"/>
                    <a:gd name="connsiteY3" fmla="*/ 596932 h 647795"/>
                    <a:gd name="connsiteX4" fmla="*/ 53435 w 1244441"/>
                    <a:gd name="connsiteY4" fmla="*/ 492824 h 647795"/>
                    <a:gd name="connsiteX5" fmla="*/ 53435 w 1244441"/>
                    <a:gd name="connsiteY5" fmla="*/ 0 h 647795"/>
                    <a:gd name="connsiteX6" fmla="*/ 0 w 1244441"/>
                    <a:gd name="connsiteY6" fmla="*/ 0 h 647795"/>
                    <a:gd name="connsiteX7" fmla="*/ 0 w 1244441"/>
                    <a:gd name="connsiteY7" fmla="*/ 511778 h 647795"/>
                    <a:gd name="connsiteX8" fmla="*/ 136017 w 1244441"/>
                    <a:gd name="connsiteY8" fmla="*/ 647795 h 647795"/>
                    <a:gd name="connsiteX9" fmla="*/ 1108424 w 1244441"/>
                    <a:gd name="connsiteY9" fmla="*/ 647795 h 647795"/>
                    <a:gd name="connsiteX10" fmla="*/ 1244441 w 1244441"/>
                    <a:gd name="connsiteY10" fmla="*/ 511778 h 647795"/>
                    <a:gd name="connsiteX11" fmla="*/ 1244441 w 1244441"/>
                    <a:gd name="connsiteY11" fmla="*/ 0 h 647795"/>
                    <a:gd name="connsiteX12" fmla="*/ 1191006 w 1244441"/>
                    <a:gd name="connsiteY12" fmla="*/ 0 h 647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44441" h="647795">
                      <a:moveTo>
                        <a:pt x="1191006" y="0"/>
                      </a:moveTo>
                      <a:lnTo>
                        <a:pt x="1191006" y="492824"/>
                      </a:lnTo>
                      <a:cubicBezTo>
                        <a:pt x="1191006" y="550355"/>
                        <a:pt x="1144333" y="596932"/>
                        <a:pt x="1086898" y="596932"/>
                      </a:cubicBezTo>
                      <a:lnTo>
                        <a:pt x="157543" y="596932"/>
                      </a:lnTo>
                      <a:cubicBezTo>
                        <a:pt x="100013" y="596932"/>
                        <a:pt x="53435" y="550259"/>
                        <a:pt x="53435" y="492824"/>
                      </a:cubicBezTo>
                      <a:lnTo>
                        <a:pt x="53435" y="0"/>
                      </a:lnTo>
                      <a:lnTo>
                        <a:pt x="0" y="0"/>
                      </a:lnTo>
                      <a:lnTo>
                        <a:pt x="0" y="511778"/>
                      </a:lnTo>
                      <a:cubicBezTo>
                        <a:pt x="0" y="586931"/>
                        <a:pt x="60865" y="647795"/>
                        <a:pt x="136017" y="647795"/>
                      </a:cubicBezTo>
                      <a:lnTo>
                        <a:pt x="1108424" y="647795"/>
                      </a:lnTo>
                      <a:cubicBezTo>
                        <a:pt x="1183576" y="647795"/>
                        <a:pt x="1244441" y="586931"/>
                        <a:pt x="1244441" y="511778"/>
                      </a:cubicBezTo>
                      <a:lnTo>
                        <a:pt x="1244441" y="0"/>
                      </a:lnTo>
                      <a:lnTo>
                        <a:pt x="11910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886675B-5991-4EE5-BEEE-8B13135F7683}"/>
                    </a:ext>
                  </a:extLst>
                </p:cNvPr>
                <p:cNvSpPr/>
                <p:nvPr/>
              </p:nvSpPr>
              <p:spPr>
                <a:xfrm>
                  <a:off x="4533441" y="2495921"/>
                  <a:ext cx="2147601" cy="68199"/>
                </a:xfrm>
                <a:custGeom>
                  <a:avLst/>
                  <a:gdLst>
                    <a:gd name="connsiteX0" fmla="*/ 0 w 2147601"/>
                    <a:gd name="connsiteY0" fmla="*/ 0 h 68199"/>
                    <a:gd name="connsiteX1" fmla="*/ 2147602 w 2147601"/>
                    <a:gd name="connsiteY1" fmla="*/ 0 h 68199"/>
                    <a:gd name="connsiteX2" fmla="*/ 2147602 w 2147601"/>
                    <a:gd name="connsiteY2" fmla="*/ 68199 h 68199"/>
                    <a:gd name="connsiteX3" fmla="*/ 0 w 2147601"/>
                    <a:gd name="connsiteY3" fmla="*/ 68199 h 6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47601" h="68199">
                      <a:moveTo>
                        <a:pt x="0" y="0"/>
                      </a:moveTo>
                      <a:lnTo>
                        <a:pt x="2147602" y="0"/>
                      </a:lnTo>
                      <a:lnTo>
                        <a:pt x="2147602" y="68199"/>
                      </a:lnTo>
                      <a:lnTo>
                        <a:pt x="0" y="6819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7A53048-1A1B-4FB6-8D3E-8E95D658C8CD}"/>
                    </a:ext>
                  </a:extLst>
                </p:cNvPr>
                <p:cNvSpPr/>
                <p:nvPr/>
              </p:nvSpPr>
              <p:spPr>
                <a:xfrm>
                  <a:off x="5063602" y="2495921"/>
                  <a:ext cx="1617440" cy="68199"/>
                </a:xfrm>
                <a:custGeom>
                  <a:avLst/>
                  <a:gdLst>
                    <a:gd name="connsiteX0" fmla="*/ 0 w 1617440"/>
                    <a:gd name="connsiteY0" fmla="*/ 0 h 68199"/>
                    <a:gd name="connsiteX1" fmla="*/ 1617440 w 1617440"/>
                    <a:gd name="connsiteY1" fmla="*/ 0 h 68199"/>
                    <a:gd name="connsiteX2" fmla="*/ 1617440 w 1617440"/>
                    <a:gd name="connsiteY2" fmla="*/ 68199 h 68199"/>
                    <a:gd name="connsiteX3" fmla="*/ 0 w 1617440"/>
                    <a:gd name="connsiteY3" fmla="*/ 68199 h 6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7440" h="68199">
                      <a:moveTo>
                        <a:pt x="0" y="0"/>
                      </a:moveTo>
                      <a:lnTo>
                        <a:pt x="1617440" y="0"/>
                      </a:lnTo>
                      <a:lnTo>
                        <a:pt x="1617440" y="68199"/>
                      </a:lnTo>
                      <a:lnTo>
                        <a:pt x="0" y="681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" name="Graphic 2">
                <a:extLst>
                  <a:ext uri="{FF2B5EF4-FFF2-40B4-BE49-F238E27FC236}">
                    <a16:creationId xmlns:a16="http://schemas.microsoft.com/office/drawing/2014/main" id="{73D921AE-D8CB-4D62-8925-B126C6E983C7}"/>
                  </a:ext>
                </a:extLst>
              </p:cNvPr>
              <p:cNvGrpSpPr/>
              <p:nvPr/>
            </p:nvGrpSpPr>
            <p:grpSpPr>
              <a:xfrm>
                <a:off x="3884597" y="-763343"/>
                <a:ext cx="3554539" cy="2693574"/>
                <a:chOff x="3884597" y="-763343"/>
                <a:chExt cx="3554539" cy="2693574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A6032063-C34D-482C-AC15-AF42F163CA80}"/>
                    </a:ext>
                  </a:extLst>
                </p:cNvPr>
                <p:cNvSpPr/>
                <p:nvPr/>
              </p:nvSpPr>
              <p:spPr>
                <a:xfrm>
                  <a:off x="3884597" y="-763343"/>
                  <a:ext cx="3477863" cy="2693574"/>
                </a:xfrm>
                <a:custGeom>
                  <a:avLst/>
                  <a:gdLst>
                    <a:gd name="connsiteX0" fmla="*/ 3396711 w 3477863"/>
                    <a:gd name="connsiteY0" fmla="*/ 2693575 h 2693574"/>
                    <a:gd name="connsiteX1" fmla="*/ 81153 w 3477863"/>
                    <a:gd name="connsiteY1" fmla="*/ 2693575 h 2693574"/>
                    <a:gd name="connsiteX2" fmla="*/ 0 w 3477863"/>
                    <a:gd name="connsiteY2" fmla="*/ 2612422 h 2693574"/>
                    <a:gd name="connsiteX3" fmla="*/ 0 w 3477863"/>
                    <a:gd name="connsiteY3" fmla="*/ 81153 h 2693574"/>
                    <a:gd name="connsiteX4" fmla="*/ 81153 w 3477863"/>
                    <a:gd name="connsiteY4" fmla="*/ 0 h 2693574"/>
                    <a:gd name="connsiteX5" fmla="*/ 3396711 w 3477863"/>
                    <a:gd name="connsiteY5" fmla="*/ 0 h 2693574"/>
                    <a:gd name="connsiteX6" fmla="*/ 3477863 w 3477863"/>
                    <a:gd name="connsiteY6" fmla="*/ 81153 h 2693574"/>
                    <a:gd name="connsiteX7" fmla="*/ 3477863 w 3477863"/>
                    <a:gd name="connsiteY7" fmla="*/ 2612422 h 2693574"/>
                    <a:gd name="connsiteX8" fmla="*/ 3396711 w 3477863"/>
                    <a:gd name="connsiteY8" fmla="*/ 2693575 h 269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77863" h="2693574">
                      <a:moveTo>
                        <a:pt x="3396711" y="2693575"/>
                      </a:moveTo>
                      <a:lnTo>
                        <a:pt x="81153" y="2693575"/>
                      </a:lnTo>
                      <a:cubicBezTo>
                        <a:pt x="36290" y="2693575"/>
                        <a:pt x="0" y="2657285"/>
                        <a:pt x="0" y="2612422"/>
                      </a:cubicBezTo>
                      <a:lnTo>
                        <a:pt x="0" y="81153"/>
                      </a:lnTo>
                      <a:cubicBezTo>
                        <a:pt x="0" y="36290"/>
                        <a:pt x="36290" y="0"/>
                        <a:pt x="81153" y="0"/>
                      </a:cubicBezTo>
                      <a:lnTo>
                        <a:pt x="3396711" y="0"/>
                      </a:lnTo>
                      <a:cubicBezTo>
                        <a:pt x="3441573" y="0"/>
                        <a:pt x="3477863" y="36385"/>
                        <a:pt x="3477863" y="81153"/>
                      </a:cubicBezTo>
                      <a:lnTo>
                        <a:pt x="3477863" y="2612422"/>
                      </a:lnTo>
                      <a:cubicBezTo>
                        <a:pt x="3477863" y="2657285"/>
                        <a:pt x="3441478" y="2693575"/>
                        <a:pt x="3396711" y="26935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53F114DD-1DDA-4756-9F03-6E9E876EDF73}"/>
                    </a:ext>
                  </a:extLst>
                </p:cNvPr>
                <p:cNvSpPr/>
                <p:nvPr/>
              </p:nvSpPr>
              <p:spPr>
                <a:xfrm>
                  <a:off x="3961274" y="-763343"/>
                  <a:ext cx="3477863" cy="2693574"/>
                </a:xfrm>
                <a:custGeom>
                  <a:avLst/>
                  <a:gdLst>
                    <a:gd name="connsiteX0" fmla="*/ 3396710 w 3477863"/>
                    <a:gd name="connsiteY0" fmla="*/ 2693575 h 2693574"/>
                    <a:gd name="connsiteX1" fmla="*/ 81153 w 3477863"/>
                    <a:gd name="connsiteY1" fmla="*/ 2693575 h 2693574"/>
                    <a:gd name="connsiteX2" fmla="*/ 0 w 3477863"/>
                    <a:gd name="connsiteY2" fmla="*/ 2612422 h 2693574"/>
                    <a:gd name="connsiteX3" fmla="*/ 0 w 3477863"/>
                    <a:gd name="connsiteY3" fmla="*/ 81153 h 2693574"/>
                    <a:gd name="connsiteX4" fmla="*/ 81153 w 3477863"/>
                    <a:gd name="connsiteY4" fmla="*/ 0 h 2693574"/>
                    <a:gd name="connsiteX5" fmla="*/ 3396710 w 3477863"/>
                    <a:gd name="connsiteY5" fmla="*/ 0 h 2693574"/>
                    <a:gd name="connsiteX6" fmla="*/ 3477863 w 3477863"/>
                    <a:gd name="connsiteY6" fmla="*/ 81153 h 2693574"/>
                    <a:gd name="connsiteX7" fmla="*/ 3477863 w 3477863"/>
                    <a:gd name="connsiteY7" fmla="*/ 2612422 h 2693574"/>
                    <a:gd name="connsiteX8" fmla="*/ 3396710 w 3477863"/>
                    <a:gd name="connsiteY8" fmla="*/ 2693575 h 269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77863" h="2693574">
                      <a:moveTo>
                        <a:pt x="3396710" y="2693575"/>
                      </a:moveTo>
                      <a:lnTo>
                        <a:pt x="81153" y="2693575"/>
                      </a:lnTo>
                      <a:cubicBezTo>
                        <a:pt x="36290" y="2693575"/>
                        <a:pt x="0" y="2657285"/>
                        <a:pt x="0" y="2612422"/>
                      </a:cubicBezTo>
                      <a:lnTo>
                        <a:pt x="0" y="81153"/>
                      </a:lnTo>
                      <a:cubicBezTo>
                        <a:pt x="0" y="36290"/>
                        <a:pt x="36290" y="0"/>
                        <a:pt x="81153" y="0"/>
                      </a:cubicBezTo>
                      <a:lnTo>
                        <a:pt x="3396710" y="0"/>
                      </a:lnTo>
                      <a:cubicBezTo>
                        <a:pt x="3441573" y="0"/>
                        <a:pt x="3477863" y="36385"/>
                        <a:pt x="3477863" y="81153"/>
                      </a:cubicBezTo>
                      <a:lnTo>
                        <a:pt x="3477863" y="2612422"/>
                      </a:lnTo>
                      <a:cubicBezTo>
                        <a:pt x="3477863" y="2657285"/>
                        <a:pt x="3441573" y="2693575"/>
                        <a:pt x="3396710" y="2693575"/>
                      </a:cubicBezTo>
                      <a:close/>
                    </a:path>
                  </a:pathLst>
                </a:custGeom>
                <a:solidFill>
                  <a:srgbClr val="649DBA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C762252-C00D-4F19-9702-A82E463DB59F}"/>
                    </a:ext>
                  </a:extLst>
                </p:cNvPr>
                <p:cNvSpPr/>
                <p:nvPr/>
              </p:nvSpPr>
              <p:spPr>
                <a:xfrm>
                  <a:off x="4026901" y="-712479"/>
                  <a:ext cx="3346608" cy="2383631"/>
                </a:xfrm>
                <a:custGeom>
                  <a:avLst/>
                  <a:gdLst>
                    <a:gd name="connsiteX0" fmla="*/ 3346609 w 3346608"/>
                    <a:gd name="connsiteY0" fmla="*/ 2383631 h 2383631"/>
                    <a:gd name="connsiteX1" fmla="*/ 0 w 3346608"/>
                    <a:gd name="connsiteY1" fmla="*/ 2383631 h 2383631"/>
                    <a:gd name="connsiteX2" fmla="*/ 0 w 3346608"/>
                    <a:gd name="connsiteY2" fmla="*/ 81153 h 2383631"/>
                    <a:gd name="connsiteX3" fmla="*/ 81153 w 3346608"/>
                    <a:gd name="connsiteY3" fmla="*/ 0 h 2383631"/>
                    <a:gd name="connsiteX4" fmla="*/ 3265361 w 3346608"/>
                    <a:gd name="connsiteY4" fmla="*/ 0 h 2383631"/>
                    <a:gd name="connsiteX5" fmla="*/ 3346514 w 3346608"/>
                    <a:gd name="connsiteY5" fmla="*/ 81153 h 2383631"/>
                    <a:gd name="connsiteX6" fmla="*/ 3346514 w 3346608"/>
                    <a:gd name="connsiteY6" fmla="*/ 2383631 h 2383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6608" h="2383631">
                      <a:moveTo>
                        <a:pt x="3346609" y="2383631"/>
                      </a:moveTo>
                      <a:lnTo>
                        <a:pt x="0" y="2383631"/>
                      </a:lnTo>
                      <a:lnTo>
                        <a:pt x="0" y="81153"/>
                      </a:lnTo>
                      <a:cubicBezTo>
                        <a:pt x="0" y="36290"/>
                        <a:pt x="36290" y="0"/>
                        <a:pt x="81153" y="0"/>
                      </a:cubicBezTo>
                      <a:lnTo>
                        <a:pt x="3265361" y="0"/>
                      </a:lnTo>
                      <a:cubicBezTo>
                        <a:pt x="3310223" y="0"/>
                        <a:pt x="3346514" y="36290"/>
                        <a:pt x="3346514" y="81153"/>
                      </a:cubicBezTo>
                      <a:lnTo>
                        <a:pt x="3346514" y="23836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1" name="Graphic 2">
              <a:extLst>
                <a:ext uri="{FF2B5EF4-FFF2-40B4-BE49-F238E27FC236}">
                  <a16:creationId xmlns:a16="http://schemas.microsoft.com/office/drawing/2014/main" id="{65A055F9-065F-445C-97B4-02F9AD0D668A}"/>
                </a:ext>
              </a:extLst>
            </p:cNvPr>
            <p:cNvGrpSpPr/>
            <p:nvPr/>
          </p:nvGrpSpPr>
          <p:grpSpPr>
            <a:xfrm>
              <a:off x="4701655" y="-276602"/>
              <a:ext cx="1952348" cy="1428099"/>
              <a:chOff x="4385581" y="-509423"/>
              <a:chExt cx="2731170" cy="1997790"/>
            </a:xfrm>
          </p:grpSpPr>
          <p:grpSp>
            <p:nvGrpSpPr>
              <p:cNvPr id="102" name="Graphic 2">
                <a:extLst>
                  <a:ext uri="{FF2B5EF4-FFF2-40B4-BE49-F238E27FC236}">
                    <a16:creationId xmlns:a16="http://schemas.microsoft.com/office/drawing/2014/main" id="{F1172DC7-BDCD-4A59-BCFE-40567BD76EEC}"/>
                  </a:ext>
                </a:extLst>
              </p:cNvPr>
              <p:cNvGrpSpPr/>
              <p:nvPr/>
            </p:nvGrpSpPr>
            <p:grpSpPr>
              <a:xfrm>
                <a:off x="4385581" y="-509423"/>
                <a:ext cx="2731170" cy="1839084"/>
                <a:chOff x="4385581" y="-509423"/>
                <a:chExt cx="2731170" cy="1839084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08D679F4-1811-475E-83CF-94C6E2FF5E36}"/>
                    </a:ext>
                  </a:extLst>
                </p:cNvPr>
                <p:cNvSpPr/>
                <p:nvPr/>
              </p:nvSpPr>
              <p:spPr>
                <a:xfrm>
                  <a:off x="4385581" y="-509423"/>
                  <a:ext cx="2731170" cy="1839084"/>
                </a:xfrm>
                <a:custGeom>
                  <a:avLst/>
                  <a:gdLst>
                    <a:gd name="connsiteX0" fmla="*/ 2510726 w 2731170"/>
                    <a:gd name="connsiteY0" fmla="*/ 214139 h 1839084"/>
                    <a:gd name="connsiteX1" fmla="*/ 2147348 w 2731170"/>
                    <a:gd name="connsiteY1" fmla="*/ 3351 h 1839084"/>
                    <a:gd name="connsiteX2" fmla="*/ 51276 w 2731170"/>
                    <a:gd name="connsiteY2" fmla="*/ 462742 h 1839084"/>
                    <a:gd name="connsiteX3" fmla="*/ 108617 w 2731170"/>
                    <a:gd name="connsiteY3" fmla="*/ 1780525 h 1839084"/>
                    <a:gd name="connsiteX4" fmla="*/ 2711418 w 2731170"/>
                    <a:gd name="connsiteY4" fmla="*/ 1706897 h 1839084"/>
                    <a:gd name="connsiteX5" fmla="*/ 2510726 w 2731170"/>
                    <a:gd name="connsiteY5" fmla="*/ 214139 h 1839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1170" h="1839084">
                      <a:moveTo>
                        <a:pt x="2510726" y="214139"/>
                      </a:moveTo>
                      <a:cubicBezTo>
                        <a:pt x="2452243" y="68693"/>
                        <a:pt x="2302605" y="-18557"/>
                        <a:pt x="2147348" y="3351"/>
                      </a:cubicBezTo>
                      <a:cubicBezTo>
                        <a:pt x="1625092" y="76884"/>
                        <a:pt x="85280" y="306436"/>
                        <a:pt x="51276" y="462742"/>
                      </a:cubicBezTo>
                      <a:cubicBezTo>
                        <a:pt x="10319" y="650956"/>
                        <a:pt x="-63310" y="1739568"/>
                        <a:pt x="108617" y="1780525"/>
                      </a:cubicBezTo>
                      <a:cubicBezTo>
                        <a:pt x="280543" y="1821483"/>
                        <a:pt x="2629503" y="1919686"/>
                        <a:pt x="2711418" y="1706897"/>
                      </a:cubicBezTo>
                      <a:cubicBezTo>
                        <a:pt x="2773331" y="1545544"/>
                        <a:pt x="2685129" y="647717"/>
                        <a:pt x="2510726" y="214139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317F810E-C68E-4747-84D5-8FA9D3226F61}"/>
                    </a:ext>
                  </a:extLst>
                </p:cNvPr>
                <p:cNvSpPr/>
                <p:nvPr/>
              </p:nvSpPr>
              <p:spPr>
                <a:xfrm>
                  <a:off x="4385581" y="-509423"/>
                  <a:ext cx="2731170" cy="1839084"/>
                </a:xfrm>
                <a:custGeom>
                  <a:avLst/>
                  <a:gdLst>
                    <a:gd name="connsiteX0" fmla="*/ 2510726 w 2731170"/>
                    <a:gd name="connsiteY0" fmla="*/ 214139 h 1839084"/>
                    <a:gd name="connsiteX1" fmla="*/ 2147348 w 2731170"/>
                    <a:gd name="connsiteY1" fmla="*/ 3351 h 1839084"/>
                    <a:gd name="connsiteX2" fmla="*/ 51276 w 2731170"/>
                    <a:gd name="connsiteY2" fmla="*/ 462742 h 1839084"/>
                    <a:gd name="connsiteX3" fmla="*/ 108617 w 2731170"/>
                    <a:gd name="connsiteY3" fmla="*/ 1780525 h 1839084"/>
                    <a:gd name="connsiteX4" fmla="*/ 2711418 w 2731170"/>
                    <a:gd name="connsiteY4" fmla="*/ 1706897 h 1839084"/>
                    <a:gd name="connsiteX5" fmla="*/ 2510726 w 2731170"/>
                    <a:gd name="connsiteY5" fmla="*/ 214139 h 1839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1170" h="1839084">
                      <a:moveTo>
                        <a:pt x="2510726" y="214139"/>
                      </a:moveTo>
                      <a:cubicBezTo>
                        <a:pt x="2452243" y="68693"/>
                        <a:pt x="2302605" y="-18557"/>
                        <a:pt x="2147348" y="3351"/>
                      </a:cubicBezTo>
                      <a:cubicBezTo>
                        <a:pt x="1625092" y="76884"/>
                        <a:pt x="85280" y="306436"/>
                        <a:pt x="51276" y="462742"/>
                      </a:cubicBezTo>
                      <a:cubicBezTo>
                        <a:pt x="10319" y="650956"/>
                        <a:pt x="-63310" y="1739568"/>
                        <a:pt x="108617" y="1780525"/>
                      </a:cubicBezTo>
                      <a:cubicBezTo>
                        <a:pt x="280543" y="1821483"/>
                        <a:pt x="2629503" y="1919686"/>
                        <a:pt x="2711418" y="1706897"/>
                      </a:cubicBezTo>
                      <a:cubicBezTo>
                        <a:pt x="2773331" y="1545544"/>
                        <a:pt x="2685129" y="647717"/>
                        <a:pt x="2510726" y="214139"/>
                      </a:cubicBezTo>
                      <a:close/>
                    </a:path>
                  </a:pathLst>
                </a:custGeom>
                <a:solidFill>
                  <a:srgbClr val="CFE2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" name="Graphic 2">
                <a:extLst>
                  <a:ext uri="{FF2B5EF4-FFF2-40B4-BE49-F238E27FC236}">
                    <a16:creationId xmlns:a16="http://schemas.microsoft.com/office/drawing/2014/main" id="{81E86E77-3733-478F-BD94-D15652D59569}"/>
                  </a:ext>
                </a:extLst>
              </p:cNvPr>
              <p:cNvGrpSpPr/>
              <p:nvPr/>
            </p:nvGrpSpPr>
            <p:grpSpPr>
              <a:xfrm>
                <a:off x="5102940" y="-421014"/>
                <a:ext cx="1125188" cy="1909381"/>
                <a:chOff x="5102940" y="-421014"/>
                <a:chExt cx="1125188" cy="1909381"/>
              </a:xfrm>
            </p:grpSpPr>
            <p:grpSp>
              <p:nvGrpSpPr>
                <p:cNvPr id="106" name="Graphic 2">
                  <a:extLst>
                    <a:ext uri="{FF2B5EF4-FFF2-40B4-BE49-F238E27FC236}">
                      <a16:creationId xmlns:a16="http://schemas.microsoft.com/office/drawing/2014/main" id="{43168357-F20A-45E1-B4EE-CC20772AF960}"/>
                    </a:ext>
                  </a:extLst>
                </p:cNvPr>
                <p:cNvGrpSpPr/>
                <p:nvPr/>
              </p:nvGrpSpPr>
              <p:grpSpPr>
                <a:xfrm>
                  <a:off x="5837794" y="-30680"/>
                  <a:ext cx="390334" cy="390334"/>
                  <a:chOff x="5837794" y="-30680"/>
                  <a:chExt cx="390334" cy="390334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A7D60360-B6B1-49BE-A334-94032A661499}"/>
                      </a:ext>
                    </a:extLst>
                  </p:cNvPr>
                  <p:cNvSpPr/>
                  <p:nvPr/>
                </p:nvSpPr>
                <p:spPr>
                  <a:xfrm>
                    <a:off x="5837794" y="-30680"/>
                    <a:ext cx="390334" cy="390334"/>
                  </a:xfrm>
                  <a:custGeom>
                    <a:avLst/>
                    <a:gdLst>
                      <a:gd name="connsiteX0" fmla="*/ 390335 w 390334"/>
                      <a:gd name="connsiteY0" fmla="*/ 195167 h 390334"/>
                      <a:gd name="connsiteX1" fmla="*/ 195167 w 390334"/>
                      <a:gd name="connsiteY1" fmla="*/ 390335 h 390334"/>
                      <a:gd name="connsiteX2" fmla="*/ 0 w 390334"/>
                      <a:gd name="connsiteY2" fmla="*/ 195167 h 390334"/>
                      <a:gd name="connsiteX3" fmla="*/ 195167 w 390334"/>
                      <a:gd name="connsiteY3" fmla="*/ 0 h 390334"/>
                      <a:gd name="connsiteX4" fmla="*/ 390335 w 390334"/>
                      <a:gd name="connsiteY4" fmla="*/ 195167 h 39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334" h="390334">
                        <a:moveTo>
                          <a:pt x="390335" y="195167"/>
                        </a:moveTo>
                        <a:cubicBezTo>
                          <a:pt x="390335" y="302955"/>
                          <a:pt x="302955" y="390335"/>
                          <a:pt x="195167" y="390335"/>
                        </a:cubicBezTo>
                        <a:cubicBezTo>
                          <a:pt x="87379" y="390335"/>
                          <a:pt x="0" y="302955"/>
                          <a:pt x="0" y="195167"/>
                        </a:cubicBezTo>
                        <a:cubicBezTo>
                          <a:pt x="0" y="87379"/>
                          <a:pt x="87379" y="0"/>
                          <a:pt x="195167" y="0"/>
                        </a:cubicBezTo>
                        <a:cubicBezTo>
                          <a:pt x="302955" y="0"/>
                          <a:pt x="390335" y="87379"/>
                          <a:pt x="390335" y="1951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F66A8414-BBD0-44F2-B075-B7E4795C2852}"/>
                      </a:ext>
                    </a:extLst>
                  </p:cNvPr>
                  <p:cNvSpPr/>
                  <p:nvPr/>
                </p:nvSpPr>
                <p:spPr>
                  <a:xfrm>
                    <a:off x="5920280" y="224780"/>
                    <a:ext cx="222980" cy="67437"/>
                  </a:xfrm>
                  <a:custGeom>
                    <a:avLst/>
                    <a:gdLst>
                      <a:gd name="connsiteX0" fmla="*/ 0 w 222980"/>
                      <a:gd name="connsiteY0" fmla="*/ 67437 h 67437"/>
                      <a:gd name="connsiteX1" fmla="*/ 112681 w 222980"/>
                      <a:gd name="connsiteY1" fmla="*/ 0 h 67437"/>
                      <a:gd name="connsiteX2" fmla="*/ 222980 w 222980"/>
                      <a:gd name="connsiteY2" fmla="*/ 63246 h 6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2980" h="67437">
                        <a:moveTo>
                          <a:pt x="0" y="67437"/>
                        </a:moveTo>
                        <a:cubicBezTo>
                          <a:pt x="21527" y="27242"/>
                          <a:pt x="63913" y="0"/>
                          <a:pt x="112681" y="0"/>
                        </a:cubicBezTo>
                        <a:cubicBezTo>
                          <a:pt x="159734" y="0"/>
                          <a:pt x="200787" y="25432"/>
                          <a:pt x="222980" y="63246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A380156C-CB39-41FC-B341-CCEC29C600CA}"/>
                      </a:ext>
                    </a:extLst>
                  </p:cNvPr>
                  <p:cNvSpPr/>
                  <p:nvPr/>
                </p:nvSpPr>
                <p:spPr>
                  <a:xfrm>
                    <a:off x="5957238" y="88001"/>
                    <a:ext cx="29337" cy="80772"/>
                  </a:xfrm>
                  <a:custGeom>
                    <a:avLst/>
                    <a:gdLst>
                      <a:gd name="connsiteX0" fmla="*/ 29337 w 29337"/>
                      <a:gd name="connsiteY0" fmla="*/ 40386 h 80772"/>
                      <a:gd name="connsiteX1" fmla="*/ 14668 w 29337"/>
                      <a:gd name="connsiteY1" fmla="*/ 80772 h 80772"/>
                      <a:gd name="connsiteX2" fmla="*/ 0 w 29337"/>
                      <a:gd name="connsiteY2" fmla="*/ 40386 h 80772"/>
                      <a:gd name="connsiteX3" fmla="*/ 14668 w 29337"/>
                      <a:gd name="connsiteY3" fmla="*/ 0 h 80772"/>
                      <a:gd name="connsiteX4" fmla="*/ 29337 w 29337"/>
                      <a:gd name="connsiteY4" fmla="*/ 40386 h 8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80772">
                        <a:moveTo>
                          <a:pt x="29337" y="40386"/>
                        </a:moveTo>
                        <a:cubicBezTo>
                          <a:pt x="29337" y="62691"/>
                          <a:pt x="22770" y="80772"/>
                          <a:pt x="14668" y="80772"/>
                        </a:cubicBezTo>
                        <a:cubicBezTo>
                          <a:pt x="6567" y="80772"/>
                          <a:pt x="0" y="62691"/>
                          <a:pt x="0" y="40386"/>
                        </a:cubicBezTo>
                        <a:cubicBezTo>
                          <a:pt x="0" y="18081"/>
                          <a:pt x="6567" y="0"/>
                          <a:pt x="14668" y="0"/>
                        </a:cubicBezTo>
                        <a:cubicBezTo>
                          <a:pt x="22770" y="0"/>
                          <a:pt x="29337" y="18081"/>
                          <a:pt x="29337" y="4038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3B8CA7A8-734A-4763-9672-C4CB415059E0}"/>
                      </a:ext>
                    </a:extLst>
                  </p:cNvPr>
                  <p:cNvSpPr/>
                  <p:nvPr/>
                </p:nvSpPr>
                <p:spPr>
                  <a:xfrm>
                    <a:off x="6067251" y="88001"/>
                    <a:ext cx="29337" cy="80772"/>
                  </a:xfrm>
                  <a:custGeom>
                    <a:avLst/>
                    <a:gdLst>
                      <a:gd name="connsiteX0" fmla="*/ 29337 w 29337"/>
                      <a:gd name="connsiteY0" fmla="*/ 40386 h 80772"/>
                      <a:gd name="connsiteX1" fmla="*/ 14668 w 29337"/>
                      <a:gd name="connsiteY1" fmla="*/ 80772 h 80772"/>
                      <a:gd name="connsiteX2" fmla="*/ 0 w 29337"/>
                      <a:gd name="connsiteY2" fmla="*/ 40386 h 80772"/>
                      <a:gd name="connsiteX3" fmla="*/ 14668 w 29337"/>
                      <a:gd name="connsiteY3" fmla="*/ 0 h 80772"/>
                      <a:gd name="connsiteX4" fmla="*/ 29337 w 29337"/>
                      <a:gd name="connsiteY4" fmla="*/ 40386 h 8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80772">
                        <a:moveTo>
                          <a:pt x="29337" y="40386"/>
                        </a:moveTo>
                        <a:cubicBezTo>
                          <a:pt x="29337" y="62691"/>
                          <a:pt x="22770" y="80772"/>
                          <a:pt x="14668" y="80772"/>
                        </a:cubicBezTo>
                        <a:cubicBezTo>
                          <a:pt x="6567" y="80772"/>
                          <a:pt x="0" y="62691"/>
                          <a:pt x="0" y="40386"/>
                        </a:cubicBezTo>
                        <a:cubicBezTo>
                          <a:pt x="0" y="18081"/>
                          <a:pt x="6567" y="0"/>
                          <a:pt x="14668" y="0"/>
                        </a:cubicBezTo>
                        <a:cubicBezTo>
                          <a:pt x="22770" y="0"/>
                          <a:pt x="29337" y="18081"/>
                          <a:pt x="29337" y="4038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aphic 2">
                  <a:extLst>
                    <a:ext uri="{FF2B5EF4-FFF2-40B4-BE49-F238E27FC236}">
                      <a16:creationId xmlns:a16="http://schemas.microsoft.com/office/drawing/2014/main" id="{EA5F3FA8-897F-4E5B-89EF-EA2FD2CB9504}"/>
                    </a:ext>
                  </a:extLst>
                </p:cNvPr>
                <p:cNvGrpSpPr/>
                <p:nvPr/>
              </p:nvGrpSpPr>
              <p:grpSpPr>
                <a:xfrm>
                  <a:off x="5453365" y="-421014"/>
                  <a:ext cx="390334" cy="390334"/>
                  <a:chOff x="5453365" y="-421014"/>
                  <a:chExt cx="390334" cy="390334"/>
                </a:xfrm>
              </p:grpSpPr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79DDD566-39F5-4778-A890-702C3CD64865}"/>
                      </a:ext>
                    </a:extLst>
                  </p:cNvPr>
                  <p:cNvSpPr/>
                  <p:nvPr/>
                </p:nvSpPr>
                <p:spPr>
                  <a:xfrm>
                    <a:off x="5453365" y="-421014"/>
                    <a:ext cx="390334" cy="390334"/>
                  </a:xfrm>
                  <a:custGeom>
                    <a:avLst/>
                    <a:gdLst>
                      <a:gd name="connsiteX0" fmla="*/ 390334 w 390334"/>
                      <a:gd name="connsiteY0" fmla="*/ 195167 h 390334"/>
                      <a:gd name="connsiteX1" fmla="*/ 195167 w 390334"/>
                      <a:gd name="connsiteY1" fmla="*/ 390335 h 390334"/>
                      <a:gd name="connsiteX2" fmla="*/ 0 w 390334"/>
                      <a:gd name="connsiteY2" fmla="*/ 195167 h 390334"/>
                      <a:gd name="connsiteX3" fmla="*/ 195167 w 390334"/>
                      <a:gd name="connsiteY3" fmla="*/ 0 h 390334"/>
                      <a:gd name="connsiteX4" fmla="*/ 390334 w 390334"/>
                      <a:gd name="connsiteY4" fmla="*/ 195167 h 39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334" h="390334">
                        <a:moveTo>
                          <a:pt x="390334" y="195167"/>
                        </a:moveTo>
                        <a:cubicBezTo>
                          <a:pt x="390334" y="302955"/>
                          <a:pt x="302955" y="390335"/>
                          <a:pt x="195167" y="390335"/>
                        </a:cubicBezTo>
                        <a:cubicBezTo>
                          <a:pt x="87379" y="390335"/>
                          <a:pt x="0" y="302955"/>
                          <a:pt x="0" y="195167"/>
                        </a:cubicBezTo>
                        <a:cubicBezTo>
                          <a:pt x="0" y="87379"/>
                          <a:pt x="87379" y="0"/>
                          <a:pt x="195167" y="0"/>
                        </a:cubicBezTo>
                        <a:cubicBezTo>
                          <a:pt x="302955" y="0"/>
                          <a:pt x="390334" y="87379"/>
                          <a:pt x="390334" y="1951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E69F153F-9F97-4D7A-9754-616671FA83E7}"/>
                      </a:ext>
                    </a:extLst>
                  </p:cNvPr>
                  <p:cNvSpPr/>
                  <p:nvPr/>
                </p:nvSpPr>
                <p:spPr>
                  <a:xfrm>
                    <a:off x="5535852" y="-180698"/>
                    <a:ext cx="222980" cy="67437"/>
                  </a:xfrm>
                  <a:custGeom>
                    <a:avLst/>
                    <a:gdLst>
                      <a:gd name="connsiteX0" fmla="*/ 222980 w 222980"/>
                      <a:gd name="connsiteY0" fmla="*/ 0 h 67437"/>
                      <a:gd name="connsiteX1" fmla="*/ 110299 w 222980"/>
                      <a:gd name="connsiteY1" fmla="*/ 67437 h 67437"/>
                      <a:gd name="connsiteX2" fmla="*/ 0 w 222980"/>
                      <a:gd name="connsiteY2" fmla="*/ 4191 h 6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2980" h="67437">
                        <a:moveTo>
                          <a:pt x="222980" y="0"/>
                        </a:moveTo>
                        <a:cubicBezTo>
                          <a:pt x="201454" y="40196"/>
                          <a:pt x="159067" y="67437"/>
                          <a:pt x="110299" y="67437"/>
                        </a:cubicBezTo>
                        <a:cubicBezTo>
                          <a:pt x="63246" y="67437"/>
                          <a:pt x="22193" y="42005"/>
                          <a:pt x="0" y="419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1BBCFBB0-75D6-49D0-A438-0B0180EC4AE1}"/>
                      </a:ext>
                    </a:extLst>
                  </p:cNvPr>
                  <p:cNvSpPr/>
                  <p:nvPr/>
                </p:nvSpPr>
                <p:spPr>
                  <a:xfrm>
                    <a:off x="5572809" y="-302238"/>
                    <a:ext cx="29337" cy="80772"/>
                  </a:xfrm>
                  <a:custGeom>
                    <a:avLst/>
                    <a:gdLst>
                      <a:gd name="connsiteX0" fmla="*/ 29337 w 29337"/>
                      <a:gd name="connsiteY0" fmla="*/ 40386 h 80772"/>
                      <a:gd name="connsiteX1" fmla="*/ 14668 w 29337"/>
                      <a:gd name="connsiteY1" fmla="*/ 80772 h 80772"/>
                      <a:gd name="connsiteX2" fmla="*/ 0 w 29337"/>
                      <a:gd name="connsiteY2" fmla="*/ 40386 h 80772"/>
                      <a:gd name="connsiteX3" fmla="*/ 14668 w 29337"/>
                      <a:gd name="connsiteY3" fmla="*/ 0 h 80772"/>
                      <a:gd name="connsiteX4" fmla="*/ 29337 w 29337"/>
                      <a:gd name="connsiteY4" fmla="*/ 40386 h 8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80772">
                        <a:moveTo>
                          <a:pt x="29337" y="40386"/>
                        </a:moveTo>
                        <a:cubicBezTo>
                          <a:pt x="29337" y="62691"/>
                          <a:pt x="22770" y="80772"/>
                          <a:pt x="14668" y="80772"/>
                        </a:cubicBezTo>
                        <a:cubicBezTo>
                          <a:pt x="6567" y="80772"/>
                          <a:pt x="0" y="62691"/>
                          <a:pt x="0" y="40386"/>
                        </a:cubicBezTo>
                        <a:cubicBezTo>
                          <a:pt x="0" y="18081"/>
                          <a:pt x="6567" y="0"/>
                          <a:pt x="14668" y="0"/>
                        </a:cubicBezTo>
                        <a:cubicBezTo>
                          <a:pt x="22770" y="0"/>
                          <a:pt x="29337" y="18081"/>
                          <a:pt x="29337" y="4038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FF996733-D8A3-44B4-B3FE-6D9637089199}"/>
                      </a:ext>
                    </a:extLst>
                  </p:cNvPr>
                  <p:cNvSpPr/>
                  <p:nvPr/>
                </p:nvSpPr>
                <p:spPr>
                  <a:xfrm>
                    <a:off x="5682822" y="-302238"/>
                    <a:ext cx="29337" cy="80772"/>
                  </a:xfrm>
                  <a:custGeom>
                    <a:avLst/>
                    <a:gdLst>
                      <a:gd name="connsiteX0" fmla="*/ 29337 w 29337"/>
                      <a:gd name="connsiteY0" fmla="*/ 40386 h 80772"/>
                      <a:gd name="connsiteX1" fmla="*/ 14668 w 29337"/>
                      <a:gd name="connsiteY1" fmla="*/ 80772 h 80772"/>
                      <a:gd name="connsiteX2" fmla="*/ 0 w 29337"/>
                      <a:gd name="connsiteY2" fmla="*/ 40386 h 80772"/>
                      <a:gd name="connsiteX3" fmla="*/ 14668 w 29337"/>
                      <a:gd name="connsiteY3" fmla="*/ 0 h 80772"/>
                      <a:gd name="connsiteX4" fmla="*/ 29337 w 29337"/>
                      <a:gd name="connsiteY4" fmla="*/ 40386 h 8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80772">
                        <a:moveTo>
                          <a:pt x="29337" y="40386"/>
                        </a:moveTo>
                        <a:cubicBezTo>
                          <a:pt x="29337" y="62691"/>
                          <a:pt x="22770" y="80772"/>
                          <a:pt x="14668" y="80772"/>
                        </a:cubicBezTo>
                        <a:cubicBezTo>
                          <a:pt x="6567" y="80772"/>
                          <a:pt x="0" y="62691"/>
                          <a:pt x="0" y="40386"/>
                        </a:cubicBezTo>
                        <a:cubicBezTo>
                          <a:pt x="0" y="18081"/>
                          <a:pt x="6567" y="0"/>
                          <a:pt x="14668" y="0"/>
                        </a:cubicBezTo>
                        <a:cubicBezTo>
                          <a:pt x="22770" y="0"/>
                          <a:pt x="29337" y="18081"/>
                          <a:pt x="29337" y="4038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aphic 2">
                  <a:extLst>
                    <a:ext uri="{FF2B5EF4-FFF2-40B4-BE49-F238E27FC236}">
                      <a16:creationId xmlns:a16="http://schemas.microsoft.com/office/drawing/2014/main" id="{D02967B8-9E65-46D7-957A-277366F4E11C}"/>
                    </a:ext>
                  </a:extLst>
                </p:cNvPr>
                <p:cNvGrpSpPr/>
                <p:nvPr/>
              </p:nvGrpSpPr>
              <p:grpSpPr>
                <a:xfrm>
                  <a:off x="5102940" y="254879"/>
                  <a:ext cx="390334" cy="390334"/>
                  <a:chOff x="5102940" y="254879"/>
                  <a:chExt cx="390334" cy="390334"/>
                </a:xfrm>
              </p:grpSpPr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8DDF6E67-BC5F-4C98-8C39-8A3F511E6E51}"/>
                      </a:ext>
                    </a:extLst>
                  </p:cNvPr>
                  <p:cNvSpPr/>
                  <p:nvPr/>
                </p:nvSpPr>
                <p:spPr>
                  <a:xfrm>
                    <a:off x="5102940" y="254879"/>
                    <a:ext cx="390334" cy="390334"/>
                  </a:xfrm>
                  <a:custGeom>
                    <a:avLst/>
                    <a:gdLst>
                      <a:gd name="connsiteX0" fmla="*/ 390335 w 390334"/>
                      <a:gd name="connsiteY0" fmla="*/ 195167 h 390334"/>
                      <a:gd name="connsiteX1" fmla="*/ 195167 w 390334"/>
                      <a:gd name="connsiteY1" fmla="*/ 390334 h 390334"/>
                      <a:gd name="connsiteX2" fmla="*/ 0 w 390334"/>
                      <a:gd name="connsiteY2" fmla="*/ 195167 h 390334"/>
                      <a:gd name="connsiteX3" fmla="*/ 195167 w 390334"/>
                      <a:gd name="connsiteY3" fmla="*/ 0 h 390334"/>
                      <a:gd name="connsiteX4" fmla="*/ 390335 w 390334"/>
                      <a:gd name="connsiteY4" fmla="*/ 195167 h 39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334" h="390334">
                        <a:moveTo>
                          <a:pt x="390335" y="195167"/>
                        </a:moveTo>
                        <a:cubicBezTo>
                          <a:pt x="390335" y="302955"/>
                          <a:pt x="302955" y="390334"/>
                          <a:pt x="195167" y="390334"/>
                        </a:cubicBezTo>
                        <a:cubicBezTo>
                          <a:pt x="87380" y="390334"/>
                          <a:pt x="0" y="302955"/>
                          <a:pt x="0" y="195167"/>
                        </a:cubicBezTo>
                        <a:cubicBezTo>
                          <a:pt x="0" y="87379"/>
                          <a:pt x="87380" y="0"/>
                          <a:pt x="195167" y="0"/>
                        </a:cubicBezTo>
                        <a:cubicBezTo>
                          <a:pt x="302955" y="0"/>
                          <a:pt x="390335" y="87379"/>
                          <a:pt x="390335" y="1951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EE011A38-620A-45F4-8DFF-5EA924B738BC}"/>
                      </a:ext>
                    </a:extLst>
                  </p:cNvPr>
                  <p:cNvSpPr/>
                  <p:nvPr/>
                </p:nvSpPr>
                <p:spPr>
                  <a:xfrm>
                    <a:off x="5222384" y="373560"/>
                    <a:ext cx="29337" cy="80772"/>
                  </a:xfrm>
                  <a:custGeom>
                    <a:avLst/>
                    <a:gdLst>
                      <a:gd name="connsiteX0" fmla="*/ 29337 w 29337"/>
                      <a:gd name="connsiteY0" fmla="*/ 40386 h 80772"/>
                      <a:gd name="connsiteX1" fmla="*/ 14668 w 29337"/>
                      <a:gd name="connsiteY1" fmla="*/ 80772 h 80772"/>
                      <a:gd name="connsiteX2" fmla="*/ 0 w 29337"/>
                      <a:gd name="connsiteY2" fmla="*/ 40386 h 80772"/>
                      <a:gd name="connsiteX3" fmla="*/ 14668 w 29337"/>
                      <a:gd name="connsiteY3" fmla="*/ 0 h 80772"/>
                      <a:gd name="connsiteX4" fmla="*/ 29337 w 29337"/>
                      <a:gd name="connsiteY4" fmla="*/ 40386 h 8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80772">
                        <a:moveTo>
                          <a:pt x="29337" y="40386"/>
                        </a:moveTo>
                        <a:cubicBezTo>
                          <a:pt x="29337" y="62691"/>
                          <a:pt x="22770" y="80772"/>
                          <a:pt x="14668" y="80772"/>
                        </a:cubicBezTo>
                        <a:cubicBezTo>
                          <a:pt x="6567" y="80772"/>
                          <a:pt x="0" y="62691"/>
                          <a:pt x="0" y="40386"/>
                        </a:cubicBezTo>
                        <a:cubicBezTo>
                          <a:pt x="0" y="18081"/>
                          <a:pt x="6567" y="0"/>
                          <a:pt x="14668" y="0"/>
                        </a:cubicBezTo>
                        <a:cubicBezTo>
                          <a:pt x="22770" y="0"/>
                          <a:pt x="29337" y="18081"/>
                          <a:pt x="29337" y="4038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B1CD9CA2-655F-4523-B440-DDB4A52C239F}"/>
                      </a:ext>
                    </a:extLst>
                  </p:cNvPr>
                  <p:cNvSpPr/>
                  <p:nvPr/>
                </p:nvSpPr>
                <p:spPr>
                  <a:xfrm>
                    <a:off x="5332398" y="373560"/>
                    <a:ext cx="29337" cy="80772"/>
                  </a:xfrm>
                  <a:custGeom>
                    <a:avLst/>
                    <a:gdLst>
                      <a:gd name="connsiteX0" fmla="*/ 29337 w 29337"/>
                      <a:gd name="connsiteY0" fmla="*/ 40386 h 80772"/>
                      <a:gd name="connsiteX1" fmla="*/ 14669 w 29337"/>
                      <a:gd name="connsiteY1" fmla="*/ 80772 h 80772"/>
                      <a:gd name="connsiteX2" fmla="*/ 0 w 29337"/>
                      <a:gd name="connsiteY2" fmla="*/ 40386 h 80772"/>
                      <a:gd name="connsiteX3" fmla="*/ 14669 w 29337"/>
                      <a:gd name="connsiteY3" fmla="*/ 0 h 80772"/>
                      <a:gd name="connsiteX4" fmla="*/ 29337 w 29337"/>
                      <a:gd name="connsiteY4" fmla="*/ 40386 h 8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80772">
                        <a:moveTo>
                          <a:pt x="29337" y="40386"/>
                        </a:moveTo>
                        <a:cubicBezTo>
                          <a:pt x="29337" y="62691"/>
                          <a:pt x="22770" y="80772"/>
                          <a:pt x="14669" y="80772"/>
                        </a:cubicBezTo>
                        <a:cubicBezTo>
                          <a:pt x="6567" y="80772"/>
                          <a:pt x="0" y="62691"/>
                          <a:pt x="0" y="40386"/>
                        </a:cubicBezTo>
                        <a:cubicBezTo>
                          <a:pt x="0" y="18081"/>
                          <a:pt x="6567" y="0"/>
                          <a:pt x="14669" y="0"/>
                        </a:cubicBezTo>
                        <a:cubicBezTo>
                          <a:pt x="22770" y="0"/>
                          <a:pt x="29337" y="18081"/>
                          <a:pt x="29337" y="4038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5A26B291-A55D-413D-90F1-5B63DF068E55}"/>
                      </a:ext>
                    </a:extLst>
                  </p:cNvPr>
                  <p:cNvSpPr/>
                  <p:nvPr/>
                </p:nvSpPr>
                <p:spPr>
                  <a:xfrm>
                    <a:off x="5205620" y="335556"/>
                    <a:ext cx="66865" cy="42576"/>
                  </a:xfrm>
                  <a:custGeom>
                    <a:avLst/>
                    <a:gdLst>
                      <a:gd name="connsiteX0" fmla="*/ 0 w 66865"/>
                      <a:gd name="connsiteY0" fmla="*/ 0 h 42576"/>
                      <a:gd name="connsiteX1" fmla="*/ 66865 w 66865"/>
                      <a:gd name="connsiteY1" fmla="*/ 42577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865" h="42576">
                        <a:moveTo>
                          <a:pt x="0" y="0"/>
                        </a:moveTo>
                        <a:lnTo>
                          <a:pt x="66865" y="42577"/>
                        </a:lnTo>
                      </a:path>
                    </a:pathLst>
                  </a:custGeom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B5B790F7-4522-43E0-83BE-BFA7A8DEAEBD}"/>
                      </a:ext>
                    </a:extLst>
                  </p:cNvPr>
                  <p:cNvSpPr/>
                  <p:nvPr/>
                </p:nvSpPr>
                <p:spPr>
                  <a:xfrm>
                    <a:off x="5312014" y="335556"/>
                    <a:ext cx="66770" cy="42576"/>
                  </a:xfrm>
                  <a:custGeom>
                    <a:avLst/>
                    <a:gdLst>
                      <a:gd name="connsiteX0" fmla="*/ 66770 w 66770"/>
                      <a:gd name="connsiteY0" fmla="*/ 0 h 42576"/>
                      <a:gd name="connsiteX1" fmla="*/ 0 w 66770"/>
                      <a:gd name="connsiteY1" fmla="*/ 42577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770" h="42576">
                        <a:moveTo>
                          <a:pt x="66770" y="0"/>
                        </a:moveTo>
                        <a:lnTo>
                          <a:pt x="0" y="42577"/>
                        </a:lnTo>
                      </a:path>
                    </a:pathLst>
                  </a:custGeom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EA81CC61-4AB6-4A2B-A158-FB74B6E95658}"/>
                      </a:ext>
                    </a:extLst>
                  </p:cNvPr>
                  <p:cNvSpPr/>
                  <p:nvPr/>
                </p:nvSpPr>
                <p:spPr>
                  <a:xfrm>
                    <a:off x="5269437" y="533009"/>
                    <a:ext cx="51625" cy="9525"/>
                  </a:xfrm>
                  <a:custGeom>
                    <a:avLst/>
                    <a:gdLst>
                      <a:gd name="connsiteX0" fmla="*/ 0 w 51625"/>
                      <a:gd name="connsiteY0" fmla="*/ 0 h 9525"/>
                      <a:gd name="connsiteX1" fmla="*/ 51625 w 51625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1625" h="9525">
                        <a:moveTo>
                          <a:pt x="0" y="0"/>
                        </a:moveTo>
                        <a:lnTo>
                          <a:pt x="51625" y="0"/>
                        </a:lnTo>
                      </a:path>
                    </a:pathLst>
                  </a:custGeom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" name="Graphic 2">
                  <a:extLst>
                    <a:ext uri="{FF2B5EF4-FFF2-40B4-BE49-F238E27FC236}">
                      <a16:creationId xmlns:a16="http://schemas.microsoft.com/office/drawing/2014/main" id="{D74A1E3D-E276-4649-B65D-ED23A034E40B}"/>
                    </a:ext>
                  </a:extLst>
                </p:cNvPr>
                <p:cNvGrpSpPr/>
                <p:nvPr/>
              </p:nvGrpSpPr>
              <p:grpSpPr>
                <a:xfrm>
                  <a:off x="5164281" y="33804"/>
                  <a:ext cx="966216" cy="1454562"/>
                  <a:chOff x="5164281" y="33804"/>
                  <a:chExt cx="966216" cy="1454562"/>
                </a:xfrm>
              </p:grpSpPr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2E130544-714F-41BF-998B-B975305DE577}"/>
                      </a:ext>
                    </a:extLst>
                  </p:cNvPr>
                  <p:cNvSpPr/>
                  <p:nvPr/>
                </p:nvSpPr>
                <p:spPr>
                  <a:xfrm>
                    <a:off x="5164281" y="716651"/>
                    <a:ext cx="246221" cy="771715"/>
                  </a:xfrm>
                  <a:custGeom>
                    <a:avLst/>
                    <a:gdLst>
                      <a:gd name="connsiteX0" fmla="*/ 0 w 246221"/>
                      <a:gd name="connsiteY0" fmla="*/ 0 h 771715"/>
                      <a:gd name="connsiteX1" fmla="*/ 246221 w 246221"/>
                      <a:gd name="connsiteY1" fmla="*/ 0 h 771715"/>
                      <a:gd name="connsiteX2" fmla="*/ 246221 w 246221"/>
                      <a:gd name="connsiteY2" fmla="*/ 771715 h 771715"/>
                      <a:gd name="connsiteX3" fmla="*/ 0 w 246221"/>
                      <a:gd name="connsiteY3" fmla="*/ 771715 h 771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221" h="771715">
                        <a:moveTo>
                          <a:pt x="0" y="0"/>
                        </a:moveTo>
                        <a:lnTo>
                          <a:pt x="246221" y="0"/>
                        </a:lnTo>
                        <a:lnTo>
                          <a:pt x="246221" y="771715"/>
                        </a:lnTo>
                        <a:lnTo>
                          <a:pt x="0" y="771715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4603D6B9-803F-4427-97EC-728CA78FFE6D}"/>
                      </a:ext>
                    </a:extLst>
                  </p:cNvPr>
                  <p:cNvSpPr/>
                  <p:nvPr/>
                </p:nvSpPr>
                <p:spPr>
                  <a:xfrm>
                    <a:off x="5521945" y="33804"/>
                    <a:ext cx="246221" cy="1454562"/>
                  </a:xfrm>
                  <a:custGeom>
                    <a:avLst/>
                    <a:gdLst>
                      <a:gd name="connsiteX0" fmla="*/ 0 w 246221"/>
                      <a:gd name="connsiteY0" fmla="*/ 0 h 1454562"/>
                      <a:gd name="connsiteX1" fmla="*/ 246221 w 246221"/>
                      <a:gd name="connsiteY1" fmla="*/ 0 h 1454562"/>
                      <a:gd name="connsiteX2" fmla="*/ 246221 w 246221"/>
                      <a:gd name="connsiteY2" fmla="*/ 1454563 h 1454562"/>
                      <a:gd name="connsiteX3" fmla="*/ 0 w 246221"/>
                      <a:gd name="connsiteY3" fmla="*/ 1454563 h 145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221" h="1454562">
                        <a:moveTo>
                          <a:pt x="0" y="0"/>
                        </a:moveTo>
                        <a:lnTo>
                          <a:pt x="246221" y="0"/>
                        </a:lnTo>
                        <a:lnTo>
                          <a:pt x="246221" y="1454563"/>
                        </a:lnTo>
                        <a:lnTo>
                          <a:pt x="0" y="1454563"/>
                        </a:lnTo>
                        <a:close/>
                      </a:path>
                    </a:pathLst>
                  </a:custGeom>
                  <a:solidFill>
                    <a:srgbClr val="649DBA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F231B9CD-BFEA-4B03-8920-CAEE39C39742}"/>
                      </a:ext>
                    </a:extLst>
                  </p:cNvPr>
                  <p:cNvSpPr/>
                  <p:nvPr/>
                </p:nvSpPr>
                <p:spPr>
                  <a:xfrm>
                    <a:off x="5884276" y="410041"/>
                    <a:ext cx="246221" cy="1078230"/>
                  </a:xfrm>
                  <a:custGeom>
                    <a:avLst/>
                    <a:gdLst>
                      <a:gd name="connsiteX0" fmla="*/ 0 w 246221"/>
                      <a:gd name="connsiteY0" fmla="*/ 0 h 1078230"/>
                      <a:gd name="connsiteX1" fmla="*/ 246221 w 246221"/>
                      <a:gd name="connsiteY1" fmla="*/ 0 h 1078230"/>
                      <a:gd name="connsiteX2" fmla="*/ 246221 w 246221"/>
                      <a:gd name="connsiteY2" fmla="*/ 1078230 h 1078230"/>
                      <a:gd name="connsiteX3" fmla="*/ 0 w 246221"/>
                      <a:gd name="connsiteY3" fmla="*/ 1078230 h 107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221" h="1078230">
                        <a:moveTo>
                          <a:pt x="0" y="0"/>
                        </a:moveTo>
                        <a:lnTo>
                          <a:pt x="246221" y="0"/>
                        </a:lnTo>
                        <a:lnTo>
                          <a:pt x="246221" y="1078230"/>
                        </a:lnTo>
                        <a:lnTo>
                          <a:pt x="0" y="107823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7" name="Graphic 2">
              <a:extLst>
                <a:ext uri="{FF2B5EF4-FFF2-40B4-BE49-F238E27FC236}">
                  <a16:creationId xmlns:a16="http://schemas.microsoft.com/office/drawing/2014/main" id="{EC440E1A-43B7-408F-B604-8F1094BFE0C5}"/>
                </a:ext>
              </a:extLst>
            </p:cNvPr>
            <p:cNvGrpSpPr/>
            <p:nvPr/>
          </p:nvGrpSpPr>
          <p:grpSpPr>
            <a:xfrm>
              <a:off x="3369051" y="-1218730"/>
              <a:ext cx="3352811" cy="1921115"/>
              <a:chOff x="2521380" y="-1827381"/>
              <a:chExt cx="4690300" cy="2687478"/>
            </a:xfrm>
          </p:grpSpPr>
          <p:grpSp>
            <p:nvGrpSpPr>
              <p:cNvPr id="128" name="Graphic 2">
                <a:extLst>
                  <a:ext uri="{FF2B5EF4-FFF2-40B4-BE49-F238E27FC236}">
                    <a16:creationId xmlns:a16="http://schemas.microsoft.com/office/drawing/2014/main" id="{B270E844-86FD-4EB5-9D52-B55CDE6ACAD5}"/>
                  </a:ext>
                </a:extLst>
              </p:cNvPr>
              <p:cNvGrpSpPr/>
              <p:nvPr/>
            </p:nvGrpSpPr>
            <p:grpSpPr>
              <a:xfrm>
                <a:off x="5184474" y="-664759"/>
                <a:ext cx="978598" cy="147351"/>
                <a:chOff x="5184474" y="-664759"/>
                <a:chExt cx="978598" cy="147351"/>
              </a:xfrm>
              <a:solidFill>
                <a:srgbClr val="263238"/>
              </a:solidFill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2BDC07FE-7EC2-4BC1-96E2-244B81819C4B}"/>
                    </a:ext>
                  </a:extLst>
                </p:cNvPr>
                <p:cNvSpPr/>
                <p:nvPr/>
              </p:nvSpPr>
              <p:spPr>
                <a:xfrm>
                  <a:off x="5184474" y="-664759"/>
                  <a:ext cx="154971" cy="147351"/>
                </a:xfrm>
                <a:custGeom>
                  <a:avLst/>
                  <a:gdLst>
                    <a:gd name="connsiteX0" fmla="*/ 77534 w 154971"/>
                    <a:gd name="connsiteY0" fmla="*/ 0 h 147351"/>
                    <a:gd name="connsiteX1" fmla="*/ 95821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534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246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4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534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270DA776-7436-462D-B056-8933C9767ADC}"/>
                    </a:ext>
                  </a:extLst>
                </p:cNvPr>
                <p:cNvSpPr/>
                <p:nvPr/>
              </p:nvSpPr>
              <p:spPr>
                <a:xfrm>
                  <a:off x="5390405" y="-664759"/>
                  <a:ext cx="154971" cy="147351"/>
                </a:xfrm>
                <a:custGeom>
                  <a:avLst/>
                  <a:gdLst>
                    <a:gd name="connsiteX0" fmla="*/ 77438 w 154971"/>
                    <a:gd name="connsiteY0" fmla="*/ 0 h 147351"/>
                    <a:gd name="connsiteX1" fmla="*/ 95726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438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150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438" y="0"/>
                      </a:moveTo>
                      <a:lnTo>
                        <a:pt x="95726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438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7306F92B-AE23-41D9-AC5A-41BC2DD09E7F}"/>
                    </a:ext>
                  </a:extLst>
                </p:cNvPr>
                <p:cNvSpPr/>
                <p:nvPr/>
              </p:nvSpPr>
              <p:spPr>
                <a:xfrm>
                  <a:off x="5596335" y="-664759"/>
                  <a:ext cx="154971" cy="147351"/>
                </a:xfrm>
                <a:custGeom>
                  <a:avLst/>
                  <a:gdLst>
                    <a:gd name="connsiteX0" fmla="*/ 77438 w 154971"/>
                    <a:gd name="connsiteY0" fmla="*/ 0 h 147351"/>
                    <a:gd name="connsiteX1" fmla="*/ 95726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438 w 154971"/>
                    <a:gd name="connsiteY5" fmla="*/ 112586 h 147351"/>
                    <a:gd name="connsiteX6" fmla="*/ 29528 w 154971"/>
                    <a:gd name="connsiteY6" fmla="*/ 147352 h 147351"/>
                    <a:gd name="connsiteX7" fmla="*/ 47816 w 154971"/>
                    <a:gd name="connsiteY7" fmla="*/ 91059 h 147351"/>
                    <a:gd name="connsiteX8" fmla="*/ 0 w 154971"/>
                    <a:gd name="connsiteY8" fmla="*/ 56293 h 147351"/>
                    <a:gd name="connsiteX9" fmla="*/ 59150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438" y="0"/>
                      </a:moveTo>
                      <a:lnTo>
                        <a:pt x="95726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438" y="112586"/>
                      </a:lnTo>
                      <a:lnTo>
                        <a:pt x="29528" y="147352"/>
                      </a:lnTo>
                      <a:lnTo>
                        <a:pt x="47816" y="91059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F1B22E7A-E28D-4106-B16C-C81D4C386F50}"/>
                    </a:ext>
                  </a:extLst>
                </p:cNvPr>
                <p:cNvSpPr/>
                <p:nvPr/>
              </p:nvSpPr>
              <p:spPr>
                <a:xfrm>
                  <a:off x="5802171" y="-664759"/>
                  <a:ext cx="154971" cy="147351"/>
                </a:xfrm>
                <a:custGeom>
                  <a:avLst/>
                  <a:gdLst>
                    <a:gd name="connsiteX0" fmla="*/ 77533 w 154971"/>
                    <a:gd name="connsiteY0" fmla="*/ 0 h 147351"/>
                    <a:gd name="connsiteX1" fmla="*/ 95821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156 w 154971"/>
                    <a:gd name="connsiteY3" fmla="*/ 91059 h 147351"/>
                    <a:gd name="connsiteX4" fmla="*/ 125444 w 154971"/>
                    <a:gd name="connsiteY4" fmla="*/ 147352 h 147351"/>
                    <a:gd name="connsiteX5" fmla="*/ 77533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246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3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156" y="91059"/>
                      </a:lnTo>
                      <a:lnTo>
                        <a:pt x="125444" y="147352"/>
                      </a:lnTo>
                      <a:lnTo>
                        <a:pt x="77533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8C7EA0A8-DB4C-45B8-9925-456DAF3DED4C}"/>
                    </a:ext>
                  </a:extLst>
                </p:cNvPr>
                <p:cNvSpPr/>
                <p:nvPr/>
              </p:nvSpPr>
              <p:spPr>
                <a:xfrm>
                  <a:off x="6008101" y="-664759"/>
                  <a:ext cx="154971" cy="147351"/>
                </a:xfrm>
                <a:custGeom>
                  <a:avLst/>
                  <a:gdLst>
                    <a:gd name="connsiteX0" fmla="*/ 77534 w 154971"/>
                    <a:gd name="connsiteY0" fmla="*/ 0 h 147351"/>
                    <a:gd name="connsiteX1" fmla="*/ 95821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534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150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4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534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" name="Graphic 2">
                <a:extLst>
                  <a:ext uri="{FF2B5EF4-FFF2-40B4-BE49-F238E27FC236}">
                    <a16:creationId xmlns:a16="http://schemas.microsoft.com/office/drawing/2014/main" id="{86F4673D-54C4-4D66-B405-3B98653EB64E}"/>
                  </a:ext>
                </a:extLst>
              </p:cNvPr>
              <p:cNvGrpSpPr/>
              <p:nvPr/>
            </p:nvGrpSpPr>
            <p:grpSpPr>
              <a:xfrm>
                <a:off x="4117770" y="712650"/>
                <a:ext cx="978598" cy="147446"/>
                <a:chOff x="4117770" y="712650"/>
                <a:chExt cx="978598" cy="147446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E9490C83-0DBD-4526-AD7E-5D25A718E558}"/>
                    </a:ext>
                  </a:extLst>
                </p:cNvPr>
                <p:cNvSpPr/>
                <p:nvPr/>
              </p:nvSpPr>
              <p:spPr>
                <a:xfrm>
                  <a:off x="4117770" y="712650"/>
                  <a:ext cx="154971" cy="147446"/>
                </a:xfrm>
                <a:custGeom>
                  <a:avLst/>
                  <a:gdLst>
                    <a:gd name="connsiteX0" fmla="*/ 77533 w 154971"/>
                    <a:gd name="connsiteY0" fmla="*/ 0 h 147446"/>
                    <a:gd name="connsiteX1" fmla="*/ 95821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156 w 154971"/>
                    <a:gd name="connsiteY3" fmla="*/ 91154 h 147446"/>
                    <a:gd name="connsiteX4" fmla="*/ 125444 w 154971"/>
                    <a:gd name="connsiteY4" fmla="*/ 147447 h 147446"/>
                    <a:gd name="connsiteX5" fmla="*/ 77533 w 154971"/>
                    <a:gd name="connsiteY5" fmla="*/ 112585 h 147446"/>
                    <a:gd name="connsiteX6" fmla="*/ 29623 w 154971"/>
                    <a:gd name="connsiteY6" fmla="*/ 147447 h 147446"/>
                    <a:gd name="connsiteX7" fmla="*/ 47911 w 154971"/>
                    <a:gd name="connsiteY7" fmla="*/ 91154 h 147446"/>
                    <a:gd name="connsiteX8" fmla="*/ 0 w 154971"/>
                    <a:gd name="connsiteY8" fmla="*/ 56292 h 147446"/>
                    <a:gd name="connsiteX9" fmla="*/ 59246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533" y="0"/>
                      </a:moveTo>
                      <a:lnTo>
                        <a:pt x="95821" y="56292"/>
                      </a:lnTo>
                      <a:lnTo>
                        <a:pt x="154972" y="56292"/>
                      </a:lnTo>
                      <a:lnTo>
                        <a:pt x="107156" y="91154"/>
                      </a:lnTo>
                      <a:lnTo>
                        <a:pt x="125444" y="147447"/>
                      </a:lnTo>
                      <a:lnTo>
                        <a:pt x="77533" y="112585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2"/>
                      </a:lnTo>
                      <a:lnTo>
                        <a:pt x="59246" y="5629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7480F48B-8334-4AE0-8FF0-01D4982E0AA5}"/>
                    </a:ext>
                  </a:extLst>
                </p:cNvPr>
                <p:cNvSpPr/>
                <p:nvPr/>
              </p:nvSpPr>
              <p:spPr>
                <a:xfrm>
                  <a:off x="4323700" y="712650"/>
                  <a:ext cx="154971" cy="147446"/>
                </a:xfrm>
                <a:custGeom>
                  <a:avLst/>
                  <a:gdLst>
                    <a:gd name="connsiteX0" fmla="*/ 77533 w 154971"/>
                    <a:gd name="connsiteY0" fmla="*/ 0 h 147446"/>
                    <a:gd name="connsiteX1" fmla="*/ 95821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061 w 154971"/>
                    <a:gd name="connsiteY3" fmla="*/ 91154 h 147446"/>
                    <a:gd name="connsiteX4" fmla="*/ 125349 w 154971"/>
                    <a:gd name="connsiteY4" fmla="*/ 147447 h 147446"/>
                    <a:gd name="connsiteX5" fmla="*/ 77533 w 154971"/>
                    <a:gd name="connsiteY5" fmla="*/ 112585 h 147446"/>
                    <a:gd name="connsiteX6" fmla="*/ 29623 w 154971"/>
                    <a:gd name="connsiteY6" fmla="*/ 147447 h 147446"/>
                    <a:gd name="connsiteX7" fmla="*/ 47911 w 154971"/>
                    <a:gd name="connsiteY7" fmla="*/ 91154 h 147446"/>
                    <a:gd name="connsiteX8" fmla="*/ 0 w 154971"/>
                    <a:gd name="connsiteY8" fmla="*/ 56292 h 147446"/>
                    <a:gd name="connsiteX9" fmla="*/ 59246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533" y="0"/>
                      </a:moveTo>
                      <a:lnTo>
                        <a:pt x="95821" y="56292"/>
                      </a:lnTo>
                      <a:lnTo>
                        <a:pt x="154972" y="56292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533" y="112585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2"/>
                      </a:lnTo>
                      <a:lnTo>
                        <a:pt x="59246" y="5629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C4AB2714-4E5C-41A8-8253-DA45C69F5E71}"/>
                    </a:ext>
                  </a:extLst>
                </p:cNvPr>
                <p:cNvSpPr/>
                <p:nvPr/>
              </p:nvSpPr>
              <p:spPr>
                <a:xfrm>
                  <a:off x="4529630" y="712650"/>
                  <a:ext cx="154971" cy="147446"/>
                </a:xfrm>
                <a:custGeom>
                  <a:avLst/>
                  <a:gdLst>
                    <a:gd name="connsiteX0" fmla="*/ 77438 w 154971"/>
                    <a:gd name="connsiteY0" fmla="*/ 0 h 147446"/>
                    <a:gd name="connsiteX1" fmla="*/ 95726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061 w 154971"/>
                    <a:gd name="connsiteY3" fmla="*/ 91154 h 147446"/>
                    <a:gd name="connsiteX4" fmla="*/ 125349 w 154971"/>
                    <a:gd name="connsiteY4" fmla="*/ 147447 h 147446"/>
                    <a:gd name="connsiteX5" fmla="*/ 77438 w 154971"/>
                    <a:gd name="connsiteY5" fmla="*/ 112585 h 147446"/>
                    <a:gd name="connsiteX6" fmla="*/ 29623 w 154971"/>
                    <a:gd name="connsiteY6" fmla="*/ 147447 h 147446"/>
                    <a:gd name="connsiteX7" fmla="*/ 47911 w 154971"/>
                    <a:gd name="connsiteY7" fmla="*/ 91154 h 147446"/>
                    <a:gd name="connsiteX8" fmla="*/ 0 w 154971"/>
                    <a:gd name="connsiteY8" fmla="*/ 56292 h 147446"/>
                    <a:gd name="connsiteX9" fmla="*/ 59150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438" y="0"/>
                      </a:moveTo>
                      <a:lnTo>
                        <a:pt x="95726" y="56292"/>
                      </a:lnTo>
                      <a:lnTo>
                        <a:pt x="154972" y="56292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438" y="112585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2"/>
                      </a:lnTo>
                      <a:lnTo>
                        <a:pt x="59150" y="56292"/>
                      </a:ln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9B54C0B8-FD25-442A-862E-E6E9CA12713E}"/>
                    </a:ext>
                  </a:extLst>
                </p:cNvPr>
                <p:cNvSpPr/>
                <p:nvPr/>
              </p:nvSpPr>
              <p:spPr>
                <a:xfrm>
                  <a:off x="4735561" y="712650"/>
                  <a:ext cx="154971" cy="147446"/>
                </a:xfrm>
                <a:custGeom>
                  <a:avLst/>
                  <a:gdLst>
                    <a:gd name="connsiteX0" fmla="*/ 77438 w 154971"/>
                    <a:gd name="connsiteY0" fmla="*/ 0 h 147446"/>
                    <a:gd name="connsiteX1" fmla="*/ 95726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061 w 154971"/>
                    <a:gd name="connsiteY3" fmla="*/ 91154 h 147446"/>
                    <a:gd name="connsiteX4" fmla="*/ 125349 w 154971"/>
                    <a:gd name="connsiteY4" fmla="*/ 147447 h 147446"/>
                    <a:gd name="connsiteX5" fmla="*/ 77438 w 154971"/>
                    <a:gd name="connsiteY5" fmla="*/ 112585 h 147446"/>
                    <a:gd name="connsiteX6" fmla="*/ 29527 w 154971"/>
                    <a:gd name="connsiteY6" fmla="*/ 147447 h 147446"/>
                    <a:gd name="connsiteX7" fmla="*/ 47815 w 154971"/>
                    <a:gd name="connsiteY7" fmla="*/ 91154 h 147446"/>
                    <a:gd name="connsiteX8" fmla="*/ 0 w 154971"/>
                    <a:gd name="connsiteY8" fmla="*/ 56292 h 147446"/>
                    <a:gd name="connsiteX9" fmla="*/ 59150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438" y="0"/>
                      </a:moveTo>
                      <a:lnTo>
                        <a:pt x="95726" y="56292"/>
                      </a:lnTo>
                      <a:lnTo>
                        <a:pt x="154972" y="56292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438" y="112585"/>
                      </a:lnTo>
                      <a:lnTo>
                        <a:pt x="29527" y="147447"/>
                      </a:lnTo>
                      <a:lnTo>
                        <a:pt x="47815" y="91154"/>
                      </a:lnTo>
                      <a:lnTo>
                        <a:pt x="0" y="56292"/>
                      </a:lnTo>
                      <a:lnTo>
                        <a:pt x="59150" y="56292"/>
                      </a:ln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3EDBD874-E1A5-4457-93A2-7A2B59083970}"/>
                    </a:ext>
                  </a:extLst>
                </p:cNvPr>
                <p:cNvSpPr/>
                <p:nvPr/>
              </p:nvSpPr>
              <p:spPr>
                <a:xfrm>
                  <a:off x="4941396" y="712650"/>
                  <a:ext cx="154971" cy="147446"/>
                </a:xfrm>
                <a:custGeom>
                  <a:avLst/>
                  <a:gdLst>
                    <a:gd name="connsiteX0" fmla="*/ 77533 w 154971"/>
                    <a:gd name="connsiteY0" fmla="*/ 0 h 147446"/>
                    <a:gd name="connsiteX1" fmla="*/ 95821 w 154971"/>
                    <a:gd name="connsiteY1" fmla="*/ 56292 h 147446"/>
                    <a:gd name="connsiteX2" fmla="*/ 154972 w 154971"/>
                    <a:gd name="connsiteY2" fmla="*/ 56292 h 147446"/>
                    <a:gd name="connsiteX3" fmla="*/ 107061 w 154971"/>
                    <a:gd name="connsiteY3" fmla="*/ 91154 h 147446"/>
                    <a:gd name="connsiteX4" fmla="*/ 125349 w 154971"/>
                    <a:gd name="connsiteY4" fmla="*/ 147447 h 147446"/>
                    <a:gd name="connsiteX5" fmla="*/ 77533 w 154971"/>
                    <a:gd name="connsiteY5" fmla="*/ 112585 h 147446"/>
                    <a:gd name="connsiteX6" fmla="*/ 29623 w 154971"/>
                    <a:gd name="connsiteY6" fmla="*/ 147447 h 147446"/>
                    <a:gd name="connsiteX7" fmla="*/ 47911 w 154971"/>
                    <a:gd name="connsiteY7" fmla="*/ 91154 h 147446"/>
                    <a:gd name="connsiteX8" fmla="*/ 0 w 154971"/>
                    <a:gd name="connsiteY8" fmla="*/ 56292 h 147446"/>
                    <a:gd name="connsiteX9" fmla="*/ 59246 w 154971"/>
                    <a:gd name="connsiteY9" fmla="*/ 56292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446">
                      <a:moveTo>
                        <a:pt x="77533" y="0"/>
                      </a:moveTo>
                      <a:lnTo>
                        <a:pt x="95821" y="56292"/>
                      </a:lnTo>
                      <a:lnTo>
                        <a:pt x="154972" y="56292"/>
                      </a:lnTo>
                      <a:lnTo>
                        <a:pt x="107061" y="91154"/>
                      </a:lnTo>
                      <a:lnTo>
                        <a:pt x="125349" y="147447"/>
                      </a:lnTo>
                      <a:lnTo>
                        <a:pt x="77533" y="112585"/>
                      </a:lnTo>
                      <a:lnTo>
                        <a:pt x="29623" y="147447"/>
                      </a:lnTo>
                      <a:lnTo>
                        <a:pt x="47911" y="91154"/>
                      </a:lnTo>
                      <a:lnTo>
                        <a:pt x="0" y="56292"/>
                      </a:lnTo>
                      <a:lnTo>
                        <a:pt x="59246" y="56292"/>
                      </a:ln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" name="Graphic 2">
                <a:extLst>
                  <a:ext uri="{FF2B5EF4-FFF2-40B4-BE49-F238E27FC236}">
                    <a16:creationId xmlns:a16="http://schemas.microsoft.com/office/drawing/2014/main" id="{B328A1AA-1298-4F50-A100-C0A477C385E2}"/>
                  </a:ext>
                </a:extLst>
              </p:cNvPr>
              <p:cNvGrpSpPr/>
              <p:nvPr/>
            </p:nvGrpSpPr>
            <p:grpSpPr>
              <a:xfrm>
                <a:off x="6233081" y="299360"/>
                <a:ext cx="978598" cy="147351"/>
                <a:chOff x="6233081" y="299360"/>
                <a:chExt cx="978598" cy="147351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1F5EB433-7C88-46F7-B93F-DB7446DE7D12}"/>
                    </a:ext>
                  </a:extLst>
                </p:cNvPr>
                <p:cNvSpPr/>
                <p:nvPr/>
              </p:nvSpPr>
              <p:spPr>
                <a:xfrm>
                  <a:off x="6233081" y="299360"/>
                  <a:ext cx="154971" cy="147351"/>
                </a:xfrm>
                <a:custGeom>
                  <a:avLst/>
                  <a:gdLst>
                    <a:gd name="connsiteX0" fmla="*/ 77534 w 154971"/>
                    <a:gd name="connsiteY0" fmla="*/ 0 h 147351"/>
                    <a:gd name="connsiteX1" fmla="*/ 95821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156 w 154971"/>
                    <a:gd name="connsiteY3" fmla="*/ 91059 h 147351"/>
                    <a:gd name="connsiteX4" fmla="*/ 125444 w 154971"/>
                    <a:gd name="connsiteY4" fmla="*/ 147352 h 147351"/>
                    <a:gd name="connsiteX5" fmla="*/ 77534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246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4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156" y="91059"/>
                      </a:lnTo>
                      <a:lnTo>
                        <a:pt x="125444" y="147352"/>
                      </a:lnTo>
                      <a:lnTo>
                        <a:pt x="77534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FC1D40C9-3480-4C2C-AC18-F3B71DF5467E}"/>
                    </a:ext>
                  </a:extLst>
                </p:cNvPr>
                <p:cNvSpPr/>
                <p:nvPr/>
              </p:nvSpPr>
              <p:spPr>
                <a:xfrm>
                  <a:off x="6439012" y="299360"/>
                  <a:ext cx="154971" cy="147351"/>
                </a:xfrm>
                <a:custGeom>
                  <a:avLst/>
                  <a:gdLst>
                    <a:gd name="connsiteX0" fmla="*/ 77534 w 154971"/>
                    <a:gd name="connsiteY0" fmla="*/ 0 h 147351"/>
                    <a:gd name="connsiteX1" fmla="*/ 95821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534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246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4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534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EA6D7A97-7BA9-4364-A6BD-9CBA6998CC49}"/>
                    </a:ext>
                  </a:extLst>
                </p:cNvPr>
                <p:cNvSpPr/>
                <p:nvPr/>
              </p:nvSpPr>
              <p:spPr>
                <a:xfrm>
                  <a:off x="6644943" y="299360"/>
                  <a:ext cx="154971" cy="147351"/>
                </a:xfrm>
                <a:custGeom>
                  <a:avLst/>
                  <a:gdLst>
                    <a:gd name="connsiteX0" fmla="*/ 77438 w 154971"/>
                    <a:gd name="connsiteY0" fmla="*/ 0 h 147351"/>
                    <a:gd name="connsiteX1" fmla="*/ 95726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438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150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438" y="0"/>
                      </a:moveTo>
                      <a:lnTo>
                        <a:pt x="95726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438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B1E8CC2A-AFD0-44DD-A418-E495B1DE9513}"/>
                    </a:ext>
                  </a:extLst>
                </p:cNvPr>
                <p:cNvSpPr/>
                <p:nvPr/>
              </p:nvSpPr>
              <p:spPr>
                <a:xfrm>
                  <a:off x="6850873" y="299360"/>
                  <a:ext cx="154971" cy="147351"/>
                </a:xfrm>
                <a:custGeom>
                  <a:avLst/>
                  <a:gdLst>
                    <a:gd name="connsiteX0" fmla="*/ 77438 w 154971"/>
                    <a:gd name="connsiteY0" fmla="*/ 0 h 147351"/>
                    <a:gd name="connsiteX1" fmla="*/ 95726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061 w 154971"/>
                    <a:gd name="connsiteY3" fmla="*/ 91059 h 147351"/>
                    <a:gd name="connsiteX4" fmla="*/ 125349 w 154971"/>
                    <a:gd name="connsiteY4" fmla="*/ 147352 h 147351"/>
                    <a:gd name="connsiteX5" fmla="*/ 77438 w 154971"/>
                    <a:gd name="connsiteY5" fmla="*/ 112586 h 147351"/>
                    <a:gd name="connsiteX6" fmla="*/ 29528 w 154971"/>
                    <a:gd name="connsiteY6" fmla="*/ 147352 h 147351"/>
                    <a:gd name="connsiteX7" fmla="*/ 47815 w 154971"/>
                    <a:gd name="connsiteY7" fmla="*/ 91059 h 147351"/>
                    <a:gd name="connsiteX8" fmla="*/ 0 w 154971"/>
                    <a:gd name="connsiteY8" fmla="*/ 56293 h 147351"/>
                    <a:gd name="connsiteX9" fmla="*/ 59150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438" y="0"/>
                      </a:moveTo>
                      <a:lnTo>
                        <a:pt x="95726" y="56293"/>
                      </a:lnTo>
                      <a:lnTo>
                        <a:pt x="154972" y="56293"/>
                      </a:lnTo>
                      <a:lnTo>
                        <a:pt x="107061" y="91059"/>
                      </a:lnTo>
                      <a:lnTo>
                        <a:pt x="125349" y="147352"/>
                      </a:lnTo>
                      <a:lnTo>
                        <a:pt x="77438" y="112586"/>
                      </a:lnTo>
                      <a:lnTo>
                        <a:pt x="29528" y="147352"/>
                      </a:lnTo>
                      <a:lnTo>
                        <a:pt x="47815" y="91059"/>
                      </a:lnTo>
                      <a:lnTo>
                        <a:pt x="0" y="56293"/>
                      </a:lnTo>
                      <a:lnTo>
                        <a:pt x="59150" y="56293"/>
                      </a:ln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02A44185-A9FE-4DF3-97F6-7374BC0BDC9D}"/>
                    </a:ext>
                  </a:extLst>
                </p:cNvPr>
                <p:cNvSpPr/>
                <p:nvPr/>
              </p:nvSpPr>
              <p:spPr>
                <a:xfrm>
                  <a:off x="7056708" y="299360"/>
                  <a:ext cx="154971" cy="147351"/>
                </a:xfrm>
                <a:custGeom>
                  <a:avLst/>
                  <a:gdLst>
                    <a:gd name="connsiteX0" fmla="*/ 77534 w 154971"/>
                    <a:gd name="connsiteY0" fmla="*/ 0 h 147351"/>
                    <a:gd name="connsiteX1" fmla="*/ 95821 w 154971"/>
                    <a:gd name="connsiteY1" fmla="*/ 56293 h 147351"/>
                    <a:gd name="connsiteX2" fmla="*/ 154972 w 154971"/>
                    <a:gd name="connsiteY2" fmla="*/ 56293 h 147351"/>
                    <a:gd name="connsiteX3" fmla="*/ 107156 w 154971"/>
                    <a:gd name="connsiteY3" fmla="*/ 91059 h 147351"/>
                    <a:gd name="connsiteX4" fmla="*/ 125444 w 154971"/>
                    <a:gd name="connsiteY4" fmla="*/ 147352 h 147351"/>
                    <a:gd name="connsiteX5" fmla="*/ 77534 w 154971"/>
                    <a:gd name="connsiteY5" fmla="*/ 112586 h 147351"/>
                    <a:gd name="connsiteX6" fmla="*/ 29623 w 154971"/>
                    <a:gd name="connsiteY6" fmla="*/ 147352 h 147351"/>
                    <a:gd name="connsiteX7" fmla="*/ 47911 w 154971"/>
                    <a:gd name="connsiteY7" fmla="*/ 91059 h 147351"/>
                    <a:gd name="connsiteX8" fmla="*/ 0 w 154971"/>
                    <a:gd name="connsiteY8" fmla="*/ 56293 h 147351"/>
                    <a:gd name="connsiteX9" fmla="*/ 59246 w 154971"/>
                    <a:gd name="connsiteY9" fmla="*/ 56293 h 14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971" h="147351">
                      <a:moveTo>
                        <a:pt x="77534" y="0"/>
                      </a:moveTo>
                      <a:lnTo>
                        <a:pt x="95821" y="56293"/>
                      </a:lnTo>
                      <a:lnTo>
                        <a:pt x="154972" y="56293"/>
                      </a:lnTo>
                      <a:lnTo>
                        <a:pt x="107156" y="91059"/>
                      </a:lnTo>
                      <a:lnTo>
                        <a:pt x="125444" y="147352"/>
                      </a:lnTo>
                      <a:lnTo>
                        <a:pt x="77534" y="112586"/>
                      </a:lnTo>
                      <a:lnTo>
                        <a:pt x="29623" y="147352"/>
                      </a:lnTo>
                      <a:lnTo>
                        <a:pt x="47911" y="91059"/>
                      </a:lnTo>
                      <a:lnTo>
                        <a:pt x="0" y="56293"/>
                      </a:lnTo>
                      <a:lnTo>
                        <a:pt x="59246" y="56293"/>
                      </a:ln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7D14B4E-62A1-4AC0-8F48-123D293B8EED}"/>
                  </a:ext>
                </a:extLst>
              </p:cNvPr>
              <p:cNvSpPr/>
              <p:nvPr/>
            </p:nvSpPr>
            <p:spPr>
              <a:xfrm>
                <a:off x="2521380" y="-1827381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A4EB547-A77D-4B65-B533-CCAC9AE27D49}"/>
                </a:ext>
              </a:extLst>
            </p:cNvPr>
            <p:cNvSpPr/>
            <p:nvPr/>
          </p:nvSpPr>
          <p:spPr>
            <a:xfrm>
              <a:off x="3540974" y="1920488"/>
              <a:ext cx="4703823" cy="6809"/>
            </a:xfrm>
            <a:custGeom>
              <a:avLst/>
              <a:gdLst>
                <a:gd name="connsiteX0" fmla="*/ 0 w 6580251"/>
                <a:gd name="connsiteY0" fmla="*/ 0 h 9525"/>
                <a:gd name="connsiteX1" fmla="*/ 6580252 w 65802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0251" h="9525">
                  <a:moveTo>
                    <a:pt x="0" y="0"/>
                  </a:moveTo>
                  <a:lnTo>
                    <a:pt x="6580252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8B04-1119-4D3D-AB3B-186A1152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310AB-2502-4E4C-A428-B206BBF82FC5}"/>
              </a:ext>
            </a:extLst>
          </p:cNvPr>
          <p:cNvSpPr txBox="1"/>
          <p:nvPr/>
        </p:nvSpPr>
        <p:spPr>
          <a:xfrm>
            <a:off x="8028122" y="2441311"/>
            <a:ext cx="327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600"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Listen back to sections identified as positive or negative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DFE64-DB5E-4DA6-975E-AD02B5A60FF7}"/>
              </a:ext>
            </a:extLst>
          </p:cNvPr>
          <p:cNvSpPr txBox="1"/>
          <p:nvPr/>
        </p:nvSpPr>
        <p:spPr>
          <a:xfrm>
            <a:off x="8028122" y="4337240"/>
            <a:ext cx="327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600"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Identify positive and negative interactions for extra attention or cloning positive behaviour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0CCA2B-9ADB-4EB0-AA85-11FEB1491895}"/>
              </a:ext>
            </a:extLst>
          </p:cNvPr>
          <p:cNvGrpSpPr/>
          <p:nvPr/>
        </p:nvGrpSpPr>
        <p:grpSpPr>
          <a:xfrm>
            <a:off x="662554" y="4635454"/>
            <a:ext cx="5195805" cy="1065566"/>
            <a:chOff x="662554" y="4635454"/>
            <a:chExt cx="5195805" cy="106556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CDD9BF4-5A84-4EFE-B1DA-E51E19AC8AE5}"/>
                </a:ext>
              </a:extLst>
            </p:cNvPr>
            <p:cNvSpPr/>
            <p:nvPr/>
          </p:nvSpPr>
          <p:spPr>
            <a:xfrm>
              <a:off x="662554" y="4635454"/>
              <a:ext cx="5195805" cy="1065566"/>
            </a:xfrm>
            <a:prstGeom prst="roundRect">
              <a:avLst>
                <a:gd name="adj" fmla="val 7656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1698BC-4890-48FE-938E-8493AC844B2B}"/>
                </a:ext>
              </a:extLst>
            </p:cNvPr>
            <p:cNvSpPr txBox="1"/>
            <p:nvPr/>
          </p:nvSpPr>
          <p:spPr>
            <a:xfrm>
              <a:off x="1611824" y="4838053"/>
              <a:ext cx="3936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 sz="1600">
                  <a:cs typeface="Helvetica" panose="020B0604020202020204" pitchFamily="34" charset="0"/>
                </a:defRPr>
              </a:lvl1pPr>
            </a:lstStyle>
            <a:p>
              <a:r>
                <a:rPr lang="en-GB" dirty="0"/>
                <a:t>Display positive, negative and overall score of all meetings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A1E1E4A-EFD1-44BF-9A8C-072C8EC1A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8417" y="4882296"/>
              <a:ext cx="496287" cy="49628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7ABFC9-52CB-4E4A-9571-B8559D75DE08}"/>
              </a:ext>
            </a:extLst>
          </p:cNvPr>
          <p:cNvGrpSpPr/>
          <p:nvPr/>
        </p:nvGrpSpPr>
        <p:grpSpPr>
          <a:xfrm>
            <a:off x="662554" y="3213311"/>
            <a:ext cx="5195805" cy="1065566"/>
            <a:chOff x="662554" y="3213311"/>
            <a:chExt cx="5195805" cy="106556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951423B-C16A-4968-98BA-362BEF12D305}"/>
                </a:ext>
              </a:extLst>
            </p:cNvPr>
            <p:cNvSpPr/>
            <p:nvPr/>
          </p:nvSpPr>
          <p:spPr>
            <a:xfrm>
              <a:off x="662554" y="3213311"/>
              <a:ext cx="5195805" cy="1065566"/>
            </a:xfrm>
            <a:prstGeom prst="roundRect">
              <a:avLst>
                <a:gd name="adj" fmla="val 7656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030AA7-21CC-42A0-AE22-2F9FF2908EE6}"/>
                </a:ext>
              </a:extLst>
            </p:cNvPr>
            <p:cNvSpPr txBox="1"/>
            <p:nvPr/>
          </p:nvSpPr>
          <p:spPr>
            <a:xfrm>
              <a:off x="1611824" y="3330595"/>
              <a:ext cx="3936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600" dirty="0">
                  <a:cs typeface="Helvetica" panose="020B0604020202020204" pitchFamily="34" charset="0"/>
                </a:rPr>
                <a:t>Analyse meeting transcript using AI Engine to detect sentiment behind speech 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34C2912-CD37-4DBF-B9DD-140F8A3BC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793" y="3547454"/>
              <a:ext cx="506095" cy="50609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051FA7-2F90-4B58-B88E-7F3CC6F8A418}"/>
              </a:ext>
            </a:extLst>
          </p:cNvPr>
          <p:cNvGrpSpPr/>
          <p:nvPr/>
        </p:nvGrpSpPr>
        <p:grpSpPr>
          <a:xfrm>
            <a:off x="8039748" y="3381672"/>
            <a:ext cx="751664" cy="751664"/>
            <a:chOff x="8039748" y="3381672"/>
            <a:chExt cx="751664" cy="7516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8B042D-2A74-4F88-92B9-E7B85F95BD92}"/>
                </a:ext>
              </a:extLst>
            </p:cNvPr>
            <p:cNvSpPr/>
            <p:nvPr/>
          </p:nvSpPr>
          <p:spPr>
            <a:xfrm>
              <a:off x="8039748" y="3381672"/>
              <a:ext cx="751664" cy="751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b="1">
                <a:solidFill>
                  <a:prstClr val="white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DDD9E19-170D-44AD-BED8-2C49871DF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46441" y="3574941"/>
              <a:ext cx="365125" cy="36512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FD5067-9677-47AF-84FF-02DC10FC0ABA}"/>
              </a:ext>
            </a:extLst>
          </p:cNvPr>
          <p:cNvGrpSpPr/>
          <p:nvPr/>
        </p:nvGrpSpPr>
        <p:grpSpPr>
          <a:xfrm>
            <a:off x="8039748" y="1581159"/>
            <a:ext cx="751664" cy="751664"/>
            <a:chOff x="8039748" y="1581159"/>
            <a:chExt cx="751664" cy="7516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56DBCC-3C00-48A2-A28D-87E5DE84038D}"/>
                </a:ext>
              </a:extLst>
            </p:cNvPr>
            <p:cNvSpPr/>
            <p:nvPr/>
          </p:nvSpPr>
          <p:spPr>
            <a:xfrm>
              <a:off x="8039748" y="1581159"/>
              <a:ext cx="751664" cy="751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endParaRPr lang="en-US" b="1">
                <a:solidFill>
                  <a:prstClr val="white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16A1DB8-0979-40F0-9F39-68A343AC9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19594" y="1799109"/>
              <a:ext cx="391972" cy="391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244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89561A-E09C-4225-8B3C-D499D0F630CB}"/>
              </a:ext>
            </a:extLst>
          </p:cNvPr>
          <p:cNvSpPr txBox="1"/>
          <p:nvPr/>
        </p:nvSpPr>
        <p:spPr>
          <a:xfrm>
            <a:off x="335623" y="554137"/>
            <a:ext cx="4820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C331B9-E1CF-4C2F-B3BC-CA8C80415A30}"/>
              </a:ext>
            </a:extLst>
          </p:cNvPr>
          <p:cNvSpPr/>
          <p:nvPr/>
        </p:nvSpPr>
        <p:spPr>
          <a:xfrm>
            <a:off x="8161089" y="2400687"/>
            <a:ext cx="3426372" cy="3426372"/>
          </a:xfrm>
          <a:prstGeom prst="ellipse">
            <a:avLst/>
          </a:prstGeom>
          <a:gradFill>
            <a:gsLst>
              <a:gs pos="0">
                <a:srgbClr val="649DBA"/>
              </a:gs>
              <a:gs pos="100000">
                <a:srgbClr val="58A9D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41BE7-8D4F-44B2-9018-B3AC5A78C6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50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050" y="1030940"/>
            <a:ext cx="4820328" cy="479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D0D7FD-18AE-4704-8B97-0862C7F358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54" y="1030940"/>
            <a:ext cx="4820328" cy="47961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DACF82-E2ED-450D-AF1F-5BFA449D3ED3}"/>
              </a:ext>
            </a:extLst>
          </p:cNvPr>
          <p:cNvSpPr txBox="1"/>
          <p:nvPr/>
        </p:nvSpPr>
        <p:spPr>
          <a:xfrm>
            <a:off x="1141963" y="1790763"/>
            <a:ext cx="2812852" cy="419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-Light" panose="020B0400000000000000" pitchFamily="34" charset="0"/>
                <a:cs typeface="Helvetica" panose="020B0604020202020204" pitchFamily="34" charset="0"/>
              </a:rPr>
              <a:t>Challenges &amp; Benefits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E38FB-5FBE-4867-8779-7D3AC77C2C65}"/>
              </a:ext>
            </a:extLst>
          </p:cNvPr>
          <p:cNvSpPr txBox="1"/>
          <p:nvPr/>
        </p:nvSpPr>
        <p:spPr>
          <a:xfrm>
            <a:off x="4640644" y="1767520"/>
            <a:ext cx="2027119" cy="4194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-Light" panose="020B0400000000000000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sz="1600" dirty="0"/>
              <a:t>Targeted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3BE82-CD60-4CEB-9614-08B102A27A19}"/>
              </a:ext>
            </a:extLst>
          </p:cNvPr>
          <p:cNvSpPr txBox="1"/>
          <p:nvPr/>
        </p:nvSpPr>
        <p:spPr>
          <a:xfrm>
            <a:off x="1141963" y="2954169"/>
            <a:ext cx="2812852" cy="4194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-Light" panose="020B0400000000000000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Meeting Content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A010D-5CC0-425A-97CF-61E61A99214C}"/>
              </a:ext>
            </a:extLst>
          </p:cNvPr>
          <p:cNvSpPr txBox="1"/>
          <p:nvPr/>
        </p:nvSpPr>
        <p:spPr>
          <a:xfrm>
            <a:off x="4662560" y="2935145"/>
            <a:ext cx="2812852" cy="4194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-Light" panose="020B0400000000000000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Meeting Highlights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8B82E1-FD2E-44B8-89A7-31E32874D6F9}"/>
              </a:ext>
            </a:extLst>
          </p:cNvPr>
          <p:cNvSpPr txBox="1"/>
          <p:nvPr/>
        </p:nvSpPr>
        <p:spPr>
          <a:xfrm>
            <a:off x="1141963" y="4137868"/>
            <a:ext cx="2812852" cy="4194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-Light" panose="020B0400000000000000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Action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5853B3-D560-485B-90AB-B80F504BC1DB}"/>
              </a:ext>
            </a:extLst>
          </p:cNvPr>
          <p:cNvSpPr txBox="1"/>
          <p:nvPr/>
        </p:nvSpPr>
        <p:spPr>
          <a:xfrm>
            <a:off x="4662560" y="4121985"/>
            <a:ext cx="2812852" cy="4194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-Light" panose="020B0400000000000000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Meeting Minutes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48DEA4-3D77-4A5E-9281-3811D4F254AA}"/>
              </a:ext>
            </a:extLst>
          </p:cNvPr>
          <p:cNvSpPr txBox="1"/>
          <p:nvPr/>
        </p:nvSpPr>
        <p:spPr>
          <a:xfrm>
            <a:off x="1141963" y="5392331"/>
            <a:ext cx="2812852" cy="4194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-Light" panose="020B0400000000000000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Features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FF86E1-95ED-482E-A173-473EE5CE82FA}"/>
              </a:ext>
            </a:extLst>
          </p:cNvPr>
          <p:cNvGrpSpPr/>
          <p:nvPr/>
        </p:nvGrpSpPr>
        <p:grpSpPr>
          <a:xfrm>
            <a:off x="332667" y="1788838"/>
            <a:ext cx="609600" cy="609600"/>
            <a:chOff x="1219888" y="1191171"/>
            <a:chExt cx="609600" cy="6096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4F0C10-41B8-4457-A3D4-49FE1BBCED44}"/>
                </a:ext>
              </a:extLst>
            </p:cNvPr>
            <p:cNvSpPr/>
            <p:nvPr/>
          </p:nvSpPr>
          <p:spPr>
            <a:xfrm>
              <a:off x="1219888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9F7BB70D-1B7C-4753-9872-2BF80676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66343" y="1355848"/>
              <a:ext cx="294720" cy="29472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9BAF53-E0A7-409D-B7F6-81A64853E64F}"/>
              </a:ext>
            </a:extLst>
          </p:cNvPr>
          <p:cNvGrpSpPr/>
          <p:nvPr/>
        </p:nvGrpSpPr>
        <p:grpSpPr>
          <a:xfrm>
            <a:off x="3931366" y="1775162"/>
            <a:ext cx="609600" cy="609600"/>
            <a:chOff x="4207063" y="1191171"/>
            <a:chExt cx="609600" cy="6096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2D9C88-4802-4186-ABD3-24CCE6AF2A27}"/>
                </a:ext>
              </a:extLst>
            </p:cNvPr>
            <p:cNvSpPr/>
            <p:nvPr/>
          </p:nvSpPr>
          <p:spPr>
            <a:xfrm>
              <a:off x="4207063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0A1BCA4F-5627-4FF5-AFDF-E81596771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364503" y="1343607"/>
              <a:ext cx="294720" cy="29472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C69EEB-2058-4A8C-91D2-89BA8741569A}"/>
              </a:ext>
            </a:extLst>
          </p:cNvPr>
          <p:cNvGrpSpPr/>
          <p:nvPr/>
        </p:nvGrpSpPr>
        <p:grpSpPr>
          <a:xfrm>
            <a:off x="335622" y="2808841"/>
            <a:ext cx="609600" cy="609600"/>
            <a:chOff x="1219888" y="2417001"/>
            <a:chExt cx="609600" cy="609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F7C321-A0C2-44E3-A4D8-7CAE4AC909BC}"/>
                </a:ext>
              </a:extLst>
            </p:cNvPr>
            <p:cNvSpPr/>
            <p:nvPr/>
          </p:nvSpPr>
          <p:spPr>
            <a:xfrm>
              <a:off x="1219888" y="241700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79217E56-F5D7-477F-A25A-6D00A1C7F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366343" y="2583295"/>
              <a:ext cx="294720" cy="29472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CBEBCF-E66A-42A9-A780-DCE0830371FE}"/>
              </a:ext>
            </a:extLst>
          </p:cNvPr>
          <p:cNvGrpSpPr/>
          <p:nvPr/>
        </p:nvGrpSpPr>
        <p:grpSpPr>
          <a:xfrm>
            <a:off x="3931366" y="2893541"/>
            <a:ext cx="609600" cy="609600"/>
            <a:chOff x="4207063" y="2417001"/>
            <a:chExt cx="609600" cy="6096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606F965-D347-4B02-8AD3-863D1C9658CB}"/>
                </a:ext>
              </a:extLst>
            </p:cNvPr>
            <p:cNvSpPr/>
            <p:nvPr/>
          </p:nvSpPr>
          <p:spPr>
            <a:xfrm>
              <a:off x="4207063" y="241700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A1DBBB2-CECA-4C0F-8766-5716F880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364503" y="2583295"/>
              <a:ext cx="294720" cy="29472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16E726-3FF3-4053-9276-D5D7CC49C687}"/>
              </a:ext>
            </a:extLst>
          </p:cNvPr>
          <p:cNvGrpSpPr/>
          <p:nvPr/>
        </p:nvGrpSpPr>
        <p:grpSpPr>
          <a:xfrm>
            <a:off x="332667" y="4076205"/>
            <a:ext cx="609600" cy="609600"/>
            <a:chOff x="1219888" y="3575996"/>
            <a:chExt cx="609600" cy="6096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F39A9F-F4B2-4AA7-880F-5C93A593E6ED}"/>
                </a:ext>
              </a:extLst>
            </p:cNvPr>
            <p:cNvSpPr/>
            <p:nvPr/>
          </p:nvSpPr>
          <p:spPr>
            <a:xfrm>
              <a:off x="1219888" y="3575996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04EE5A-70C4-4752-BDF9-356FE85D7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366343" y="3740125"/>
              <a:ext cx="294720" cy="29472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4EC619-B3CA-4C80-9FA4-47E47B96F689}"/>
              </a:ext>
            </a:extLst>
          </p:cNvPr>
          <p:cNvGrpSpPr/>
          <p:nvPr/>
        </p:nvGrpSpPr>
        <p:grpSpPr>
          <a:xfrm>
            <a:off x="3954815" y="4042773"/>
            <a:ext cx="609600" cy="609600"/>
            <a:chOff x="4207063" y="3575996"/>
            <a:chExt cx="609600" cy="6096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48F9C08-C22D-4737-82DB-8A2BA96DBCD6}"/>
                </a:ext>
              </a:extLst>
            </p:cNvPr>
            <p:cNvSpPr/>
            <p:nvPr/>
          </p:nvSpPr>
          <p:spPr>
            <a:xfrm>
              <a:off x="4207063" y="3575996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11192764-9A55-43B2-9E95-C3C6A265B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364503" y="3740125"/>
              <a:ext cx="294720" cy="29472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BFBBC6-99DF-4C05-B6AE-C5781B47B055}"/>
              </a:ext>
            </a:extLst>
          </p:cNvPr>
          <p:cNvGrpSpPr/>
          <p:nvPr/>
        </p:nvGrpSpPr>
        <p:grpSpPr>
          <a:xfrm>
            <a:off x="332667" y="5202141"/>
            <a:ext cx="609600" cy="609600"/>
            <a:chOff x="1219888" y="4802748"/>
            <a:chExt cx="609600" cy="6096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7750C8-9578-4751-8B53-2BAFA31F2151}"/>
                </a:ext>
              </a:extLst>
            </p:cNvPr>
            <p:cNvSpPr/>
            <p:nvPr/>
          </p:nvSpPr>
          <p:spPr>
            <a:xfrm>
              <a:off x="1219888" y="4802748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A1366DFE-BFDF-41D4-B6BA-EC01C7ADA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1366343" y="4965227"/>
              <a:ext cx="294720" cy="294720"/>
            </a:xfrm>
            <a:prstGeom prst="rect">
              <a:avLst/>
            </a:prstGeom>
          </p:spPr>
        </p:pic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8D82D37C-9163-4BD5-B1B4-DF7B7A14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2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A641F31-ED75-4B4F-8627-C0BC00EA209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9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48C2D1CF-35AA-4A44-9A63-1928A33CA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317" y="0"/>
            <a:ext cx="98376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D4FC6-0716-4C20-A2C6-CE6B1DADA9F5}"/>
              </a:ext>
            </a:extLst>
          </p:cNvPr>
          <p:cNvSpPr txBox="1"/>
          <p:nvPr/>
        </p:nvSpPr>
        <p:spPr>
          <a:xfrm>
            <a:off x="777764" y="92786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0" b="1" i="0" u="none" strike="noStrike" cap="none" spc="6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 sz="4400" dirty="0"/>
              <a:t>CHALLENGES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6B35DD-7427-48BC-8080-604BCC26B089}"/>
              </a:ext>
            </a:extLst>
          </p:cNvPr>
          <p:cNvGrpSpPr/>
          <p:nvPr/>
        </p:nvGrpSpPr>
        <p:grpSpPr>
          <a:xfrm>
            <a:off x="5633542" y="1905000"/>
            <a:ext cx="2028498" cy="1815662"/>
            <a:chOff x="5633542" y="1905000"/>
            <a:chExt cx="2028498" cy="181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99B279-04C8-4DC6-8652-5ABF14B7BBC8}"/>
                </a:ext>
              </a:extLst>
            </p:cNvPr>
            <p:cNvSpPr/>
            <p:nvPr/>
          </p:nvSpPr>
          <p:spPr>
            <a:xfrm>
              <a:off x="5633542" y="1905000"/>
              <a:ext cx="2028498" cy="1815662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3FCBBA-82B3-4490-8A94-58CB447CB0CC}"/>
                </a:ext>
              </a:extLst>
            </p:cNvPr>
            <p:cNvSpPr txBox="1"/>
            <p:nvPr/>
          </p:nvSpPr>
          <p:spPr>
            <a:xfrm>
              <a:off x="5954107" y="2585545"/>
              <a:ext cx="14819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0" sz="14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GB" dirty="0"/>
                <a:t>Focus on the conversation taking place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7A05A3C-BB22-4627-896B-86078935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41493" y="2168427"/>
              <a:ext cx="417118" cy="41711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61461B-3F97-4C7B-89AD-B033F0D3FD01}"/>
              </a:ext>
            </a:extLst>
          </p:cNvPr>
          <p:cNvGrpSpPr/>
          <p:nvPr/>
        </p:nvGrpSpPr>
        <p:grpSpPr>
          <a:xfrm>
            <a:off x="3205653" y="1905000"/>
            <a:ext cx="2028498" cy="1815662"/>
            <a:chOff x="3205653" y="1905000"/>
            <a:chExt cx="2028498" cy="18156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6EC9CE3-EA43-4140-B19F-6EC74EF77C36}"/>
                </a:ext>
              </a:extLst>
            </p:cNvPr>
            <p:cNvSpPr/>
            <p:nvPr/>
          </p:nvSpPr>
          <p:spPr>
            <a:xfrm>
              <a:off x="3205653" y="1905000"/>
              <a:ext cx="2028498" cy="1815662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0F502-F986-4727-92D4-7F8CCCACA5A1}"/>
                </a:ext>
              </a:extLst>
            </p:cNvPr>
            <p:cNvSpPr txBox="1"/>
            <p:nvPr/>
          </p:nvSpPr>
          <p:spPr>
            <a:xfrm>
              <a:off x="3431626" y="2585545"/>
              <a:ext cx="1718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0" sz="14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GB" dirty="0"/>
                <a:t>Non-effective meeting discussions done by email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FDF1140-EF22-41FB-9F2E-0C598E69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1313" y="2082028"/>
              <a:ext cx="417118" cy="41711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88AF0D-EA9A-49B5-87B8-E5FE1912F94E}"/>
              </a:ext>
            </a:extLst>
          </p:cNvPr>
          <p:cNvGrpSpPr/>
          <p:nvPr/>
        </p:nvGrpSpPr>
        <p:grpSpPr>
          <a:xfrm>
            <a:off x="777764" y="1905000"/>
            <a:ext cx="2028498" cy="1815662"/>
            <a:chOff x="777764" y="1905000"/>
            <a:chExt cx="2028498" cy="181566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F74500-7CE4-4867-8A15-C477EC512DA0}"/>
                </a:ext>
              </a:extLst>
            </p:cNvPr>
            <p:cNvSpPr/>
            <p:nvPr/>
          </p:nvSpPr>
          <p:spPr>
            <a:xfrm>
              <a:off x="777764" y="1905000"/>
              <a:ext cx="2028498" cy="1815662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CA1DB2-6A2F-4F06-8BC7-CE0B3FBBECE5}"/>
                </a:ext>
              </a:extLst>
            </p:cNvPr>
            <p:cNvSpPr txBox="1"/>
            <p:nvPr/>
          </p:nvSpPr>
          <p:spPr>
            <a:xfrm>
              <a:off x="1003737" y="2585545"/>
              <a:ext cx="15765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-Light" panose="020B0400000000000000" pitchFamily="34" charset="0"/>
                  <a:cs typeface="Helvetica" panose="020B0604020202020204" pitchFamily="34" charset="0"/>
                </a:rPr>
                <a:t>Keep up with decisions and action items set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2345561-A74C-4710-A749-8DB43DF38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8597" y="2107622"/>
              <a:ext cx="414230" cy="41423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D93BA8-7581-4364-86D1-54EBF0C201B5}"/>
              </a:ext>
            </a:extLst>
          </p:cNvPr>
          <p:cNvGrpSpPr/>
          <p:nvPr/>
        </p:nvGrpSpPr>
        <p:grpSpPr>
          <a:xfrm>
            <a:off x="777764" y="3965083"/>
            <a:ext cx="2028498" cy="1815662"/>
            <a:chOff x="777764" y="3965083"/>
            <a:chExt cx="2028498" cy="181566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CB6399A-2541-4FF9-BDF5-FDC5EC0A6D7C}"/>
                </a:ext>
              </a:extLst>
            </p:cNvPr>
            <p:cNvSpPr/>
            <p:nvPr/>
          </p:nvSpPr>
          <p:spPr>
            <a:xfrm>
              <a:off x="777764" y="3965083"/>
              <a:ext cx="2028498" cy="1815662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255FA-7869-4388-8146-4C44322C8FC1}"/>
                </a:ext>
              </a:extLst>
            </p:cNvPr>
            <p:cNvSpPr txBox="1"/>
            <p:nvPr/>
          </p:nvSpPr>
          <p:spPr>
            <a:xfrm>
              <a:off x="1003737" y="4691469"/>
              <a:ext cx="15765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0" sz="14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GB" dirty="0"/>
                <a:t>Participating in the call vs taking meeting minutes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3206F69F-C02B-42DB-8EE8-889E8D93A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09435" y="4158585"/>
              <a:ext cx="410674" cy="41067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7CBB5-D49A-4F02-AE33-C62F3D128ACA}"/>
              </a:ext>
            </a:extLst>
          </p:cNvPr>
          <p:cNvGrpSpPr/>
          <p:nvPr/>
        </p:nvGrpSpPr>
        <p:grpSpPr>
          <a:xfrm>
            <a:off x="3205653" y="3965083"/>
            <a:ext cx="2028498" cy="1815662"/>
            <a:chOff x="3205653" y="3965083"/>
            <a:chExt cx="2028498" cy="181566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8124540-0539-4E80-9E16-4FADA5C81FE8}"/>
                </a:ext>
              </a:extLst>
            </p:cNvPr>
            <p:cNvSpPr/>
            <p:nvPr/>
          </p:nvSpPr>
          <p:spPr>
            <a:xfrm>
              <a:off x="3205653" y="3965083"/>
              <a:ext cx="2028498" cy="1815662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E3F5F4-EC89-4C5F-B127-BB7FC1A1508C}"/>
                </a:ext>
              </a:extLst>
            </p:cNvPr>
            <p:cNvSpPr txBox="1"/>
            <p:nvPr/>
          </p:nvSpPr>
          <p:spPr>
            <a:xfrm>
              <a:off x="3444764" y="4691469"/>
              <a:ext cx="14241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0" sz="14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GB" dirty="0"/>
                <a:t>Bringing non-participants up to speed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F4F9545-39ED-4218-BC6D-4397B16AC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3547757" y="4158585"/>
              <a:ext cx="410674" cy="41067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D4A05A-40AB-4DA2-99E8-F60025DC4F7D}"/>
              </a:ext>
            </a:extLst>
          </p:cNvPr>
          <p:cNvGrpSpPr/>
          <p:nvPr/>
        </p:nvGrpSpPr>
        <p:grpSpPr>
          <a:xfrm>
            <a:off x="5633542" y="3965083"/>
            <a:ext cx="2028498" cy="1815662"/>
            <a:chOff x="5633542" y="3965083"/>
            <a:chExt cx="2028498" cy="181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26475DD-6C03-4480-A717-AB491FB9F318}"/>
                </a:ext>
              </a:extLst>
            </p:cNvPr>
            <p:cNvSpPr/>
            <p:nvPr/>
          </p:nvSpPr>
          <p:spPr>
            <a:xfrm>
              <a:off x="5633542" y="3965083"/>
              <a:ext cx="2028498" cy="1815662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8466F4-2CDE-4DF0-B3A2-C34859C485DC}"/>
                </a:ext>
              </a:extLst>
            </p:cNvPr>
            <p:cNvSpPr txBox="1"/>
            <p:nvPr/>
          </p:nvSpPr>
          <p:spPr>
            <a:xfrm>
              <a:off x="5859515" y="4691469"/>
              <a:ext cx="15765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0" sz="14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GB" dirty="0"/>
                <a:t>Take advantage of existing sentiment data 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123ED75-0611-4285-9CCE-A24D711C0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5973712" y="4158585"/>
              <a:ext cx="410674" cy="410674"/>
            </a:xfrm>
            <a:prstGeom prst="rect">
              <a:avLst/>
            </a:prstGeom>
          </p:spPr>
        </p:pic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5668BC3-6B95-4AC8-90CD-C08EAAB3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3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9BA2E95-AE11-4D79-A8B3-09A0079EE49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C4FC92-E09B-4714-99EC-AEA7016EFBBE}"/>
              </a:ext>
            </a:extLst>
          </p:cNvPr>
          <p:cNvSpPr txBox="1"/>
          <p:nvPr/>
        </p:nvSpPr>
        <p:spPr>
          <a:xfrm>
            <a:off x="787053" y="89059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6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 dirty="0"/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F7986-5989-4819-B7CB-17705CCD8EAE}"/>
              </a:ext>
            </a:extLst>
          </p:cNvPr>
          <p:cNvSpPr txBox="1"/>
          <p:nvPr/>
        </p:nvSpPr>
        <p:spPr>
          <a:xfrm>
            <a:off x="5897859" y="1645537"/>
            <a:ext cx="23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dirty="0">
                <a:effectLst/>
                <a:latin typeface="Helvetica-Light" panose="020B0400000000000000" pitchFamily="34" charset="0"/>
              </a:rPr>
              <a:t>Don’t let any item fall between the cracks</a:t>
            </a:r>
            <a:endParaRPr lang="en-GB" sz="1400" b="1" dirty="0">
              <a:latin typeface="Helvetica-Light" panose="020B04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C7F05-B548-485D-A080-EEE4515AE4A5}"/>
              </a:ext>
            </a:extLst>
          </p:cNvPr>
          <p:cNvSpPr txBox="1"/>
          <p:nvPr/>
        </p:nvSpPr>
        <p:spPr>
          <a:xfrm>
            <a:off x="8924838" y="1645537"/>
            <a:ext cx="23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 i="0" u="none" strike="noStrike">
                <a:effectLst/>
                <a:latin typeface="Helvetica-Light" panose="020B0400000000000000" pitchFamily="34" charset="0"/>
              </a:defRPr>
            </a:lvl1pPr>
          </a:lstStyle>
          <a:p>
            <a:r>
              <a:rPr lang="en-US" dirty="0"/>
              <a:t>Central Meeting Collaboration Place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C2111-4F67-488C-94ED-526802F95D49}"/>
              </a:ext>
            </a:extLst>
          </p:cNvPr>
          <p:cNvSpPr txBox="1"/>
          <p:nvPr/>
        </p:nvSpPr>
        <p:spPr>
          <a:xfrm>
            <a:off x="5897859" y="2700348"/>
            <a:ext cx="23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 i="0" u="none" strike="noStrike">
                <a:effectLst/>
                <a:latin typeface="Helvetica-Light" panose="020B0400000000000000" pitchFamily="34" charset="0"/>
              </a:defRPr>
            </a:lvl1pPr>
          </a:lstStyle>
          <a:p>
            <a:r>
              <a:rPr lang="en-US" dirty="0"/>
              <a:t>Achieve a better continuous collaboration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1AA44-F1BD-4A23-BEF4-703D8695BCC5}"/>
              </a:ext>
            </a:extLst>
          </p:cNvPr>
          <p:cNvSpPr txBox="1"/>
          <p:nvPr/>
        </p:nvSpPr>
        <p:spPr>
          <a:xfrm>
            <a:off x="8924838" y="2700348"/>
            <a:ext cx="23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 i="0" u="none" strike="noStrike">
                <a:effectLst/>
                <a:latin typeface="Helvetica-Light" panose="020B0400000000000000" pitchFamily="34" charset="0"/>
              </a:defRPr>
            </a:lvl1pPr>
          </a:lstStyle>
          <a:p>
            <a:r>
              <a:rPr lang="en-US" dirty="0"/>
              <a:t>Stay focused on your meeting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00143-E112-4A85-BF04-7B69EBC06454}"/>
              </a:ext>
            </a:extLst>
          </p:cNvPr>
          <p:cNvSpPr txBox="1"/>
          <p:nvPr/>
        </p:nvSpPr>
        <p:spPr>
          <a:xfrm>
            <a:off x="5897859" y="3737915"/>
            <a:ext cx="2312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 i="0" u="none" strike="noStrike">
                <a:effectLst/>
                <a:latin typeface="Helvetica-Light" panose="020B0400000000000000" pitchFamily="34" charset="0"/>
              </a:defRPr>
            </a:lvl1pPr>
          </a:lstStyle>
          <a:p>
            <a:r>
              <a:rPr lang="en-US" dirty="0"/>
              <a:t>Save time by automating meeting management 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97B53-AE89-41ED-999A-E353B781CEC9}"/>
              </a:ext>
            </a:extLst>
          </p:cNvPr>
          <p:cNvSpPr txBox="1"/>
          <p:nvPr/>
        </p:nvSpPr>
        <p:spPr>
          <a:xfrm>
            <a:off x="8924838" y="3737915"/>
            <a:ext cx="2312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 i="0" u="none" strike="noStrike">
                <a:effectLst/>
                <a:latin typeface="Helvetica-Light" panose="020B0400000000000000" pitchFamily="34" charset="0"/>
              </a:defRPr>
            </a:lvl1pPr>
          </a:lstStyle>
          <a:p>
            <a:r>
              <a:rPr lang="en-US" dirty="0"/>
              <a:t>Facilitate the process of bringing people up to speed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D42AB-9319-4B79-AB6B-94BFE60F78F1}"/>
              </a:ext>
            </a:extLst>
          </p:cNvPr>
          <p:cNvSpPr txBox="1"/>
          <p:nvPr/>
        </p:nvSpPr>
        <p:spPr>
          <a:xfrm>
            <a:off x="5897859" y="4990926"/>
            <a:ext cx="4698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 i="0" u="none" strike="noStrike">
                <a:effectLst/>
                <a:latin typeface="Helvetica-Light" panose="020B0400000000000000" pitchFamily="34" charset="0"/>
              </a:defRPr>
            </a:lvl1pPr>
          </a:lstStyle>
          <a:p>
            <a:r>
              <a:rPr lang="en-GB" dirty="0"/>
              <a:t>Improve communication and identify risks with Meeting Sentiment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DCB5C2-CE52-4C31-9A91-49EC3EBDD4B2}"/>
              </a:ext>
            </a:extLst>
          </p:cNvPr>
          <p:cNvSpPr/>
          <p:nvPr/>
        </p:nvSpPr>
        <p:spPr>
          <a:xfrm>
            <a:off x="787053" y="1814305"/>
            <a:ext cx="4278628" cy="4278628"/>
          </a:xfrm>
          <a:prstGeom prst="ellipse">
            <a:avLst/>
          </a:prstGeom>
          <a:gradFill>
            <a:gsLst>
              <a:gs pos="0">
                <a:srgbClr val="649DBA"/>
              </a:gs>
              <a:gs pos="100000">
                <a:srgbClr val="58A9D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group of light bulbs&#10;&#10;Description automatically generated with low confidence">
            <a:extLst>
              <a:ext uri="{FF2B5EF4-FFF2-40B4-BE49-F238E27FC236}">
                <a16:creationId xmlns:a16="http://schemas.microsoft.com/office/drawing/2014/main" id="{0A4D0A9A-E9F6-4DA0-82AB-D05BB6ABA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biLevel thresh="50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600" y="1921642"/>
            <a:ext cx="3681081" cy="3989974"/>
          </a:xfrm>
          <a:prstGeom prst="rect">
            <a:avLst/>
          </a:prstGeom>
        </p:spPr>
      </p:pic>
      <p:pic>
        <p:nvPicPr>
          <p:cNvPr id="25" name="Picture 24" descr="A group of light bulbs&#10;&#10;Description automatically generated with low confidence">
            <a:extLst>
              <a:ext uri="{FF2B5EF4-FFF2-40B4-BE49-F238E27FC236}">
                <a16:creationId xmlns:a16="http://schemas.microsoft.com/office/drawing/2014/main" id="{F50509E1-D9D9-4901-9BBE-C8ABC39D2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109" y="2093548"/>
            <a:ext cx="3681081" cy="3989974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CC99335-EA1F-42B5-BFD5-2EE9B27E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4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0E3618D-A91F-48EB-B158-506C78EDE3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6643556-666F-48A8-A3BC-BEF64CD74526}"/>
              </a:ext>
            </a:extLst>
          </p:cNvPr>
          <p:cNvGrpSpPr/>
          <p:nvPr/>
        </p:nvGrpSpPr>
        <p:grpSpPr>
          <a:xfrm>
            <a:off x="5257164" y="1645537"/>
            <a:ext cx="523220" cy="523220"/>
            <a:chOff x="1219888" y="1191171"/>
            <a:chExt cx="609600" cy="6096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9F758A3-A59F-4D0D-9670-A803C5E7F184}"/>
                </a:ext>
              </a:extLst>
            </p:cNvPr>
            <p:cNvSpPr/>
            <p:nvPr/>
          </p:nvSpPr>
          <p:spPr>
            <a:xfrm>
              <a:off x="1219888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EF2E8964-F886-47B0-B2E7-DA13BA3DB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366343" y="1355848"/>
              <a:ext cx="294720" cy="29472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1812CF-46BE-44B1-93E9-5273D6F8C6F5}"/>
              </a:ext>
            </a:extLst>
          </p:cNvPr>
          <p:cNvGrpSpPr/>
          <p:nvPr/>
        </p:nvGrpSpPr>
        <p:grpSpPr>
          <a:xfrm>
            <a:off x="5257164" y="2721545"/>
            <a:ext cx="523220" cy="523220"/>
            <a:chOff x="1219888" y="1191171"/>
            <a:chExt cx="609600" cy="6096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7A81358-B5DB-416B-90C6-83BBB1788E3A}"/>
                </a:ext>
              </a:extLst>
            </p:cNvPr>
            <p:cNvSpPr/>
            <p:nvPr/>
          </p:nvSpPr>
          <p:spPr>
            <a:xfrm>
              <a:off x="1219888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DA1EBD3C-7618-4689-94CB-AF16F01F8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366343" y="1355848"/>
              <a:ext cx="294720" cy="29472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03542A-63DE-498E-BC05-A782ABF62E22}"/>
              </a:ext>
            </a:extLst>
          </p:cNvPr>
          <p:cNvGrpSpPr/>
          <p:nvPr/>
        </p:nvGrpSpPr>
        <p:grpSpPr>
          <a:xfrm>
            <a:off x="5257164" y="3737915"/>
            <a:ext cx="523220" cy="523220"/>
            <a:chOff x="1219888" y="1191171"/>
            <a:chExt cx="609600" cy="6096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09554AD-9D2F-4D2A-A2A0-8322EA86CD4F}"/>
                </a:ext>
              </a:extLst>
            </p:cNvPr>
            <p:cNvSpPr/>
            <p:nvPr/>
          </p:nvSpPr>
          <p:spPr>
            <a:xfrm>
              <a:off x="1219888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C20655E4-573F-41E1-9998-0E754B977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366343" y="1355848"/>
              <a:ext cx="294720" cy="29472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D30DF1-788A-4625-A089-D6020E383185}"/>
              </a:ext>
            </a:extLst>
          </p:cNvPr>
          <p:cNvGrpSpPr/>
          <p:nvPr/>
        </p:nvGrpSpPr>
        <p:grpSpPr>
          <a:xfrm>
            <a:off x="5257164" y="4950853"/>
            <a:ext cx="523220" cy="523220"/>
            <a:chOff x="1219888" y="1191171"/>
            <a:chExt cx="609600" cy="6096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9FC1758-43AA-457C-8F02-B0A0951FA809}"/>
                </a:ext>
              </a:extLst>
            </p:cNvPr>
            <p:cNvSpPr/>
            <p:nvPr/>
          </p:nvSpPr>
          <p:spPr>
            <a:xfrm>
              <a:off x="1219888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37C9A35-5564-4605-AE01-4A110AEBF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366343" y="1355848"/>
              <a:ext cx="294720" cy="2947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FE0B42-4B67-46E7-A7CC-AE31D6D46CE1}"/>
              </a:ext>
            </a:extLst>
          </p:cNvPr>
          <p:cNvGrpSpPr/>
          <p:nvPr/>
        </p:nvGrpSpPr>
        <p:grpSpPr>
          <a:xfrm>
            <a:off x="8305876" y="1645537"/>
            <a:ext cx="523220" cy="523220"/>
            <a:chOff x="1219888" y="1191171"/>
            <a:chExt cx="609600" cy="6096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590CD37-F41B-495E-B200-D73FC303BC8B}"/>
                </a:ext>
              </a:extLst>
            </p:cNvPr>
            <p:cNvSpPr/>
            <p:nvPr/>
          </p:nvSpPr>
          <p:spPr>
            <a:xfrm>
              <a:off x="1219888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CEB8BA64-F388-4A55-9846-1C4100689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366343" y="1355848"/>
              <a:ext cx="294720" cy="29472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86F9D9-5571-4E30-8880-F8E42C80B48B}"/>
              </a:ext>
            </a:extLst>
          </p:cNvPr>
          <p:cNvGrpSpPr/>
          <p:nvPr/>
        </p:nvGrpSpPr>
        <p:grpSpPr>
          <a:xfrm>
            <a:off x="8305876" y="2721545"/>
            <a:ext cx="523220" cy="523220"/>
            <a:chOff x="1219888" y="1191171"/>
            <a:chExt cx="609600" cy="6096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B2D5251-B3F8-4BEF-94F8-7C108BA6510A}"/>
                </a:ext>
              </a:extLst>
            </p:cNvPr>
            <p:cNvSpPr/>
            <p:nvPr/>
          </p:nvSpPr>
          <p:spPr>
            <a:xfrm>
              <a:off x="1219888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4FFAA3EE-086B-4A37-8B5F-6576D4E6B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366343" y="1355848"/>
              <a:ext cx="294720" cy="29472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3A9FE1-1D2D-41F8-AFEF-A8F1D2D7ED7D}"/>
              </a:ext>
            </a:extLst>
          </p:cNvPr>
          <p:cNvGrpSpPr/>
          <p:nvPr/>
        </p:nvGrpSpPr>
        <p:grpSpPr>
          <a:xfrm>
            <a:off x="8305876" y="3737915"/>
            <a:ext cx="523220" cy="523220"/>
            <a:chOff x="1219888" y="1191171"/>
            <a:chExt cx="609600" cy="6096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16BE2A2-1B54-42FE-907E-6BA40EA2F3BC}"/>
                </a:ext>
              </a:extLst>
            </p:cNvPr>
            <p:cNvSpPr/>
            <p:nvPr/>
          </p:nvSpPr>
          <p:spPr>
            <a:xfrm>
              <a:off x="1219888" y="1191171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4D3C133-57BD-4427-AA63-1572712B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366343" y="1355848"/>
              <a:ext cx="294720" cy="294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9805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2">
            <a:extLst>
              <a:ext uri="{FF2B5EF4-FFF2-40B4-BE49-F238E27FC236}">
                <a16:creationId xmlns:a16="http://schemas.microsoft.com/office/drawing/2014/main" id="{697B7897-F3BF-4BBD-80D7-34BC95BBFABE}"/>
              </a:ext>
            </a:extLst>
          </p:cNvPr>
          <p:cNvSpPr/>
          <p:nvPr/>
        </p:nvSpPr>
        <p:spPr>
          <a:xfrm>
            <a:off x="6096000" y="548291"/>
            <a:ext cx="5707688" cy="5257893"/>
          </a:xfrm>
          <a:custGeom>
            <a:avLst/>
            <a:gdLst>
              <a:gd name="connsiteX0" fmla="*/ 679495 w 1455604"/>
              <a:gd name="connsiteY0" fmla="*/ 1340032 h 1340895"/>
              <a:gd name="connsiteX1" fmla="*/ 1021423 w 1455604"/>
              <a:gd name="connsiteY1" fmla="*/ 1009705 h 1340895"/>
              <a:gd name="connsiteX2" fmla="*/ 1438837 w 1455604"/>
              <a:gd name="connsiteY2" fmla="*/ 651146 h 1340895"/>
              <a:gd name="connsiteX3" fmla="*/ 1210904 w 1455604"/>
              <a:gd name="connsiteY3" fmla="*/ 162580 h 1340895"/>
              <a:gd name="connsiteX4" fmla="*/ 761829 w 1455604"/>
              <a:gd name="connsiteY4" fmla="*/ 46137 h 1340895"/>
              <a:gd name="connsiteX5" fmla="*/ 383486 w 1455604"/>
              <a:gd name="connsiteY5" fmla="*/ 204786 h 1340895"/>
              <a:gd name="connsiteX6" fmla="*/ 2877 w 1455604"/>
              <a:gd name="connsiteY6" fmla="*/ 556334 h 1340895"/>
              <a:gd name="connsiteX7" fmla="*/ 679495 w 1455604"/>
              <a:gd name="connsiteY7" fmla="*/ 1340032 h 134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5604" h="1340895">
                <a:moveTo>
                  <a:pt x="679495" y="1340032"/>
                </a:moveTo>
                <a:cubicBezTo>
                  <a:pt x="863051" y="1318763"/>
                  <a:pt x="923649" y="1136321"/>
                  <a:pt x="1021423" y="1009705"/>
                </a:cubicBezTo>
                <a:cubicBezTo>
                  <a:pt x="1135266" y="862277"/>
                  <a:pt x="1370410" y="837550"/>
                  <a:pt x="1438837" y="651146"/>
                </a:cubicBezTo>
                <a:cubicBezTo>
                  <a:pt x="1499636" y="485564"/>
                  <a:pt x="1388574" y="213491"/>
                  <a:pt x="1210904" y="162580"/>
                </a:cubicBezTo>
                <a:cubicBezTo>
                  <a:pt x="1033882" y="111860"/>
                  <a:pt x="930536" y="151160"/>
                  <a:pt x="761829" y="46137"/>
                </a:cubicBezTo>
                <a:cubicBezTo>
                  <a:pt x="578273" y="-68125"/>
                  <a:pt x="482137" y="46947"/>
                  <a:pt x="383486" y="204786"/>
                </a:cubicBezTo>
                <a:cubicBezTo>
                  <a:pt x="317183" y="310875"/>
                  <a:pt x="32995" y="352795"/>
                  <a:pt x="2877" y="556334"/>
                </a:cubicBezTo>
                <a:cubicBezTo>
                  <a:pt x="-42862" y="865344"/>
                  <a:pt x="468850" y="1364445"/>
                  <a:pt x="679495" y="1340032"/>
                </a:cubicBezTo>
                <a:close/>
              </a:path>
            </a:pathLst>
          </a:custGeom>
          <a:gradFill>
            <a:gsLst>
              <a:gs pos="0">
                <a:srgbClr val="58A9D3"/>
              </a:gs>
              <a:gs pos="100000">
                <a:srgbClr val="649DBA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D0B54-3B71-40C2-AA58-65F9D6A3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F2B7-03C2-4AB2-ACCB-CF2B4605E3EE}"/>
              </a:ext>
            </a:extLst>
          </p:cNvPr>
          <p:cNvSpPr txBox="1"/>
          <p:nvPr/>
        </p:nvSpPr>
        <p:spPr>
          <a:xfrm>
            <a:off x="646848" y="1100191"/>
            <a:ext cx="7267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6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US" sz="3200" dirty="0"/>
              <a:t>TARGETED SERVICES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B74D4C-2B3B-4434-B4C1-0C04FF73EFD8}"/>
              </a:ext>
            </a:extLst>
          </p:cNvPr>
          <p:cNvGrpSpPr/>
          <p:nvPr/>
        </p:nvGrpSpPr>
        <p:grpSpPr>
          <a:xfrm>
            <a:off x="801972" y="3072984"/>
            <a:ext cx="2167430" cy="2733200"/>
            <a:chOff x="801972" y="3072984"/>
            <a:chExt cx="2167430" cy="27332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DF21DE-B67E-4838-9CB3-6DE7E8C7E6E3}"/>
                </a:ext>
              </a:extLst>
            </p:cNvPr>
            <p:cNvSpPr/>
            <p:nvPr/>
          </p:nvSpPr>
          <p:spPr>
            <a:xfrm>
              <a:off x="801972" y="3072984"/>
              <a:ext cx="2167430" cy="2733200"/>
            </a:xfrm>
            <a:prstGeom prst="roundRect">
              <a:avLst>
                <a:gd name="adj" fmla="val 5684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BA4616-9F5A-48AC-84CE-5BD046A8AE14}"/>
                </a:ext>
              </a:extLst>
            </p:cNvPr>
            <p:cNvSpPr txBox="1"/>
            <p:nvPr/>
          </p:nvSpPr>
          <p:spPr>
            <a:xfrm>
              <a:off x="1076013" y="4795600"/>
              <a:ext cx="1708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Cisco 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Webex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pic>
          <p:nvPicPr>
            <p:cNvPr id="13" name="Picture 12" descr="A close-up of a plush toy&#10;&#10;Description automatically generated with medium confidence">
              <a:extLst>
                <a:ext uri="{FF2B5EF4-FFF2-40B4-BE49-F238E27FC236}">
                  <a16:creationId xmlns:a16="http://schemas.microsoft.com/office/drawing/2014/main" id="{4BD3088C-DDE4-4565-A454-1327692A6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2216" y="3903681"/>
              <a:ext cx="1010448" cy="73124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EF2CAC-BA13-4B45-8309-2BE00F67E196}"/>
              </a:ext>
            </a:extLst>
          </p:cNvPr>
          <p:cNvGrpSpPr/>
          <p:nvPr/>
        </p:nvGrpSpPr>
        <p:grpSpPr>
          <a:xfrm>
            <a:off x="3228179" y="2062400"/>
            <a:ext cx="2167430" cy="2733200"/>
            <a:chOff x="3632227" y="2062400"/>
            <a:chExt cx="2167430" cy="27332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4A2ECC-6BEA-4611-8953-7F255AC561EF}"/>
                </a:ext>
              </a:extLst>
            </p:cNvPr>
            <p:cNvSpPr/>
            <p:nvPr/>
          </p:nvSpPr>
          <p:spPr>
            <a:xfrm>
              <a:off x="3632227" y="2062400"/>
              <a:ext cx="2167430" cy="2733200"/>
            </a:xfrm>
            <a:prstGeom prst="roundRect">
              <a:avLst>
                <a:gd name="adj" fmla="val 5684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BD70CD-A852-4564-8AB1-DD807A0771ED}"/>
                </a:ext>
              </a:extLst>
            </p:cNvPr>
            <p:cNvSpPr txBox="1"/>
            <p:nvPr/>
          </p:nvSpPr>
          <p:spPr>
            <a:xfrm>
              <a:off x="3909447" y="3793253"/>
              <a:ext cx="1708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kumimoji="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GB" dirty="0"/>
                <a:t>Microsoft Teams</a:t>
              </a:r>
            </a:p>
          </p:txBody>
        </p: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2C9A8CB-A4B7-4A68-9157-BFB4A6F9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9447" y="2600089"/>
              <a:ext cx="1488263" cy="837148"/>
            </a:xfrm>
            <a:prstGeom prst="rect">
              <a:avLst/>
            </a:prstGeom>
          </p:spPr>
        </p:pic>
      </p:grpSp>
      <p:pic>
        <p:nvPicPr>
          <p:cNvPr id="25" name="Picture 24" descr="A group of light bulbs&#10;&#10;Description automatically generated with low confidence">
            <a:extLst>
              <a:ext uri="{FF2B5EF4-FFF2-40B4-BE49-F238E27FC236}">
                <a16:creationId xmlns:a16="http://schemas.microsoft.com/office/drawing/2014/main" id="{00411321-B664-4B32-AA9E-0D30B41C5D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20000"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69191">
            <a:off x="5861315" y="223444"/>
            <a:ext cx="5564383" cy="4753290"/>
          </a:xfrm>
          <a:prstGeom prst="snip2SameRect">
            <a:avLst>
              <a:gd name="adj1" fmla="val 35880"/>
              <a:gd name="adj2" fmla="val 0"/>
            </a:avLst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816BE35-16CF-4E2B-8A51-CB4CDA55C66F}"/>
              </a:ext>
            </a:extLst>
          </p:cNvPr>
          <p:cNvGrpSpPr/>
          <p:nvPr/>
        </p:nvGrpSpPr>
        <p:grpSpPr>
          <a:xfrm>
            <a:off x="5654386" y="3072984"/>
            <a:ext cx="2167430" cy="2733200"/>
            <a:chOff x="6538211" y="3072984"/>
            <a:chExt cx="2167430" cy="27332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DBDA5A-88F9-43CF-BD7A-607A934EA79D}"/>
                </a:ext>
              </a:extLst>
            </p:cNvPr>
            <p:cNvSpPr/>
            <p:nvPr/>
          </p:nvSpPr>
          <p:spPr>
            <a:xfrm>
              <a:off x="6538211" y="3072984"/>
              <a:ext cx="2167430" cy="2733200"/>
            </a:xfrm>
            <a:prstGeom prst="roundRect">
              <a:avLst>
                <a:gd name="adj" fmla="val 5684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56D503-583C-44B9-A025-D45430F71858}"/>
                </a:ext>
              </a:extLst>
            </p:cNvPr>
            <p:cNvSpPr txBox="1"/>
            <p:nvPr/>
          </p:nvSpPr>
          <p:spPr>
            <a:xfrm>
              <a:off x="6745140" y="4751408"/>
              <a:ext cx="17088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kumimoji="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defRPr>
              </a:lvl1pPr>
            </a:lstStyle>
            <a:p>
              <a:r>
                <a:rPr lang="en-GB" dirty="0"/>
                <a:t>Zoom</a:t>
              </a:r>
            </a:p>
            <a:p>
              <a:r>
                <a:rPr lang="en-GB" sz="1200" dirty="0">
                  <a:solidFill>
                    <a:srgbClr val="58A9D3"/>
                  </a:solidFill>
                </a:rPr>
                <a:t>*Coming Soon*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1707830-49AA-4654-9605-189CCAEE7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2814" y="3686051"/>
              <a:ext cx="753533" cy="753533"/>
            </a:xfrm>
            <a:prstGeom prst="rect">
              <a:avLst/>
            </a:prstGeom>
          </p:spPr>
        </p:pic>
      </p:grpSp>
      <p:pic>
        <p:nvPicPr>
          <p:cNvPr id="21" name="Picture 20" descr="A group of light bulbs&#10;&#10;Description automatically generated with low confidence">
            <a:extLst>
              <a:ext uri="{FF2B5EF4-FFF2-40B4-BE49-F238E27FC236}">
                <a16:creationId xmlns:a16="http://schemas.microsoft.com/office/drawing/2014/main" id="{EA76AAC1-4B83-477D-B714-9742F3F6DB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69191">
            <a:off x="6586808" y="223444"/>
            <a:ext cx="5564383" cy="4753290"/>
          </a:xfrm>
          <a:prstGeom prst="snip2SameRect">
            <a:avLst>
              <a:gd name="adj1" fmla="val 35880"/>
              <a:gd name="adj2" fmla="val 0"/>
            </a:avLst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974CDC-C891-4AA9-8930-CF7A0F1E69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44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EBB83B-5073-4304-AC0A-79319B0BFCCE}"/>
              </a:ext>
            </a:extLst>
          </p:cNvPr>
          <p:cNvSpPr/>
          <p:nvPr/>
        </p:nvSpPr>
        <p:spPr>
          <a:xfrm>
            <a:off x="0" y="3600733"/>
            <a:ext cx="12192000" cy="3249827"/>
          </a:xfrm>
          <a:prstGeom prst="rect">
            <a:avLst/>
          </a:prstGeom>
          <a:gradFill>
            <a:gsLst>
              <a:gs pos="0">
                <a:srgbClr val="58A9D3"/>
              </a:gs>
              <a:gs pos="100000">
                <a:srgbClr val="649DBA"/>
              </a:gs>
            </a:gsLst>
            <a:lin ang="10800025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9B832C-1439-474B-802A-D5179253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4769F-56D2-41FF-A848-5F95236D1A19}"/>
              </a:ext>
            </a:extLst>
          </p:cNvPr>
          <p:cNvSpPr txBox="1"/>
          <p:nvPr/>
        </p:nvSpPr>
        <p:spPr>
          <a:xfrm>
            <a:off x="3001667" y="248879"/>
            <a:ext cx="61886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6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algn="ctr"/>
            <a:r>
              <a:rPr lang="en-US" sz="2800" dirty="0"/>
              <a:t>HOW VIRTUAL ASSISTANT 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4D755-D92C-4AC8-AC92-84BC82D23F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61D274-A5E1-4798-848B-5F108E3BABF8}"/>
              </a:ext>
            </a:extLst>
          </p:cNvPr>
          <p:cNvCxnSpPr>
            <a:cxnSpLocks/>
          </p:cNvCxnSpPr>
          <p:nvPr/>
        </p:nvCxnSpPr>
        <p:spPr>
          <a:xfrm>
            <a:off x="1458097" y="1278487"/>
            <a:ext cx="0" cy="5207152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972582-3315-4465-AC6E-53CAD9DB22B0}"/>
              </a:ext>
            </a:extLst>
          </p:cNvPr>
          <p:cNvCxnSpPr>
            <a:cxnSpLocks/>
          </p:cNvCxnSpPr>
          <p:nvPr/>
        </p:nvCxnSpPr>
        <p:spPr>
          <a:xfrm flipH="1">
            <a:off x="1137118" y="6183653"/>
            <a:ext cx="9490541" cy="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D5EDBF0-FEE1-4F3D-B6A0-902F7B7EED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697" y="1431988"/>
            <a:ext cx="8867160" cy="4625844"/>
          </a:xfrm>
          <a:prstGeom prst="rect">
            <a:avLst/>
          </a:prstGeom>
          <a:noFill/>
          <a:ln w="38100" cap="sq">
            <a:solidFill>
              <a:srgbClr val="649DB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237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>
            <a:extLst>
              <a:ext uri="{FF2B5EF4-FFF2-40B4-BE49-F238E27FC236}">
                <a16:creationId xmlns:a16="http://schemas.microsoft.com/office/drawing/2014/main" id="{1D5D6426-3309-4445-BCC6-CE07EF1F1CAD}"/>
              </a:ext>
            </a:extLst>
          </p:cNvPr>
          <p:cNvSpPr/>
          <p:nvPr/>
        </p:nvSpPr>
        <p:spPr>
          <a:xfrm>
            <a:off x="137478" y="1609413"/>
            <a:ext cx="5613827" cy="4497681"/>
          </a:xfrm>
          <a:prstGeom prst="cloud">
            <a:avLst/>
          </a:prstGeom>
          <a:solidFill>
            <a:srgbClr val="64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1" name="Picture 20" descr="A group of light bulbs&#10;&#10;Description automatically generated with low confidence">
            <a:extLst>
              <a:ext uri="{FF2B5EF4-FFF2-40B4-BE49-F238E27FC236}">
                <a16:creationId xmlns:a16="http://schemas.microsoft.com/office/drawing/2014/main" id="{4D63DEAC-C5DB-45D4-93DB-19407F859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9391303" flipH="1">
            <a:off x="1181845" y="1220031"/>
            <a:ext cx="4765548" cy="3587500"/>
          </a:xfrm>
          <a:prstGeom prst="snip2SameRect">
            <a:avLst>
              <a:gd name="adj1" fmla="val 35880"/>
              <a:gd name="adj2" fmla="val 0"/>
            </a:avLst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9B832C-1439-474B-802A-D5179253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4769F-56D2-41FF-A848-5F95236D1A19}"/>
              </a:ext>
            </a:extLst>
          </p:cNvPr>
          <p:cNvSpPr txBox="1"/>
          <p:nvPr/>
        </p:nvSpPr>
        <p:spPr>
          <a:xfrm>
            <a:off x="3001667" y="248879"/>
            <a:ext cx="61886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6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algn="ctr"/>
            <a:r>
              <a:rPr lang="en-US" sz="2800" dirty="0"/>
              <a:t>HOW VIRTUAL ASSISTANT 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4D755-D92C-4AC8-AC92-84BC82D23F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78D6B5-AB38-4986-A393-DA7C049BE136}"/>
              </a:ext>
            </a:extLst>
          </p:cNvPr>
          <p:cNvSpPr/>
          <p:nvPr/>
        </p:nvSpPr>
        <p:spPr>
          <a:xfrm>
            <a:off x="6177028" y="1500406"/>
            <a:ext cx="2320778" cy="1838696"/>
          </a:xfrm>
          <a:prstGeom prst="roundRect">
            <a:avLst>
              <a:gd name="adj" fmla="val 6058"/>
            </a:avLst>
          </a:prstGeom>
          <a:solidFill>
            <a:schemeClr val="bg1"/>
          </a:solidFill>
          <a:ln>
            <a:noFill/>
          </a:ln>
          <a:effectLst>
            <a:outerShdw blurRad="3937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08C40-2276-4C57-ACDA-A10F4A916E08}"/>
              </a:ext>
            </a:extLst>
          </p:cNvPr>
          <p:cNvSpPr txBox="1"/>
          <p:nvPr/>
        </p:nvSpPr>
        <p:spPr>
          <a:xfrm>
            <a:off x="6369147" y="1883658"/>
            <a:ext cx="193963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Helvetica-Light" panose="020B0400000000000000" pitchFamily="34" charset="0"/>
                <a:cs typeface="Helvetica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US" dirty="0"/>
              <a:t>Assistant core technology is an AI Engine analyzing meeting transcript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AE4E07-8BBE-400A-A816-66E3FE2F4BDC}"/>
              </a:ext>
            </a:extLst>
          </p:cNvPr>
          <p:cNvGrpSpPr/>
          <p:nvPr/>
        </p:nvGrpSpPr>
        <p:grpSpPr>
          <a:xfrm>
            <a:off x="8686828" y="3186447"/>
            <a:ext cx="2320778" cy="1838696"/>
            <a:chOff x="867070" y="3990960"/>
            <a:chExt cx="2320778" cy="18386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5B87C7C-57C9-4B43-A969-E8315C77EE01}"/>
                </a:ext>
              </a:extLst>
            </p:cNvPr>
            <p:cNvSpPr/>
            <p:nvPr/>
          </p:nvSpPr>
          <p:spPr>
            <a:xfrm>
              <a:off x="867070" y="3990960"/>
              <a:ext cx="2320778" cy="1838696"/>
            </a:xfrm>
            <a:prstGeom prst="roundRect">
              <a:avLst>
                <a:gd name="adj" fmla="val 605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0F776E-3D2F-4001-8F58-67FA0FCF9073}"/>
                </a:ext>
              </a:extLst>
            </p:cNvPr>
            <p:cNvSpPr txBox="1"/>
            <p:nvPr/>
          </p:nvSpPr>
          <p:spPr>
            <a:xfrm>
              <a:off x="1082875" y="4217810"/>
              <a:ext cx="193963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n-US" dirty="0"/>
                <a:t>Insights are detected by the AI Engine and are managed in space/group chat in conjunction with meeting content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B01D16-F71F-4B13-9C46-4E2B6894A3C7}"/>
              </a:ext>
            </a:extLst>
          </p:cNvPr>
          <p:cNvGrpSpPr/>
          <p:nvPr/>
        </p:nvGrpSpPr>
        <p:grpSpPr>
          <a:xfrm>
            <a:off x="6177028" y="4778172"/>
            <a:ext cx="2320778" cy="1838696"/>
            <a:chOff x="4887117" y="4673604"/>
            <a:chExt cx="2320778" cy="183869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E6E37A9-9F8D-4425-B7FD-CEB809DB866F}"/>
                </a:ext>
              </a:extLst>
            </p:cNvPr>
            <p:cNvSpPr/>
            <p:nvPr/>
          </p:nvSpPr>
          <p:spPr>
            <a:xfrm>
              <a:off x="4887117" y="4673604"/>
              <a:ext cx="2320778" cy="1838696"/>
            </a:xfrm>
            <a:prstGeom prst="roundRect">
              <a:avLst>
                <a:gd name="adj" fmla="val 605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9F1A2-CA93-455B-BFA6-9EC68CB15865}"/>
                </a:ext>
              </a:extLst>
            </p:cNvPr>
            <p:cNvSpPr txBox="1"/>
            <p:nvPr/>
          </p:nvSpPr>
          <p:spPr>
            <a:xfrm>
              <a:off x="5077687" y="4920575"/>
              <a:ext cx="193963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n-US" dirty="0"/>
                <a:t>Insights include decisions, summary, tasks, reminders, notes, scheduled follow up meetings &amp; sentiment analysis</a:t>
              </a:r>
              <a:endParaRPr lang="en-GB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FEC486D-B9AC-4F6E-A4D8-925CCA1D78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130" y="681178"/>
            <a:ext cx="5331876" cy="5278756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8533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8A9D3"/>
            </a:gs>
            <a:gs pos="100000">
              <a:srgbClr val="649D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E2DDF53-FBFA-4279-8660-667918930A0E}"/>
              </a:ext>
            </a:extLst>
          </p:cNvPr>
          <p:cNvSpPr/>
          <p:nvPr/>
        </p:nvSpPr>
        <p:spPr>
          <a:xfrm>
            <a:off x="0" y="0"/>
            <a:ext cx="7828006" cy="6858000"/>
          </a:xfrm>
          <a:custGeom>
            <a:avLst/>
            <a:gdLst>
              <a:gd name="connsiteX0" fmla="*/ 0 w 7828006"/>
              <a:gd name="connsiteY0" fmla="*/ 0 h 6858000"/>
              <a:gd name="connsiteX1" fmla="*/ 7828006 w 7828006"/>
              <a:gd name="connsiteY1" fmla="*/ 0 h 6858000"/>
              <a:gd name="connsiteX2" fmla="*/ 7806291 w 7828006"/>
              <a:gd name="connsiteY2" fmla="*/ 60691 h 6858000"/>
              <a:gd name="connsiteX3" fmla="*/ 7129849 w 7828006"/>
              <a:gd name="connsiteY3" fmla="*/ 976184 h 6858000"/>
              <a:gd name="connsiteX4" fmla="*/ 5523470 w 7828006"/>
              <a:gd name="connsiteY4" fmla="*/ 679622 h 6858000"/>
              <a:gd name="connsiteX5" fmla="*/ 5301049 w 7828006"/>
              <a:gd name="connsiteY5" fmla="*/ 2607276 h 6858000"/>
              <a:gd name="connsiteX6" fmla="*/ 3435178 w 7828006"/>
              <a:gd name="connsiteY6" fmla="*/ 3781168 h 6858000"/>
              <a:gd name="connsiteX7" fmla="*/ 5609968 w 7828006"/>
              <a:gd name="connsiteY7" fmla="*/ 6104238 h 6858000"/>
              <a:gd name="connsiteX8" fmla="*/ 5132887 w 7828006"/>
              <a:gd name="connsiteY8" fmla="*/ 6740735 h 6858000"/>
              <a:gd name="connsiteX9" fmla="*/ 4973487 w 7828006"/>
              <a:gd name="connsiteY9" fmla="*/ 6858000 h 6858000"/>
              <a:gd name="connsiteX10" fmla="*/ 0 w 782800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28006" h="6858000">
                <a:moveTo>
                  <a:pt x="0" y="0"/>
                </a:moveTo>
                <a:lnTo>
                  <a:pt x="7828006" y="0"/>
                </a:lnTo>
                <a:lnTo>
                  <a:pt x="7806291" y="60691"/>
                </a:lnTo>
                <a:cubicBezTo>
                  <a:pt x="7651512" y="445109"/>
                  <a:pt x="7339528" y="851072"/>
                  <a:pt x="7129849" y="976184"/>
                </a:cubicBezTo>
                <a:cubicBezTo>
                  <a:pt x="6757087" y="1198606"/>
                  <a:pt x="5828270" y="407773"/>
                  <a:pt x="5523470" y="679622"/>
                </a:cubicBezTo>
                <a:cubicBezTo>
                  <a:pt x="5218670" y="951471"/>
                  <a:pt x="5649098" y="2090352"/>
                  <a:pt x="5301049" y="2607276"/>
                </a:cubicBezTo>
                <a:cubicBezTo>
                  <a:pt x="4953000" y="3124200"/>
                  <a:pt x="3383691" y="3198341"/>
                  <a:pt x="3435178" y="3781168"/>
                </a:cubicBezTo>
                <a:cubicBezTo>
                  <a:pt x="3486665" y="4363995"/>
                  <a:pt x="5706763" y="5436973"/>
                  <a:pt x="5609968" y="6104238"/>
                </a:cubicBezTo>
                <a:cubicBezTo>
                  <a:pt x="5579720" y="6312759"/>
                  <a:pt x="5398633" y="6531335"/>
                  <a:pt x="5132887" y="6740735"/>
                </a:cubicBezTo>
                <a:lnTo>
                  <a:pt x="49734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DA01D-443B-4011-9FEF-6FE00EEA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F1174-2A84-46AE-8021-20456179D8F9}"/>
              </a:ext>
            </a:extLst>
          </p:cNvPr>
          <p:cNvSpPr txBox="1"/>
          <p:nvPr/>
        </p:nvSpPr>
        <p:spPr>
          <a:xfrm>
            <a:off x="5760940" y="2836902"/>
            <a:ext cx="56940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elvetica" panose="020B0604020202020204" pitchFamily="2" charset="0"/>
              </a:rPr>
              <a:t>FEATURES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8DAB49-98BC-4D96-9C3C-77EFCC56A0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7F6EA-63E4-47D6-904E-30835200FF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057" y="741078"/>
            <a:ext cx="4762500" cy="54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9FB9C26-6680-449F-8FF2-0956DE82B887}"/>
              </a:ext>
            </a:extLst>
          </p:cNvPr>
          <p:cNvSpPr/>
          <p:nvPr/>
        </p:nvSpPr>
        <p:spPr>
          <a:xfrm flipH="1" flipV="1">
            <a:off x="9004154" y="-10186"/>
            <a:ext cx="3187846" cy="4710276"/>
          </a:xfrm>
          <a:custGeom>
            <a:avLst/>
            <a:gdLst>
              <a:gd name="connsiteX0" fmla="*/ 3145975 w 3187846"/>
              <a:gd name="connsiteY0" fmla="*/ 4710276 h 4710276"/>
              <a:gd name="connsiteX1" fmla="*/ 0 w 3187846"/>
              <a:gd name="connsiteY1" fmla="*/ 4710276 h 4710276"/>
              <a:gd name="connsiteX2" fmla="*/ 0 w 3187846"/>
              <a:gd name="connsiteY2" fmla="*/ 916770 h 4710276"/>
              <a:gd name="connsiteX3" fmla="*/ 191886 w 3187846"/>
              <a:gd name="connsiteY3" fmla="*/ 763754 h 4710276"/>
              <a:gd name="connsiteX4" fmla="*/ 2473792 w 3187846"/>
              <a:gd name="connsiteY4" fmla="*/ 421529 h 4710276"/>
              <a:gd name="connsiteX5" fmla="*/ 2992296 w 3187846"/>
              <a:gd name="connsiteY5" fmla="*/ 2932358 h 4710276"/>
              <a:gd name="connsiteX6" fmla="*/ 3187077 w 3187846"/>
              <a:gd name="connsiteY6" fmla="*/ 4243396 h 4710276"/>
              <a:gd name="connsiteX7" fmla="*/ 3169206 w 3187846"/>
              <a:gd name="connsiteY7" fmla="*/ 4580026 h 471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846" h="4710276">
                <a:moveTo>
                  <a:pt x="3145975" y="4710276"/>
                </a:moveTo>
                <a:lnTo>
                  <a:pt x="0" y="4710276"/>
                </a:lnTo>
                <a:lnTo>
                  <a:pt x="0" y="916770"/>
                </a:lnTo>
                <a:lnTo>
                  <a:pt x="191886" y="763754"/>
                </a:lnTo>
                <a:cubicBezTo>
                  <a:pt x="204698" y="753598"/>
                  <a:pt x="1447280" y="-692830"/>
                  <a:pt x="2473792" y="421529"/>
                </a:cubicBezTo>
                <a:cubicBezTo>
                  <a:pt x="3071204" y="1070068"/>
                  <a:pt x="2868793" y="2104168"/>
                  <a:pt x="2992296" y="2932358"/>
                </a:cubicBezTo>
                <a:cubicBezTo>
                  <a:pt x="3061043" y="3393580"/>
                  <a:pt x="3174305" y="3763078"/>
                  <a:pt x="3187077" y="4243396"/>
                </a:cubicBezTo>
                <a:cubicBezTo>
                  <a:pt x="3190164" y="4359718"/>
                  <a:pt x="3183910" y="4472074"/>
                  <a:pt x="3169206" y="4580026"/>
                </a:cubicBezTo>
                <a:close/>
              </a:path>
            </a:pathLst>
          </a:custGeom>
          <a:gradFill>
            <a:gsLst>
              <a:gs pos="0">
                <a:srgbClr val="58A9D3"/>
              </a:gs>
              <a:gs pos="100000">
                <a:srgbClr val="649DB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1CF66-D12C-4B20-BF0F-5455798D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074-E331-433A-9E4C-B6B9C646725D}" type="slidenum">
              <a:rPr lang="en-US" smtClean="0"/>
              <a:t>9</a:t>
            </a:fld>
            <a:endParaRPr lang="en-US"/>
          </a:p>
        </p:txBody>
      </p:sp>
      <p:pic>
        <p:nvPicPr>
          <p:cNvPr id="17" name="Picture Placeholder 16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88C077F-F462-42C8-A98D-24AC047377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355600" dist="381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8E467-C285-46D4-83A5-8F05C8FC7BFF}"/>
              </a:ext>
            </a:extLst>
          </p:cNvPr>
          <p:cNvSpPr txBox="1"/>
          <p:nvPr/>
        </p:nvSpPr>
        <p:spPr>
          <a:xfrm>
            <a:off x="659251" y="953334"/>
            <a:ext cx="53617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6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algn="l"/>
            <a:r>
              <a:rPr lang="en-US" spc="300" dirty="0"/>
              <a:t>CENTRAL MEETING COLLABORATION PLACE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0B645-3BC5-4777-B911-FE446354C56C}"/>
              </a:ext>
            </a:extLst>
          </p:cNvPr>
          <p:cNvSpPr txBox="1"/>
          <p:nvPr/>
        </p:nvSpPr>
        <p:spPr>
          <a:xfrm>
            <a:off x="734289" y="3353494"/>
            <a:ext cx="5986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600" normalizeH="0" baseline="0">
                <a:ln>
                  <a:noFill/>
                </a:ln>
                <a:solidFill>
                  <a:srgbClr val="649DBA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r>
              <a:rPr lang="en-GB" sz="1400" spc="0" dirty="0">
                <a:solidFill>
                  <a:schemeClr val="tx1"/>
                </a:solidFill>
              </a:rPr>
              <a:t>THE SPACE / GROUP CHAT INCLUDES TABS FOR: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8D4E0A-0EA2-4383-925B-74E7ADA1E79E}"/>
              </a:ext>
            </a:extLst>
          </p:cNvPr>
          <p:cNvGrpSpPr/>
          <p:nvPr/>
        </p:nvGrpSpPr>
        <p:grpSpPr>
          <a:xfrm>
            <a:off x="867070" y="3990960"/>
            <a:ext cx="2320778" cy="1838696"/>
            <a:chOff x="867070" y="3990960"/>
            <a:chExt cx="2320778" cy="183869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39F2557-1428-442E-90DC-F1F9354183F9}"/>
                </a:ext>
              </a:extLst>
            </p:cNvPr>
            <p:cNvSpPr/>
            <p:nvPr/>
          </p:nvSpPr>
          <p:spPr>
            <a:xfrm>
              <a:off x="867070" y="3990960"/>
              <a:ext cx="2320778" cy="1838696"/>
            </a:xfrm>
            <a:prstGeom prst="roundRect">
              <a:avLst>
                <a:gd name="adj" fmla="val 605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6DFFB5-50A6-4489-A73C-65990A5F82FD}"/>
                </a:ext>
              </a:extLst>
            </p:cNvPr>
            <p:cNvSpPr txBox="1"/>
            <p:nvPr/>
          </p:nvSpPr>
          <p:spPr>
            <a:xfrm>
              <a:off x="1057641" y="4325533"/>
              <a:ext cx="1939637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n-GB" dirty="0"/>
                <a:t>Meeting Content: Meeting Information (Participants, Time), Recording, Transcript, Chat &amp; Files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1DAF76-AADF-47BA-B323-87B57A75564B}"/>
              </a:ext>
            </a:extLst>
          </p:cNvPr>
          <p:cNvGrpSpPr/>
          <p:nvPr/>
        </p:nvGrpSpPr>
        <p:grpSpPr>
          <a:xfrm>
            <a:off x="3482111" y="3990960"/>
            <a:ext cx="2320778" cy="1838696"/>
            <a:chOff x="3482111" y="3990960"/>
            <a:chExt cx="2320778" cy="183869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F044760-AE57-4CBB-99D1-8908DFC809ED}"/>
                </a:ext>
              </a:extLst>
            </p:cNvPr>
            <p:cNvSpPr/>
            <p:nvPr/>
          </p:nvSpPr>
          <p:spPr>
            <a:xfrm>
              <a:off x="3482111" y="3990960"/>
              <a:ext cx="2320778" cy="1838696"/>
            </a:xfrm>
            <a:prstGeom prst="roundRect">
              <a:avLst>
                <a:gd name="adj" fmla="val 605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4BEC81-D042-42E8-882C-0F8EF8A8F0D2}"/>
                </a:ext>
              </a:extLst>
            </p:cNvPr>
            <p:cNvSpPr txBox="1"/>
            <p:nvPr/>
          </p:nvSpPr>
          <p:spPr>
            <a:xfrm>
              <a:off x="3672682" y="4540976"/>
              <a:ext cx="193963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n-GB" dirty="0"/>
                <a:t>Highlights: </a:t>
              </a:r>
            </a:p>
            <a:p>
              <a:pPr algn="ctr"/>
              <a:r>
                <a:rPr lang="en-GB" dirty="0"/>
                <a:t>Agenda, Decisions, Notes &amp; Summary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28779A-D6A2-4CF7-A361-A417A6AE05A3}"/>
              </a:ext>
            </a:extLst>
          </p:cNvPr>
          <p:cNvGrpSpPr/>
          <p:nvPr/>
        </p:nvGrpSpPr>
        <p:grpSpPr>
          <a:xfrm>
            <a:off x="6097152" y="3990960"/>
            <a:ext cx="2320778" cy="1838696"/>
            <a:chOff x="6097152" y="3990960"/>
            <a:chExt cx="2320778" cy="183869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5CE091-B0FB-4B64-9740-964EC24D4EC6}"/>
                </a:ext>
              </a:extLst>
            </p:cNvPr>
            <p:cNvSpPr/>
            <p:nvPr/>
          </p:nvSpPr>
          <p:spPr>
            <a:xfrm>
              <a:off x="6097152" y="3990960"/>
              <a:ext cx="2320778" cy="1838696"/>
            </a:xfrm>
            <a:prstGeom prst="roundRect">
              <a:avLst>
                <a:gd name="adj" fmla="val 605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29D022-54EA-4363-9F09-B8A8CE405C2A}"/>
                </a:ext>
              </a:extLst>
            </p:cNvPr>
            <p:cNvSpPr txBox="1"/>
            <p:nvPr/>
          </p:nvSpPr>
          <p:spPr>
            <a:xfrm>
              <a:off x="6393977" y="4648698"/>
              <a:ext cx="17271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n-GB" dirty="0"/>
                <a:t>Action Items: </a:t>
              </a:r>
            </a:p>
            <a:p>
              <a:pPr algn="ctr"/>
              <a:r>
                <a:rPr lang="en-GB" dirty="0"/>
                <a:t>Tasks &amp; Reminders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2FA1E4-31DE-489E-90C4-6EE74C4E110C}"/>
              </a:ext>
            </a:extLst>
          </p:cNvPr>
          <p:cNvGrpSpPr/>
          <p:nvPr/>
        </p:nvGrpSpPr>
        <p:grpSpPr>
          <a:xfrm>
            <a:off x="8712193" y="3990960"/>
            <a:ext cx="2320778" cy="1838696"/>
            <a:chOff x="8712193" y="3990960"/>
            <a:chExt cx="2320778" cy="183869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204B1ED-5940-432F-B6E0-C25D04BFA4E9}"/>
                </a:ext>
              </a:extLst>
            </p:cNvPr>
            <p:cNvSpPr/>
            <p:nvPr/>
          </p:nvSpPr>
          <p:spPr>
            <a:xfrm>
              <a:off x="8712193" y="3990960"/>
              <a:ext cx="2320778" cy="1838696"/>
            </a:xfrm>
            <a:prstGeom prst="roundRect">
              <a:avLst>
                <a:gd name="adj" fmla="val 6058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F1AED6-DE2B-465D-8777-5B2E35953819}"/>
                </a:ext>
              </a:extLst>
            </p:cNvPr>
            <p:cNvSpPr txBox="1"/>
            <p:nvPr/>
          </p:nvSpPr>
          <p:spPr>
            <a:xfrm>
              <a:off x="9009018" y="4756420"/>
              <a:ext cx="17271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>
                  <a:latin typeface="Helvetica-Light" panose="020B0400000000000000" pitchFamily="34" charset="0"/>
                  <a:cs typeface="Helvetica" panose="020B0604020202020204" pitchFamily="34" charset="0"/>
                </a:defRPr>
              </a:lvl1pPr>
            </a:lstStyle>
            <a:p>
              <a:pPr algn="ctr"/>
              <a:r>
                <a:rPr lang="en-GB" dirty="0"/>
                <a:t>Meeting Minutes</a:t>
              </a:r>
            </a:p>
          </p:txBody>
        </p:sp>
      </p:grp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1193756-2CCA-4C07-A5FF-8F1D865A8490}"/>
              </a:ext>
            </a:extLst>
          </p:cNvPr>
          <p:cNvSpPr txBox="1">
            <a:spLocks/>
          </p:cNvSpPr>
          <p:nvPr/>
        </p:nvSpPr>
        <p:spPr>
          <a:xfrm>
            <a:off x="6281875" y="716410"/>
            <a:ext cx="5245109" cy="3006436"/>
          </a:xfrm>
          <a:custGeom>
            <a:avLst/>
            <a:gdLst>
              <a:gd name="connsiteX0" fmla="*/ 210150 w 5245109"/>
              <a:gd name="connsiteY0" fmla="*/ 0 h 3006436"/>
              <a:gd name="connsiteX1" fmla="*/ 5034959 w 5245109"/>
              <a:gd name="connsiteY1" fmla="*/ 0 h 3006436"/>
              <a:gd name="connsiteX2" fmla="*/ 5245109 w 5245109"/>
              <a:gd name="connsiteY2" fmla="*/ 210150 h 3006436"/>
              <a:gd name="connsiteX3" fmla="*/ 5245109 w 5245109"/>
              <a:gd name="connsiteY3" fmla="*/ 2796286 h 3006436"/>
              <a:gd name="connsiteX4" fmla="*/ 5034959 w 5245109"/>
              <a:gd name="connsiteY4" fmla="*/ 3006436 h 3006436"/>
              <a:gd name="connsiteX5" fmla="*/ 210150 w 5245109"/>
              <a:gd name="connsiteY5" fmla="*/ 3006436 h 3006436"/>
              <a:gd name="connsiteX6" fmla="*/ 0 w 5245109"/>
              <a:gd name="connsiteY6" fmla="*/ 2796286 h 3006436"/>
              <a:gd name="connsiteX7" fmla="*/ 0 w 5245109"/>
              <a:gd name="connsiteY7" fmla="*/ 210150 h 3006436"/>
              <a:gd name="connsiteX8" fmla="*/ 210150 w 5245109"/>
              <a:gd name="connsiteY8" fmla="*/ 0 h 30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5109" h="3006436">
                <a:moveTo>
                  <a:pt x="210150" y="0"/>
                </a:moveTo>
                <a:lnTo>
                  <a:pt x="5034959" y="0"/>
                </a:lnTo>
                <a:cubicBezTo>
                  <a:pt x="5151022" y="0"/>
                  <a:pt x="5245109" y="94087"/>
                  <a:pt x="5245109" y="210150"/>
                </a:cubicBezTo>
                <a:lnTo>
                  <a:pt x="5245109" y="2796286"/>
                </a:lnTo>
                <a:cubicBezTo>
                  <a:pt x="5245109" y="2912349"/>
                  <a:pt x="5151022" y="3006436"/>
                  <a:pt x="5034959" y="3006436"/>
                </a:cubicBezTo>
                <a:lnTo>
                  <a:pt x="210150" y="3006436"/>
                </a:lnTo>
                <a:cubicBezTo>
                  <a:pt x="94087" y="3006436"/>
                  <a:pt x="0" y="2912349"/>
                  <a:pt x="0" y="2796286"/>
                </a:cubicBezTo>
                <a:lnTo>
                  <a:pt x="0" y="210150"/>
                </a:lnTo>
                <a:cubicBezTo>
                  <a:pt x="0" y="94087"/>
                  <a:pt x="94087" y="0"/>
                  <a:pt x="210150" y="0"/>
                </a:cubicBezTo>
                <a:close/>
              </a:path>
            </a:pathLst>
          </a:custGeom>
          <a:gradFill>
            <a:gsLst>
              <a:gs pos="0">
                <a:srgbClr val="58A9D3">
                  <a:alpha val="64000"/>
                </a:srgbClr>
              </a:gs>
              <a:gs pos="100000">
                <a:srgbClr val="649DBA">
                  <a:alpha val="48000"/>
                </a:srgbClr>
              </a:gs>
            </a:gsLst>
            <a:lin ang="5400000" scaled="1"/>
          </a:gradFill>
        </p:spPr>
        <p:txBody>
          <a:bodyPr vert="horz" wrap="square" lIns="91440" tIns="45720" rIns="91440" bIns="45720" rtlCol="0">
            <a:noAutofit/>
          </a:bodyPr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2B42E1-5B51-4BE4-BB97-224FC2C31335}"/>
              </a:ext>
            </a:extLst>
          </p:cNvPr>
          <p:cNvGrpSpPr/>
          <p:nvPr/>
        </p:nvGrpSpPr>
        <p:grpSpPr>
          <a:xfrm>
            <a:off x="2175164" y="2140207"/>
            <a:ext cx="6123711" cy="990921"/>
            <a:chOff x="3255818" y="2097220"/>
            <a:chExt cx="5043057" cy="102523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536B93-10FB-4C8A-8B27-5F19AAF1DD2F}"/>
                </a:ext>
              </a:extLst>
            </p:cNvPr>
            <p:cNvSpPr/>
            <p:nvPr/>
          </p:nvSpPr>
          <p:spPr>
            <a:xfrm>
              <a:off x="3255818" y="2097220"/>
              <a:ext cx="5043057" cy="1025237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>
              <a:noFill/>
            </a:ln>
            <a:effectLst>
              <a:outerShdw blurRad="393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6FAAD-5DB9-4D50-9017-149C8ABF7B16}"/>
                </a:ext>
              </a:extLst>
            </p:cNvPr>
            <p:cNvSpPr txBox="1"/>
            <p:nvPr/>
          </p:nvSpPr>
          <p:spPr>
            <a:xfrm>
              <a:off x="3388598" y="2236577"/>
              <a:ext cx="470245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Helvetica-Light" panose="020B0400000000000000" pitchFamily="34" charset="0"/>
                  <a:cs typeface="Helvetica" panose="020B0604020202020204" pitchFamily="34" charset="0"/>
                </a:rPr>
                <a:t>A </a:t>
              </a:r>
              <a:r>
                <a:rPr lang="en-US" sz="1400" dirty="0" err="1">
                  <a:latin typeface="Helvetica-Light" panose="020B0400000000000000" pitchFamily="34" charset="0"/>
                  <a:cs typeface="Helvetica" panose="020B0604020202020204" pitchFamily="34" charset="0"/>
                </a:rPr>
                <a:t>Webex</a:t>
              </a:r>
              <a:r>
                <a:rPr lang="en-US" sz="1400" dirty="0">
                  <a:latin typeface="Helvetica-Light" panose="020B0400000000000000" pitchFamily="34" charset="0"/>
                  <a:cs typeface="Helvetica" panose="020B0604020202020204" pitchFamily="34" charset="0"/>
                </a:rPr>
                <a:t> Space / MS Teams Group Chat is automatically created, and participants are added as members for continuous flow before, during and after the meeting.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2E1C376-9E5E-424E-AEDD-F39FDE48A2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443" y="136525"/>
            <a:ext cx="641922" cy="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9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10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6">
      <a:majorFont>
        <a:latin typeface="Helvetica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9C36AFC93E3449CB658DB4287634E" ma:contentTypeVersion="14" ma:contentTypeDescription="Create a new document." ma:contentTypeScope="" ma:versionID="11e422c4568102119c1db3545a124446">
  <xsd:schema xmlns:xsd="http://www.w3.org/2001/XMLSchema" xmlns:xs="http://www.w3.org/2001/XMLSchema" xmlns:p="http://schemas.microsoft.com/office/2006/metadata/properties" xmlns:ns1="http://schemas.microsoft.com/sharepoint/v3" xmlns:ns2="3ed871f8-2f41-42b3-9391-442896e79e0a" xmlns:ns3="5f46ee06-d538-40dd-9e17-7a0b8c3ce679" targetNamespace="http://schemas.microsoft.com/office/2006/metadata/properties" ma:root="true" ma:fieldsID="64742c4b52a384b01621c29a1927611d" ns1:_="" ns2:_="" ns3:_="">
    <xsd:import namespace="http://schemas.microsoft.com/sharepoint/v3"/>
    <xsd:import namespace="3ed871f8-2f41-42b3-9391-442896e79e0a"/>
    <xsd:import namespace="5f46ee06-d538-40dd-9e17-7a0b8c3ce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871f8-2f41-42b3-9391-442896e79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ee06-d538-40dd-9e17-7a0b8c3ce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73DF5B-0D86-466D-9693-7046D2445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BD16FA-1652-4F08-8480-E94F1B45EE4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CF8ABE1-58F7-48D6-B5F2-CCA6C4F6F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d871f8-2f41-42b3-9391-442896e79e0a"/>
    <ds:schemaRef ds:uri="5f46ee06-d538-40dd-9e17-7a0b8c3ce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728</Words>
  <Application>Microsoft Office PowerPoint</Application>
  <PresentationFormat>Widescreen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Helvetica-Light</vt:lpstr>
      <vt:lpstr>Helvetica</vt:lpstr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Kasuni Piyumika</dc:creator>
  <cp:lastModifiedBy>Ariel Katz</cp:lastModifiedBy>
  <cp:revision>19</cp:revision>
  <dcterms:created xsi:type="dcterms:W3CDTF">2021-09-10T19:25:36Z</dcterms:created>
  <dcterms:modified xsi:type="dcterms:W3CDTF">2021-10-19T17:40:08Z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0x0101008779C36AFC93E3449CB658DB4287634E</vt:lpwstr>
  </property>
</Properties>
</file>