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4119" r:id="rId5"/>
    <p:sldId id="4161" r:id="rId6"/>
    <p:sldId id="4162" r:id="rId7"/>
    <p:sldId id="257" r:id="rId8"/>
    <p:sldId id="273" r:id="rId9"/>
    <p:sldId id="4163" r:id="rId10"/>
    <p:sldId id="4165" r:id="rId11"/>
    <p:sldId id="4149" r:id="rId12"/>
    <p:sldId id="1239" r:id="rId13"/>
    <p:sldId id="3024" r:id="rId14"/>
    <p:sldId id="4147" r:id="rId15"/>
    <p:sldId id="4150" r:id="rId16"/>
    <p:sldId id="4151" r:id="rId17"/>
    <p:sldId id="4152" r:id="rId18"/>
    <p:sldId id="4153" r:id="rId19"/>
    <p:sldId id="1246" r:id="rId20"/>
    <p:sldId id="4154" r:id="rId21"/>
    <p:sldId id="3053" r:id="rId22"/>
    <p:sldId id="262" r:id="rId23"/>
    <p:sldId id="4155" r:id="rId24"/>
    <p:sldId id="3043" r:id="rId25"/>
    <p:sldId id="4156" r:id="rId26"/>
    <p:sldId id="3049" r:id="rId27"/>
    <p:sldId id="4157" r:id="rId28"/>
    <p:sldId id="258" r:id="rId29"/>
    <p:sldId id="4166" r:id="rId30"/>
    <p:sldId id="3147" r:id="rId31"/>
    <p:sldId id="4167" r:id="rId32"/>
    <p:sldId id="4141" r:id="rId33"/>
    <p:sldId id="4159" r:id="rId34"/>
    <p:sldId id="3152" r:id="rId35"/>
    <p:sldId id="319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8D8"/>
    <a:srgbClr val="186686"/>
    <a:srgbClr val="2F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-14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1F3C1A-EAD6-4A6E-98CD-7A91494AFC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D9D44-63F5-486A-85FF-79E7287C4E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934DD-9DEB-4CB7-8617-70F3F2A3F2D4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2D1E1-E7D6-4137-86D8-937069D355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9CC8C-6643-4DAA-AF8F-178795D50A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F3C0E-1448-49F8-8F5B-07EA8B10A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55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918CB-B42A-4A8F-A00B-A2D0D66E5738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B9ABF-7FCD-4839-B304-7E1EC75A1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7742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7656B-B4C0-4857-9960-596D29834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ECEAB-6531-4283-B4A6-023074D7D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2BA98-85DC-450D-817F-5E619082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1BCA-B68C-4BC3-9F22-094F06F940AA}" type="datetime1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3A241-8648-41A1-BBFF-7393D872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9FE6-BB5C-4750-B3EB-B92D511C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8ACE-FFC2-4537-BC63-17FB59D0D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12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4EE9-EFF9-49E5-AD3A-B459E6A5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4E2B2-F072-4A8E-8666-B34B393E5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1FDC4-7DA2-4037-A708-693F65000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9481-AF05-452D-8FF9-9979E10EEF6A}" type="datetime1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E9856-2D9E-4F30-A6AE-415C685DB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80506-E81B-4231-9342-C3FD7CA2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8ACE-FFC2-4537-BC63-17FB59D0D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0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4B990-9764-4E8A-8338-7082950B8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D950E-019E-4522-9DAE-6236572B2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DDEA2-797D-4CAB-B3A7-AE90688C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0646-C2FC-4138-B2F2-B5590EF99600}" type="datetime1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FC2D1-7B23-478B-B618-A6609A18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10863-B5A2-4D39-BEAD-0C361FC4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8ACE-FFC2-4537-BC63-17FB59D0D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48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01BD9-8EDB-48C0-A826-C4F7D76B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494C-F039-45C7-8D33-E67B92117FA2}" type="datetime1">
              <a:rPr lang="en-GB" smtClean="0"/>
              <a:t>25/10/2020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86A7E-7797-475A-9723-47E6DF01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C1F16-1885-4F62-AF55-D0209F5E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D43C798-EB68-419F-85C6-C4DB7F4514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33962" y="0"/>
            <a:ext cx="5158039" cy="6858000"/>
          </a:xfrm>
          <a:custGeom>
            <a:avLst/>
            <a:gdLst>
              <a:gd name="connsiteX0" fmla="*/ 2340338 w 5158039"/>
              <a:gd name="connsiteY0" fmla="*/ 0 h 6858000"/>
              <a:gd name="connsiteX1" fmla="*/ 5158039 w 5158039"/>
              <a:gd name="connsiteY1" fmla="*/ 0 h 6858000"/>
              <a:gd name="connsiteX2" fmla="*/ 5158039 w 5158039"/>
              <a:gd name="connsiteY2" fmla="*/ 6858000 h 6858000"/>
              <a:gd name="connsiteX3" fmla="*/ 1109273 w 5158039"/>
              <a:gd name="connsiteY3" fmla="*/ 6858000 h 6858000"/>
              <a:gd name="connsiteX4" fmla="*/ 0 w 5158039"/>
              <a:gd name="connsiteY4" fmla="*/ 4652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8039" h="6858000">
                <a:moveTo>
                  <a:pt x="2340338" y="0"/>
                </a:moveTo>
                <a:lnTo>
                  <a:pt x="5158039" y="0"/>
                </a:lnTo>
                <a:lnTo>
                  <a:pt x="5158039" y="6858000"/>
                </a:lnTo>
                <a:lnTo>
                  <a:pt x="1109273" y="6858000"/>
                </a:lnTo>
                <a:lnTo>
                  <a:pt x="0" y="46527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16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2554B-18E2-4157-ADF9-1C0FE6A1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B969-AD20-405C-8379-AAA9686A59DA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2F317-6965-4127-A6AD-6D2C2EE9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0BC8B-1772-42F1-8D5B-F70CF951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FBEF-65E5-4D4E-AA77-C5C25EB685B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E76D664-AFC9-4E1D-B002-B3276DE454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8806" y="0"/>
            <a:ext cx="5853194" cy="6858000"/>
          </a:xfrm>
          <a:custGeom>
            <a:avLst/>
            <a:gdLst>
              <a:gd name="connsiteX0" fmla="*/ 0 w 5853194"/>
              <a:gd name="connsiteY0" fmla="*/ 0 h 6858000"/>
              <a:gd name="connsiteX1" fmla="*/ 3912573 w 5853194"/>
              <a:gd name="connsiteY1" fmla="*/ 0 h 6858000"/>
              <a:gd name="connsiteX2" fmla="*/ 5853194 w 5853194"/>
              <a:gd name="connsiteY2" fmla="*/ 5156012 h 6858000"/>
              <a:gd name="connsiteX3" fmla="*/ 5853194 w 5853194"/>
              <a:gd name="connsiteY3" fmla="*/ 6858000 h 6858000"/>
              <a:gd name="connsiteX4" fmla="*/ 2581216 w 585319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3194" h="6858000">
                <a:moveTo>
                  <a:pt x="0" y="0"/>
                </a:moveTo>
                <a:lnTo>
                  <a:pt x="3912573" y="0"/>
                </a:lnTo>
                <a:lnTo>
                  <a:pt x="5853194" y="5156012"/>
                </a:lnTo>
                <a:lnTo>
                  <a:pt x="5853194" y="6858000"/>
                </a:lnTo>
                <a:lnTo>
                  <a:pt x="2581216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00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46BD57-554F-4DC7-937A-88F690425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879-597D-406C-8557-CA741E29CE06}" type="datetime1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41A5E-B88C-440C-8B05-28E6944A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6949B-CDB1-4820-8108-EB7A0A44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8ACE-FFC2-4537-BC63-17FB59D0D0C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EE3527-3528-466E-BE03-E2BDACEF92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64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7AF86-40D6-4831-8CF1-EFDF6E22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879-597D-406C-8557-CA741E29CE06}" type="datetime1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9B5EE-4014-4C93-81C3-AF032C9C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B8EBB-42B2-4A76-BEE4-7B8034B1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8ACE-FFC2-4537-BC63-17FB59D0D0C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F26694-AC8B-4856-9D24-F3F9BA9F1F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9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E46F1-5A79-45C8-9696-1706540D3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4E9-EBEF-475B-9582-3664AD83ED5D}" type="datetime1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A8B27-84DA-468C-BECC-28006EE4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748CA-5716-4C29-8B02-B5455CE4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9585-EF58-42E1-97E8-4A1A61471B3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FBA1B-DB68-4B9C-AAF1-0D869CBD8C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17989" y="0"/>
            <a:ext cx="7274011" cy="5811821"/>
          </a:xfrm>
          <a:custGeom>
            <a:avLst/>
            <a:gdLst>
              <a:gd name="connsiteX0" fmla="*/ 0 w 7274011"/>
              <a:gd name="connsiteY0" fmla="*/ 0 h 5811821"/>
              <a:gd name="connsiteX1" fmla="*/ 7274011 w 7274011"/>
              <a:gd name="connsiteY1" fmla="*/ 0 h 5811821"/>
              <a:gd name="connsiteX2" fmla="*/ 7274011 w 7274011"/>
              <a:gd name="connsiteY2" fmla="*/ 3299493 h 5811821"/>
              <a:gd name="connsiteX3" fmla="*/ 5078627 w 7274011"/>
              <a:gd name="connsiteY3" fmla="*/ 5811821 h 581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4011" h="5811821">
                <a:moveTo>
                  <a:pt x="0" y="0"/>
                </a:moveTo>
                <a:lnTo>
                  <a:pt x="7274011" y="0"/>
                </a:lnTo>
                <a:lnTo>
                  <a:pt x="7274011" y="3299493"/>
                </a:lnTo>
                <a:lnTo>
                  <a:pt x="5078627" y="58118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35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86238" y="2"/>
            <a:ext cx="6105762" cy="6857998"/>
          </a:xfrm>
          <a:custGeom>
            <a:avLst/>
            <a:gdLst>
              <a:gd name="connsiteX0" fmla="*/ 1597346 w 6105762"/>
              <a:gd name="connsiteY0" fmla="*/ 0 h 6857998"/>
              <a:gd name="connsiteX1" fmla="*/ 6105762 w 6105762"/>
              <a:gd name="connsiteY1" fmla="*/ 0 h 6857998"/>
              <a:gd name="connsiteX2" fmla="*/ 6105762 w 6105762"/>
              <a:gd name="connsiteY2" fmla="*/ 6857998 h 6857998"/>
              <a:gd name="connsiteX3" fmla="*/ 0 w 6105762"/>
              <a:gd name="connsiteY3" fmla="*/ 6857998 h 6857998"/>
              <a:gd name="connsiteX4" fmla="*/ 298946 w 6105762"/>
              <a:gd name="connsiteY4" fmla="*/ 6724563 h 6857998"/>
              <a:gd name="connsiteX5" fmla="*/ 1135891 w 6105762"/>
              <a:gd name="connsiteY5" fmla="*/ 6153248 h 6857998"/>
              <a:gd name="connsiteX6" fmla="*/ 1017568 w 6105762"/>
              <a:gd name="connsiteY6" fmla="*/ 1273289 h 6857998"/>
              <a:gd name="connsiteX7" fmla="*/ 1469550 w 6105762"/>
              <a:gd name="connsiteY7" fmla="*/ 110336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5762" h="6857998">
                <a:moveTo>
                  <a:pt x="1597346" y="0"/>
                </a:moveTo>
                <a:lnTo>
                  <a:pt x="6105762" y="0"/>
                </a:lnTo>
                <a:lnTo>
                  <a:pt x="6105762" y="6857998"/>
                </a:lnTo>
                <a:lnTo>
                  <a:pt x="0" y="6857998"/>
                </a:lnTo>
                <a:lnTo>
                  <a:pt x="298946" y="6724563"/>
                </a:lnTo>
                <a:cubicBezTo>
                  <a:pt x="594567" y="6580763"/>
                  <a:pt x="878540" y="6401984"/>
                  <a:pt x="1135891" y="6153248"/>
                </a:cubicBezTo>
                <a:cubicBezTo>
                  <a:pt x="3242026" y="4121906"/>
                  <a:pt x="1094478" y="3257253"/>
                  <a:pt x="1017568" y="1273289"/>
                </a:cubicBezTo>
                <a:cubicBezTo>
                  <a:pt x="996862" y="755090"/>
                  <a:pt x="1184514" y="381986"/>
                  <a:pt x="1469550" y="1103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AA81E2-6AF5-4A97-B476-90BDE990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EE03CF-5910-456E-82CD-01F7D80D7FF8}" type="datetime1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3E9C4F4-73A8-47D1-89F5-8BBF52BD62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199F6A-2C01-4278-9276-BC4E90B97F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13273" y="6356350"/>
            <a:ext cx="2743200" cy="365125"/>
          </a:xfrm>
        </p:spPr>
        <p:txBody>
          <a:bodyPr/>
          <a:lstStyle/>
          <a:p>
            <a:fld id="{066C1FAA-86E1-4E12-BF27-0480D3A0C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60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slide 01 (24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1614782" y="1161861"/>
            <a:ext cx="3357842" cy="4526732"/>
          </a:xfrm>
          <a:custGeom>
            <a:avLst/>
            <a:gdLst>
              <a:gd name="connsiteX0" fmla="*/ 1646855 w 5036762"/>
              <a:gd name="connsiteY0" fmla="*/ 3486121 h 6791145"/>
              <a:gd name="connsiteX1" fmla="*/ 3293709 w 5036762"/>
              <a:gd name="connsiteY1" fmla="*/ 5138633 h 6791145"/>
              <a:gd name="connsiteX2" fmla="*/ 1646855 w 5036762"/>
              <a:gd name="connsiteY2" fmla="*/ 6791145 h 6791145"/>
              <a:gd name="connsiteX3" fmla="*/ 0 w 5036762"/>
              <a:gd name="connsiteY3" fmla="*/ 5138633 h 6791145"/>
              <a:gd name="connsiteX4" fmla="*/ 3384250 w 5036762"/>
              <a:gd name="connsiteY4" fmla="*/ 1743060 h 6791145"/>
              <a:gd name="connsiteX5" fmla="*/ 5036762 w 5036762"/>
              <a:gd name="connsiteY5" fmla="*/ 3397836 h 6791145"/>
              <a:gd name="connsiteX6" fmla="*/ 3384250 w 5036762"/>
              <a:gd name="connsiteY6" fmla="*/ 5048084 h 6791145"/>
              <a:gd name="connsiteX7" fmla="*/ 1731738 w 5036762"/>
              <a:gd name="connsiteY7" fmla="*/ 3397836 h 6791145"/>
              <a:gd name="connsiteX8" fmla="*/ 1646855 w 5036762"/>
              <a:gd name="connsiteY8" fmla="*/ 0 h 6791145"/>
              <a:gd name="connsiteX9" fmla="*/ 3293709 w 5036762"/>
              <a:gd name="connsiteY9" fmla="*/ 1652512 h 6791145"/>
              <a:gd name="connsiteX10" fmla="*/ 1646855 w 5036762"/>
              <a:gd name="connsiteY10" fmla="*/ 3305024 h 6791145"/>
              <a:gd name="connsiteX11" fmla="*/ 0 w 5036762"/>
              <a:gd name="connsiteY11" fmla="*/ 1652512 h 679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36762" h="6791145">
                <a:moveTo>
                  <a:pt x="1646855" y="3486121"/>
                </a:moveTo>
                <a:lnTo>
                  <a:pt x="3293709" y="5138633"/>
                </a:lnTo>
                <a:lnTo>
                  <a:pt x="1646855" y="6791145"/>
                </a:lnTo>
                <a:lnTo>
                  <a:pt x="0" y="5138633"/>
                </a:lnTo>
                <a:close/>
                <a:moveTo>
                  <a:pt x="3384250" y="1743060"/>
                </a:moveTo>
                <a:lnTo>
                  <a:pt x="5036762" y="3397836"/>
                </a:lnTo>
                <a:lnTo>
                  <a:pt x="3384250" y="5048084"/>
                </a:lnTo>
                <a:lnTo>
                  <a:pt x="1731738" y="3397836"/>
                </a:lnTo>
                <a:close/>
                <a:moveTo>
                  <a:pt x="1646855" y="0"/>
                </a:moveTo>
                <a:lnTo>
                  <a:pt x="3293709" y="1652512"/>
                </a:lnTo>
                <a:lnTo>
                  <a:pt x="1646855" y="3305024"/>
                </a:lnTo>
                <a:lnTo>
                  <a:pt x="0" y="165251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BDB3B-55F8-4277-9783-FF5172FA9B7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1805FFC-5DF7-4C9B-BE13-0701F8AD845B}" type="datetime1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E3BB7-876A-4C38-92B8-552927AA87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F2C79-8D89-49F3-961D-D58B4CB53E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13273" y="6356350"/>
            <a:ext cx="2743200" cy="365125"/>
          </a:xfrm>
        </p:spPr>
        <p:txBody>
          <a:bodyPr/>
          <a:lstStyle/>
          <a:p>
            <a:fld id="{066C1FAA-86E1-4E12-BF27-0480D3A0C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45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716636-66C0-48C9-942B-FF857FD4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0AC2-8F86-4E8A-9A9C-B4B5635A07E1}" type="datetime1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28D17-73E0-4B06-8F3D-5C83991F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302FF-B520-422E-B568-2C0496AD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1C80-CEFB-4BC8-BE64-C1CF16C4FE3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36E3FBB-EDBA-4880-AC48-3C83670C99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388"/>
            <a:ext cx="8610600" cy="6861387"/>
          </a:xfrm>
          <a:custGeom>
            <a:avLst/>
            <a:gdLst>
              <a:gd name="connsiteX0" fmla="*/ 7335520 w 7335520"/>
              <a:gd name="connsiteY0" fmla="*/ 0 h 6861387"/>
              <a:gd name="connsiteX1" fmla="*/ 2685458 w 7335520"/>
              <a:gd name="connsiteY1" fmla="*/ 6861387 h 6861387"/>
              <a:gd name="connsiteX2" fmla="*/ 0 w 7335520"/>
              <a:gd name="connsiteY2" fmla="*/ 6861387 h 6861387"/>
              <a:gd name="connsiteX3" fmla="*/ 0 w 7335520"/>
              <a:gd name="connsiteY3" fmla="*/ 3387 h 686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5520" h="6861387">
                <a:moveTo>
                  <a:pt x="7335520" y="0"/>
                </a:moveTo>
                <a:lnTo>
                  <a:pt x="2685458" y="6861387"/>
                </a:lnTo>
                <a:lnTo>
                  <a:pt x="0" y="6861387"/>
                </a:lnTo>
                <a:lnTo>
                  <a:pt x="0" y="33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7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5346F-AD82-4CC8-91E0-998DA9D0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6BE8C-6AD5-4A3E-88CD-582C29624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1657A-B2C4-436C-871B-F11DFEF3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F7D-D4F7-473C-B8A9-6DBE9ECA05FE}" type="datetime1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665FD-D288-4560-84F4-1089C852F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C7409-7CDD-477A-9200-6645F947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8ACE-FFC2-4537-BC63-17FB59D0D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05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F79F95-007A-482B-B0C9-7E1230A6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3098-37F8-4EAC-822D-58CBDBC65D09}" type="datetime1">
              <a:rPr lang="en-GB" smtClean="0"/>
              <a:t>25/10/2020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BD6BB-F466-49CA-B959-CC6FEA04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432A5-0E05-4C6D-AD8B-33BDA788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1FAA-86E1-4E12-BF27-0480D3A0C03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1B8774-AF83-4D29-84E7-E461697AD9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6976" y="0"/>
            <a:ext cx="5785024" cy="6858000"/>
          </a:xfrm>
          <a:custGeom>
            <a:avLst/>
            <a:gdLst>
              <a:gd name="connsiteX0" fmla="*/ 432104 w 5785024"/>
              <a:gd name="connsiteY0" fmla="*/ 0 h 6858000"/>
              <a:gd name="connsiteX1" fmla="*/ 5785024 w 5785024"/>
              <a:gd name="connsiteY1" fmla="*/ 0 h 6858000"/>
              <a:gd name="connsiteX2" fmla="*/ 5785024 w 5785024"/>
              <a:gd name="connsiteY2" fmla="*/ 6858000 h 6858000"/>
              <a:gd name="connsiteX3" fmla="*/ 3283000 w 5785024"/>
              <a:gd name="connsiteY3" fmla="*/ 6858000 h 6858000"/>
              <a:gd name="connsiteX4" fmla="*/ 3140790 w 5785024"/>
              <a:gd name="connsiteY4" fmla="*/ 6801928 h 6858000"/>
              <a:gd name="connsiteX5" fmla="*/ 0 w 5785024"/>
              <a:gd name="connsiteY5" fmla="*/ 2063578 h 6858000"/>
              <a:gd name="connsiteX6" fmla="*/ 404121 w 5785024"/>
              <a:gd name="connsiteY6" fmla="*/ 618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85024" h="6858000">
                <a:moveTo>
                  <a:pt x="432104" y="0"/>
                </a:moveTo>
                <a:lnTo>
                  <a:pt x="5785024" y="0"/>
                </a:lnTo>
                <a:lnTo>
                  <a:pt x="5785024" y="6858000"/>
                </a:lnTo>
                <a:lnTo>
                  <a:pt x="3283000" y="6858000"/>
                </a:lnTo>
                <a:lnTo>
                  <a:pt x="3140790" y="6801928"/>
                </a:lnTo>
                <a:cubicBezTo>
                  <a:pt x="1295080" y="6021259"/>
                  <a:pt x="0" y="4193659"/>
                  <a:pt x="0" y="2063578"/>
                </a:cubicBezTo>
                <a:cubicBezTo>
                  <a:pt x="0" y="1353551"/>
                  <a:pt x="143898" y="677133"/>
                  <a:pt x="404121" y="6189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630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Layout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08914" y="1"/>
            <a:ext cx="6183085" cy="6857999"/>
          </a:xfrm>
          <a:custGeom>
            <a:avLst/>
            <a:gdLst>
              <a:gd name="connsiteX0" fmla="*/ 696911 w 5286365"/>
              <a:gd name="connsiteY0" fmla="*/ 6818305 h 6857999"/>
              <a:gd name="connsiteX1" fmla="*/ 700102 w 5286365"/>
              <a:gd name="connsiteY1" fmla="*/ 6820664 h 6857999"/>
              <a:gd name="connsiteX2" fmla="*/ 703294 w 5286365"/>
              <a:gd name="connsiteY2" fmla="*/ 6822629 h 6857999"/>
              <a:gd name="connsiteX3" fmla="*/ 709278 w 5286365"/>
              <a:gd name="connsiteY3" fmla="*/ 6826560 h 6857999"/>
              <a:gd name="connsiteX4" fmla="*/ 721247 w 5286365"/>
              <a:gd name="connsiteY4" fmla="*/ 6832850 h 6857999"/>
              <a:gd name="connsiteX5" fmla="*/ 725236 w 5286365"/>
              <a:gd name="connsiteY5" fmla="*/ 6835601 h 6857999"/>
              <a:gd name="connsiteX6" fmla="*/ 726832 w 5286365"/>
              <a:gd name="connsiteY6" fmla="*/ 6837174 h 6857999"/>
              <a:gd name="connsiteX7" fmla="*/ 728029 w 5286365"/>
              <a:gd name="connsiteY7" fmla="*/ 6838353 h 6857999"/>
              <a:gd name="connsiteX8" fmla="*/ 728029 w 5286365"/>
              <a:gd name="connsiteY8" fmla="*/ 6839532 h 6857999"/>
              <a:gd name="connsiteX9" fmla="*/ 728029 w 5286365"/>
              <a:gd name="connsiteY9" fmla="*/ 6841105 h 6857999"/>
              <a:gd name="connsiteX10" fmla="*/ 726433 w 5286365"/>
              <a:gd name="connsiteY10" fmla="*/ 6843070 h 6857999"/>
              <a:gd name="connsiteX11" fmla="*/ 724837 w 5286365"/>
              <a:gd name="connsiteY11" fmla="*/ 6844642 h 6857999"/>
              <a:gd name="connsiteX12" fmla="*/ 725236 w 5286365"/>
              <a:gd name="connsiteY12" fmla="*/ 6847001 h 6857999"/>
              <a:gd name="connsiteX13" fmla="*/ 726832 w 5286365"/>
              <a:gd name="connsiteY13" fmla="*/ 6848573 h 6857999"/>
              <a:gd name="connsiteX14" fmla="*/ 728827 w 5286365"/>
              <a:gd name="connsiteY14" fmla="*/ 6850146 h 6857999"/>
              <a:gd name="connsiteX15" fmla="*/ 731221 w 5286365"/>
              <a:gd name="connsiteY15" fmla="*/ 6850539 h 6857999"/>
              <a:gd name="connsiteX16" fmla="*/ 734013 w 5286365"/>
              <a:gd name="connsiteY16" fmla="*/ 6850932 h 6857999"/>
              <a:gd name="connsiteX17" fmla="*/ 736806 w 5286365"/>
              <a:gd name="connsiteY17" fmla="*/ 6850932 h 6857999"/>
              <a:gd name="connsiteX18" fmla="*/ 743189 w 5286365"/>
              <a:gd name="connsiteY18" fmla="*/ 6850146 h 6857999"/>
              <a:gd name="connsiteX19" fmla="*/ 749174 w 5286365"/>
              <a:gd name="connsiteY19" fmla="*/ 6848180 h 6857999"/>
              <a:gd name="connsiteX20" fmla="*/ 751567 w 5286365"/>
              <a:gd name="connsiteY20" fmla="*/ 6846608 h 6857999"/>
              <a:gd name="connsiteX21" fmla="*/ 753562 w 5286365"/>
              <a:gd name="connsiteY21" fmla="*/ 6845035 h 6857999"/>
              <a:gd name="connsiteX22" fmla="*/ 755557 w 5286365"/>
              <a:gd name="connsiteY22" fmla="*/ 6843463 h 6857999"/>
              <a:gd name="connsiteX23" fmla="*/ 756754 w 5286365"/>
              <a:gd name="connsiteY23" fmla="*/ 6842284 h 6857999"/>
              <a:gd name="connsiteX24" fmla="*/ 757153 w 5286365"/>
              <a:gd name="connsiteY24" fmla="*/ 6840318 h 6857999"/>
              <a:gd name="connsiteX25" fmla="*/ 756754 w 5286365"/>
              <a:gd name="connsiteY25" fmla="*/ 6838746 h 6857999"/>
              <a:gd name="connsiteX26" fmla="*/ 758748 w 5286365"/>
              <a:gd name="connsiteY26" fmla="*/ 6839139 h 6857999"/>
              <a:gd name="connsiteX27" fmla="*/ 760344 w 5286365"/>
              <a:gd name="connsiteY27" fmla="*/ 6839532 h 6857999"/>
              <a:gd name="connsiteX28" fmla="*/ 761541 w 5286365"/>
              <a:gd name="connsiteY28" fmla="*/ 6840711 h 6857999"/>
              <a:gd name="connsiteX29" fmla="*/ 762339 w 5286365"/>
              <a:gd name="connsiteY29" fmla="*/ 6841498 h 6857999"/>
              <a:gd name="connsiteX30" fmla="*/ 763536 w 5286365"/>
              <a:gd name="connsiteY30" fmla="*/ 6844642 h 6857999"/>
              <a:gd name="connsiteX31" fmla="*/ 764334 w 5286365"/>
              <a:gd name="connsiteY31" fmla="*/ 6847787 h 6857999"/>
              <a:gd name="connsiteX32" fmla="*/ 765132 w 5286365"/>
              <a:gd name="connsiteY32" fmla="*/ 6850539 h 6857999"/>
              <a:gd name="connsiteX33" fmla="*/ 766728 w 5286365"/>
              <a:gd name="connsiteY33" fmla="*/ 6852897 h 6857999"/>
              <a:gd name="connsiteX34" fmla="*/ 767924 w 5286365"/>
              <a:gd name="connsiteY34" fmla="*/ 6854077 h 6857999"/>
              <a:gd name="connsiteX35" fmla="*/ 769121 w 5286365"/>
              <a:gd name="connsiteY35" fmla="*/ 6854470 h 6857999"/>
              <a:gd name="connsiteX36" fmla="*/ 771116 w 5286365"/>
              <a:gd name="connsiteY36" fmla="*/ 6855256 h 6857999"/>
              <a:gd name="connsiteX37" fmla="*/ 767126 w 5286365"/>
              <a:gd name="connsiteY37" fmla="*/ 6854470 h 6857999"/>
              <a:gd name="connsiteX38" fmla="*/ 761541 w 5286365"/>
              <a:gd name="connsiteY38" fmla="*/ 6854470 h 6857999"/>
              <a:gd name="connsiteX39" fmla="*/ 756754 w 5286365"/>
              <a:gd name="connsiteY39" fmla="*/ 6855256 h 6857999"/>
              <a:gd name="connsiteX40" fmla="*/ 751567 w 5286365"/>
              <a:gd name="connsiteY40" fmla="*/ 6856435 h 6857999"/>
              <a:gd name="connsiteX41" fmla="*/ 748077 w 5286365"/>
              <a:gd name="connsiteY41" fmla="*/ 6857999 h 6857999"/>
              <a:gd name="connsiteX42" fmla="*/ 713302 w 5286365"/>
              <a:gd name="connsiteY42" fmla="*/ 6857999 h 6857999"/>
              <a:gd name="connsiteX43" fmla="*/ 712071 w 5286365"/>
              <a:gd name="connsiteY43" fmla="*/ 6854470 h 6857999"/>
              <a:gd name="connsiteX44" fmla="*/ 708879 w 5286365"/>
              <a:gd name="connsiteY44" fmla="*/ 6841498 h 6857999"/>
              <a:gd name="connsiteX45" fmla="*/ 706087 w 5286365"/>
              <a:gd name="connsiteY45" fmla="*/ 6835208 h 6857999"/>
              <a:gd name="connsiteX46" fmla="*/ 703693 w 5286365"/>
              <a:gd name="connsiteY46" fmla="*/ 6829312 h 6857999"/>
              <a:gd name="connsiteX47" fmla="*/ 700501 w 5286365"/>
              <a:gd name="connsiteY47" fmla="*/ 6823415 h 6857999"/>
              <a:gd name="connsiteX48" fmla="*/ 4561320 w 5286365"/>
              <a:gd name="connsiteY48" fmla="*/ 6670669 h 6857999"/>
              <a:gd name="connsiteX49" fmla="*/ 4563343 w 5286365"/>
              <a:gd name="connsiteY49" fmla="*/ 6671061 h 6857999"/>
              <a:gd name="connsiteX50" fmla="*/ 4565368 w 5286365"/>
              <a:gd name="connsiteY50" fmla="*/ 6671453 h 6857999"/>
              <a:gd name="connsiteX51" fmla="*/ 4567390 w 5286365"/>
              <a:gd name="connsiteY51" fmla="*/ 6673022 h 6857999"/>
              <a:gd name="connsiteX52" fmla="*/ 4571031 w 5286365"/>
              <a:gd name="connsiteY52" fmla="*/ 6675768 h 6857999"/>
              <a:gd name="connsiteX53" fmla="*/ 4573865 w 5286365"/>
              <a:gd name="connsiteY53" fmla="*/ 6678513 h 6857999"/>
              <a:gd name="connsiteX54" fmla="*/ 4577102 w 5286365"/>
              <a:gd name="connsiteY54" fmla="*/ 6680867 h 6857999"/>
              <a:gd name="connsiteX55" fmla="*/ 4578315 w 5286365"/>
              <a:gd name="connsiteY55" fmla="*/ 6681651 h 6857999"/>
              <a:gd name="connsiteX56" fmla="*/ 4579529 w 5286365"/>
              <a:gd name="connsiteY56" fmla="*/ 6682043 h 6857999"/>
              <a:gd name="connsiteX57" fmla="*/ 4580743 w 5286365"/>
              <a:gd name="connsiteY57" fmla="*/ 6681651 h 6857999"/>
              <a:gd name="connsiteX58" fmla="*/ 4581553 w 5286365"/>
              <a:gd name="connsiteY58" fmla="*/ 6680474 h 6857999"/>
              <a:gd name="connsiteX59" fmla="*/ 4582766 w 5286365"/>
              <a:gd name="connsiteY59" fmla="*/ 6678905 h 6857999"/>
              <a:gd name="connsiteX60" fmla="*/ 4583576 w 5286365"/>
              <a:gd name="connsiteY60" fmla="*/ 6676552 h 6857999"/>
              <a:gd name="connsiteX61" fmla="*/ 4588028 w 5286365"/>
              <a:gd name="connsiteY61" fmla="*/ 6678513 h 6857999"/>
              <a:gd name="connsiteX62" fmla="*/ 4591265 w 5286365"/>
              <a:gd name="connsiteY62" fmla="*/ 6680474 h 6857999"/>
              <a:gd name="connsiteX63" fmla="*/ 4594502 w 5286365"/>
              <a:gd name="connsiteY63" fmla="*/ 6683612 h 6857999"/>
              <a:gd name="connsiteX64" fmla="*/ 4596929 w 5286365"/>
              <a:gd name="connsiteY64" fmla="*/ 6687142 h 6857999"/>
              <a:gd name="connsiteX65" fmla="*/ 4598548 w 5286365"/>
              <a:gd name="connsiteY65" fmla="*/ 6690280 h 6857999"/>
              <a:gd name="connsiteX66" fmla="*/ 4600166 w 5286365"/>
              <a:gd name="connsiteY66" fmla="*/ 6694594 h 6857999"/>
              <a:gd name="connsiteX67" fmla="*/ 4600572 w 5286365"/>
              <a:gd name="connsiteY67" fmla="*/ 6698908 h 6857999"/>
              <a:gd name="connsiteX68" fmla="*/ 4600572 w 5286365"/>
              <a:gd name="connsiteY68" fmla="*/ 6704007 h 6857999"/>
              <a:gd name="connsiteX69" fmla="*/ 4593286 w 5286365"/>
              <a:gd name="connsiteY69" fmla="*/ 6701262 h 6857999"/>
              <a:gd name="connsiteX70" fmla="*/ 4586813 w 5286365"/>
              <a:gd name="connsiteY70" fmla="*/ 6697732 h 6857999"/>
              <a:gd name="connsiteX71" fmla="*/ 4580743 w 5286365"/>
              <a:gd name="connsiteY71" fmla="*/ 6694594 h 6857999"/>
              <a:gd name="connsiteX72" fmla="*/ 4575079 w 5286365"/>
              <a:gd name="connsiteY72" fmla="*/ 6690280 h 6857999"/>
              <a:gd name="connsiteX73" fmla="*/ 4570626 w 5286365"/>
              <a:gd name="connsiteY73" fmla="*/ 6686357 h 6857999"/>
              <a:gd name="connsiteX74" fmla="*/ 4565772 w 5286365"/>
              <a:gd name="connsiteY74" fmla="*/ 6681651 h 6857999"/>
              <a:gd name="connsiteX75" fmla="*/ 4562131 w 5286365"/>
              <a:gd name="connsiteY75" fmla="*/ 6676552 h 6857999"/>
              <a:gd name="connsiteX76" fmla="*/ 4559297 w 5286365"/>
              <a:gd name="connsiteY76" fmla="*/ 6671061 h 6857999"/>
              <a:gd name="connsiteX77" fmla="*/ 1562099 w 5286365"/>
              <a:gd name="connsiteY77" fmla="*/ 6659555 h 6857999"/>
              <a:gd name="connsiteX78" fmla="*/ 1559370 w 5286365"/>
              <a:gd name="connsiteY78" fmla="*/ 6665383 h 6857999"/>
              <a:gd name="connsiteX79" fmla="*/ 1556640 w 5286365"/>
              <a:gd name="connsiteY79" fmla="*/ 6671989 h 6857999"/>
              <a:gd name="connsiteX80" fmla="*/ 1554301 w 5286365"/>
              <a:gd name="connsiteY80" fmla="*/ 6678594 h 6857999"/>
              <a:gd name="connsiteX81" fmla="*/ 1552351 w 5286365"/>
              <a:gd name="connsiteY81" fmla="*/ 6685588 h 6857999"/>
              <a:gd name="connsiteX82" fmla="*/ 1550792 w 5286365"/>
              <a:gd name="connsiteY82" fmla="*/ 6692582 h 6857999"/>
              <a:gd name="connsiteX83" fmla="*/ 1549232 w 5286365"/>
              <a:gd name="connsiteY83" fmla="*/ 6699964 h 6857999"/>
              <a:gd name="connsiteX84" fmla="*/ 1548452 w 5286365"/>
              <a:gd name="connsiteY84" fmla="*/ 6707347 h 6857999"/>
              <a:gd name="connsiteX85" fmla="*/ 1548062 w 5286365"/>
              <a:gd name="connsiteY85" fmla="*/ 6715118 h 6857999"/>
              <a:gd name="connsiteX86" fmla="*/ 1545333 w 5286365"/>
              <a:gd name="connsiteY86" fmla="*/ 6713175 h 6857999"/>
              <a:gd name="connsiteX87" fmla="*/ 1543383 w 5286365"/>
              <a:gd name="connsiteY87" fmla="*/ 6710067 h 6857999"/>
              <a:gd name="connsiteX88" fmla="*/ 1541824 w 5286365"/>
              <a:gd name="connsiteY88" fmla="*/ 6706570 h 6857999"/>
              <a:gd name="connsiteX89" fmla="*/ 1541044 w 5286365"/>
              <a:gd name="connsiteY89" fmla="*/ 6702684 h 6857999"/>
              <a:gd name="connsiteX90" fmla="*/ 1539874 w 5286365"/>
              <a:gd name="connsiteY90" fmla="*/ 6698410 h 6857999"/>
              <a:gd name="connsiteX91" fmla="*/ 1539874 w 5286365"/>
              <a:gd name="connsiteY91" fmla="*/ 6694136 h 6857999"/>
              <a:gd name="connsiteX92" fmla="*/ 1540654 w 5286365"/>
              <a:gd name="connsiteY92" fmla="*/ 6689085 h 6857999"/>
              <a:gd name="connsiteX93" fmla="*/ 1541434 w 5286365"/>
              <a:gd name="connsiteY93" fmla="*/ 6684811 h 6857999"/>
              <a:gd name="connsiteX94" fmla="*/ 1542604 w 5286365"/>
              <a:gd name="connsiteY94" fmla="*/ 6680148 h 6857999"/>
              <a:gd name="connsiteX95" fmla="*/ 1544163 w 5286365"/>
              <a:gd name="connsiteY95" fmla="*/ 6675874 h 6857999"/>
              <a:gd name="connsiteX96" fmla="*/ 1546113 w 5286365"/>
              <a:gd name="connsiteY96" fmla="*/ 6671989 h 6857999"/>
              <a:gd name="connsiteX97" fmla="*/ 1548452 w 5286365"/>
              <a:gd name="connsiteY97" fmla="*/ 6668103 h 6857999"/>
              <a:gd name="connsiteX98" fmla="*/ 1551182 w 5286365"/>
              <a:gd name="connsiteY98" fmla="*/ 6664995 h 6857999"/>
              <a:gd name="connsiteX99" fmla="*/ 1554691 w 5286365"/>
              <a:gd name="connsiteY99" fmla="*/ 6662663 h 6857999"/>
              <a:gd name="connsiteX100" fmla="*/ 1558200 w 5286365"/>
              <a:gd name="connsiteY100" fmla="*/ 6660721 h 6857999"/>
              <a:gd name="connsiteX101" fmla="*/ 1405538 w 5286365"/>
              <a:gd name="connsiteY101" fmla="*/ 6626217 h 6857999"/>
              <a:gd name="connsiteX102" fmla="*/ 1406694 w 5286365"/>
              <a:gd name="connsiteY102" fmla="*/ 6626614 h 6857999"/>
              <a:gd name="connsiteX103" fmla="*/ 1407079 w 5286365"/>
              <a:gd name="connsiteY103" fmla="*/ 6627805 h 6857999"/>
              <a:gd name="connsiteX104" fmla="*/ 1407464 w 5286365"/>
              <a:gd name="connsiteY104" fmla="*/ 6629789 h 6857999"/>
              <a:gd name="connsiteX105" fmla="*/ 1407850 w 5286365"/>
              <a:gd name="connsiteY105" fmla="*/ 6634155 h 6857999"/>
              <a:gd name="connsiteX106" fmla="*/ 1408620 w 5286365"/>
              <a:gd name="connsiteY106" fmla="*/ 6636536 h 6857999"/>
              <a:gd name="connsiteX107" fmla="*/ 1409391 w 5286365"/>
              <a:gd name="connsiteY107" fmla="*/ 6639314 h 6857999"/>
              <a:gd name="connsiteX108" fmla="*/ 1410932 w 5286365"/>
              <a:gd name="connsiteY108" fmla="*/ 6641695 h 6857999"/>
              <a:gd name="connsiteX109" fmla="*/ 1412473 w 5286365"/>
              <a:gd name="connsiteY109" fmla="*/ 6643680 h 6857999"/>
              <a:gd name="connsiteX110" fmla="*/ 1414400 w 5286365"/>
              <a:gd name="connsiteY110" fmla="*/ 6644870 h 6857999"/>
              <a:gd name="connsiteX111" fmla="*/ 1417097 w 5286365"/>
              <a:gd name="connsiteY111" fmla="*/ 6645267 h 6857999"/>
              <a:gd name="connsiteX112" fmla="*/ 1420565 w 5286365"/>
              <a:gd name="connsiteY112" fmla="*/ 6644870 h 6857999"/>
              <a:gd name="connsiteX113" fmla="*/ 1424418 w 5286365"/>
              <a:gd name="connsiteY113" fmla="*/ 6643283 h 6857999"/>
              <a:gd name="connsiteX114" fmla="*/ 1425574 w 5286365"/>
              <a:gd name="connsiteY114" fmla="*/ 6649236 h 6857999"/>
              <a:gd name="connsiteX115" fmla="*/ 1425574 w 5286365"/>
              <a:gd name="connsiteY115" fmla="*/ 6654792 h 6857999"/>
              <a:gd name="connsiteX116" fmla="*/ 1424418 w 5286365"/>
              <a:gd name="connsiteY116" fmla="*/ 6659952 h 6857999"/>
              <a:gd name="connsiteX117" fmla="*/ 1424033 w 5286365"/>
              <a:gd name="connsiteY117" fmla="*/ 6662333 h 6857999"/>
              <a:gd name="connsiteX118" fmla="*/ 1423262 w 5286365"/>
              <a:gd name="connsiteY118" fmla="*/ 6664317 h 6857999"/>
              <a:gd name="connsiteX119" fmla="*/ 1422106 w 5286365"/>
              <a:gd name="connsiteY119" fmla="*/ 6666302 h 6857999"/>
              <a:gd name="connsiteX120" fmla="*/ 1420180 w 5286365"/>
              <a:gd name="connsiteY120" fmla="*/ 6668286 h 6857999"/>
              <a:gd name="connsiteX121" fmla="*/ 1418253 w 5286365"/>
              <a:gd name="connsiteY121" fmla="*/ 6669477 h 6857999"/>
              <a:gd name="connsiteX122" fmla="*/ 1416327 w 5286365"/>
              <a:gd name="connsiteY122" fmla="*/ 6670667 h 6857999"/>
              <a:gd name="connsiteX123" fmla="*/ 1413244 w 5286365"/>
              <a:gd name="connsiteY123" fmla="*/ 6671461 h 6857999"/>
              <a:gd name="connsiteX124" fmla="*/ 1409776 w 5286365"/>
              <a:gd name="connsiteY124" fmla="*/ 6671858 h 6857999"/>
              <a:gd name="connsiteX125" fmla="*/ 1405923 w 5286365"/>
              <a:gd name="connsiteY125" fmla="*/ 6672255 h 6857999"/>
              <a:gd name="connsiteX126" fmla="*/ 1402070 w 5286365"/>
              <a:gd name="connsiteY126" fmla="*/ 6671858 h 6857999"/>
              <a:gd name="connsiteX127" fmla="*/ 1401684 w 5286365"/>
              <a:gd name="connsiteY127" fmla="*/ 6670271 h 6857999"/>
              <a:gd name="connsiteX128" fmla="*/ 1401684 w 5286365"/>
              <a:gd name="connsiteY128" fmla="*/ 6668683 h 6857999"/>
              <a:gd name="connsiteX129" fmla="*/ 1402455 w 5286365"/>
              <a:gd name="connsiteY129" fmla="*/ 6667889 h 6857999"/>
              <a:gd name="connsiteX130" fmla="*/ 1403611 w 5286365"/>
              <a:gd name="connsiteY130" fmla="*/ 6667492 h 6857999"/>
              <a:gd name="connsiteX131" fmla="*/ 1405923 w 5286365"/>
              <a:gd name="connsiteY131" fmla="*/ 6666302 h 6857999"/>
              <a:gd name="connsiteX132" fmla="*/ 1409776 w 5286365"/>
              <a:gd name="connsiteY132" fmla="*/ 6666302 h 6857999"/>
              <a:gd name="connsiteX133" fmla="*/ 1405152 w 5286365"/>
              <a:gd name="connsiteY133" fmla="*/ 6662333 h 6857999"/>
              <a:gd name="connsiteX134" fmla="*/ 1399372 w 5286365"/>
              <a:gd name="connsiteY134" fmla="*/ 6659952 h 6857999"/>
              <a:gd name="connsiteX135" fmla="*/ 1392822 w 5286365"/>
              <a:gd name="connsiteY135" fmla="*/ 6657174 h 6857999"/>
              <a:gd name="connsiteX136" fmla="*/ 1385886 w 5286365"/>
              <a:gd name="connsiteY136" fmla="*/ 6654792 h 6857999"/>
              <a:gd name="connsiteX137" fmla="*/ 1387042 w 5286365"/>
              <a:gd name="connsiteY137" fmla="*/ 6652808 h 6857999"/>
              <a:gd name="connsiteX138" fmla="*/ 1388198 w 5286365"/>
              <a:gd name="connsiteY138" fmla="*/ 6651617 h 6857999"/>
              <a:gd name="connsiteX139" fmla="*/ 1388969 w 5286365"/>
              <a:gd name="connsiteY139" fmla="*/ 6651220 h 6857999"/>
              <a:gd name="connsiteX140" fmla="*/ 1390510 w 5286365"/>
              <a:gd name="connsiteY140" fmla="*/ 6651220 h 6857999"/>
              <a:gd name="connsiteX141" fmla="*/ 1392051 w 5286365"/>
              <a:gd name="connsiteY141" fmla="*/ 6651617 h 6857999"/>
              <a:gd name="connsiteX142" fmla="*/ 1392822 w 5286365"/>
              <a:gd name="connsiteY142" fmla="*/ 6652808 h 6857999"/>
              <a:gd name="connsiteX143" fmla="*/ 1393207 w 5286365"/>
              <a:gd name="connsiteY143" fmla="*/ 6653602 h 6857999"/>
              <a:gd name="connsiteX144" fmla="*/ 1393978 w 5286365"/>
              <a:gd name="connsiteY144" fmla="*/ 6654792 h 6857999"/>
              <a:gd name="connsiteX145" fmla="*/ 1400528 w 5286365"/>
              <a:gd name="connsiteY145" fmla="*/ 6653205 h 6857999"/>
              <a:gd name="connsiteX146" fmla="*/ 1404382 w 5286365"/>
              <a:gd name="connsiteY146" fmla="*/ 6651220 h 6857999"/>
              <a:gd name="connsiteX147" fmla="*/ 1405538 w 5286365"/>
              <a:gd name="connsiteY147" fmla="*/ 6650427 h 6857999"/>
              <a:gd name="connsiteX148" fmla="*/ 1406694 w 5286365"/>
              <a:gd name="connsiteY148" fmla="*/ 6649236 h 6857999"/>
              <a:gd name="connsiteX149" fmla="*/ 1406694 w 5286365"/>
              <a:gd name="connsiteY149" fmla="*/ 6648045 h 6857999"/>
              <a:gd name="connsiteX150" fmla="*/ 1406694 w 5286365"/>
              <a:gd name="connsiteY150" fmla="*/ 6646855 h 6857999"/>
              <a:gd name="connsiteX151" fmla="*/ 1405538 w 5286365"/>
              <a:gd name="connsiteY151" fmla="*/ 6644077 h 6857999"/>
              <a:gd name="connsiteX152" fmla="*/ 1403611 w 5286365"/>
              <a:gd name="connsiteY152" fmla="*/ 6640902 h 6857999"/>
              <a:gd name="connsiteX153" fmla="*/ 1402070 w 5286365"/>
              <a:gd name="connsiteY153" fmla="*/ 6636536 h 6857999"/>
              <a:gd name="connsiteX154" fmla="*/ 1401299 w 5286365"/>
              <a:gd name="connsiteY154" fmla="*/ 6632170 h 6857999"/>
              <a:gd name="connsiteX155" fmla="*/ 1403226 w 5286365"/>
              <a:gd name="connsiteY155" fmla="*/ 6628598 h 6857999"/>
              <a:gd name="connsiteX156" fmla="*/ 1404382 w 5286365"/>
              <a:gd name="connsiteY156" fmla="*/ 6627011 h 6857999"/>
              <a:gd name="connsiteX157" fmla="*/ 750092 w 5286365"/>
              <a:gd name="connsiteY157" fmla="*/ 6530967 h 6857999"/>
              <a:gd name="connsiteX158" fmla="*/ 753267 w 5286365"/>
              <a:gd name="connsiteY158" fmla="*/ 6538508 h 6857999"/>
              <a:gd name="connsiteX159" fmla="*/ 754854 w 5286365"/>
              <a:gd name="connsiteY159" fmla="*/ 6546048 h 6857999"/>
              <a:gd name="connsiteX160" fmla="*/ 756045 w 5286365"/>
              <a:gd name="connsiteY160" fmla="*/ 6553589 h 6857999"/>
              <a:gd name="connsiteX161" fmla="*/ 756045 w 5286365"/>
              <a:gd name="connsiteY161" fmla="*/ 6560336 h 6857999"/>
              <a:gd name="connsiteX162" fmla="*/ 756045 w 5286365"/>
              <a:gd name="connsiteY162" fmla="*/ 6567876 h 6857999"/>
              <a:gd name="connsiteX163" fmla="*/ 755648 w 5286365"/>
              <a:gd name="connsiteY163" fmla="*/ 6575020 h 6857999"/>
              <a:gd name="connsiteX164" fmla="*/ 754061 w 5286365"/>
              <a:gd name="connsiteY164" fmla="*/ 6588514 h 6857999"/>
              <a:gd name="connsiteX165" fmla="*/ 752870 w 5286365"/>
              <a:gd name="connsiteY165" fmla="*/ 6601611 h 6857999"/>
              <a:gd name="connsiteX166" fmla="*/ 752870 w 5286365"/>
              <a:gd name="connsiteY166" fmla="*/ 6607564 h 6857999"/>
              <a:gd name="connsiteX167" fmla="*/ 752870 w 5286365"/>
              <a:gd name="connsiteY167" fmla="*/ 6613914 h 6857999"/>
              <a:gd name="connsiteX168" fmla="*/ 753664 w 5286365"/>
              <a:gd name="connsiteY168" fmla="*/ 6618676 h 6857999"/>
              <a:gd name="connsiteX169" fmla="*/ 754854 w 5286365"/>
              <a:gd name="connsiteY169" fmla="*/ 6624233 h 6857999"/>
              <a:gd name="connsiteX170" fmla="*/ 757236 w 5286365"/>
              <a:gd name="connsiteY170" fmla="*/ 6628598 h 6857999"/>
              <a:gd name="connsiteX171" fmla="*/ 760411 w 5286365"/>
              <a:gd name="connsiteY171" fmla="*/ 6633361 h 6857999"/>
              <a:gd name="connsiteX172" fmla="*/ 755648 w 5286365"/>
              <a:gd name="connsiteY172" fmla="*/ 6637330 h 6857999"/>
              <a:gd name="connsiteX173" fmla="*/ 750092 w 5286365"/>
              <a:gd name="connsiteY173" fmla="*/ 6641298 h 6857999"/>
              <a:gd name="connsiteX174" fmla="*/ 738582 w 5286365"/>
              <a:gd name="connsiteY174" fmla="*/ 6648839 h 6857999"/>
              <a:gd name="connsiteX175" fmla="*/ 733026 w 5286365"/>
              <a:gd name="connsiteY175" fmla="*/ 6652808 h 6857999"/>
              <a:gd name="connsiteX176" fmla="*/ 728264 w 5286365"/>
              <a:gd name="connsiteY176" fmla="*/ 6657570 h 6857999"/>
              <a:gd name="connsiteX177" fmla="*/ 723898 w 5286365"/>
              <a:gd name="connsiteY177" fmla="*/ 6662333 h 6857999"/>
              <a:gd name="connsiteX178" fmla="*/ 722707 w 5286365"/>
              <a:gd name="connsiteY178" fmla="*/ 6664714 h 6857999"/>
              <a:gd name="connsiteX179" fmla="*/ 721120 w 5286365"/>
              <a:gd name="connsiteY179" fmla="*/ 6667889 h 6857999"/>
              <a:gd name="connsiteX180" fmla="*/ 723104 w 5286365"/>
              <a:gd name="connsiteY180" fmla="*/ 6670270 h 6857999"/>
              <a:gd name="connsiteX181" fmla="*/ 725486 w 5286365"/>
              <a:gd name="connsiteY181" fmla="*/ 6673048 h 6857999"/>
              <a:gd name="connsiteX182" fmla="*/ 731042 w 5286365"/>
              <a:gd name="connsiteY182" fmla="*/ 6677811 h 6857999"/>
              <a:gd name="connsiteX183" fmla="*/ 736995 w 5286365"/>
              <a:gd name="connsiteY183" fmla="*/ 6681780 h 6857999"/>
              <a:gd name="connsiteX184" fmla="*/ 742551 w 5286365"/>
              <a:gd name="connsiteY184" fmla="*/ 6686542 h 6857999"/>
              <a:gd name="connsiteX185" fmla="*/ 747711 w 5286365"/>
              <a:gd name="connsiteY185" fmla="*/ 6691701 h 6857999"/>
              <a:gd name="connsiteX186" fmla="*/ 750092 w 5286365"/>
              <a:gd name="connsiteY186" fmla="*/ 6694480 h 6857999"/>
              <a:gd name="connsiteX187" fmla="*/ 751679 w 5286365"/>
              <a:gd name="connsiteY187" fmla="*/ 6697654 h 6857999"/>
              <a:gd name="connsiteX188" fmla="*/ 753267 w 5286365"/>
              <a:gd name="connsiteY188" fmla="*/ 6700433 h 6857999"/>
              <a:gd name="connsiteX189" fmla="*/ 754061 w 5286365"/>
              <a:gd name="connsiteY189" fmla="*/ 6704401 h 6857999"/>
              <a:gd name="connsiteX190" fmla="*/ 754061 w 5286365"/>
              <a:gd name="connsiteY190" fmla="*/ 6708767 h 6857999"/>
              <a:gd name="connsiteX191" fmla="*/ 754061 w 5286365"/>
              <a:gd name="connsiteY191" fmla="*/ 6713133 h 6857999"/>
              <a:gd name="connsiteX192" fmla="*/ 748504 w 5286365"/>
              <a:gd name="connsiteY192" fmla="*/ 6712736 h 6857999"/>
              <a:gd name="connsiteX193" fmla="*/ 743742 w 5286365"/>
              <a:gd name="connsiteY193" fmla="*/ 6712736 h 6857999"/>
              <a:gd name="connsiteX194" fmla="*/ 738979 w 5286365"/>
              <a:gd name="connsiteY194" fmla="*/ 6713133 h 6857999"/>
              <a:gd name="connsiteX195" fmla="*/ 735804 w 5286365"/>
              <a:gd name="connsiteY195" fmla="*/ 6713926 h 6857999"/>
              <a:gd name="connsiteX196" fmla="*/ 733026 w 5286365"/>
              <a:gd name="connsiteY196" fmla="*/ 6715911 h 6857999"/>
              <a:gd name="connsiteX197" fmla="*/ 731042 w 5286365"/>
              <a:gd name="connsiteY197" fmla="*/ 6718292 h 6857999"/>
              <a:gd name="connsiteX198" fmla="*/ 730645 w 5286365"/>
              <a:gd name="connsiteY198" fmla="*/ 6721070 h 6857999"/>
              <a:gd name="connsiteX199" fmla="*/ 730645 w 5286365"/>
              <a:gd name="connsiteY199" fmla="*/ 6724642 h 6857999"/>
              <a:gd name="connsiteX200" fmla="*/ 725486 w 5286365"/>
              <a:gd name="connsiteY200" fmla="*/ 6722658 h 6857999"/>
              <a:gd name="connsiteX201" fmla="*/ 719929 w 5286365"/>
              <a:gd name="connsiteY201" fmla="*/ 6720673 h 6857999"/>
              <a:gd name="connsiteX202" fmla="*/ 713579 w 5286365"/>
              <a:gd name="connsiteY202" fmla="*/ 6719483 h 6857999"/>
              <a:gd name="connsiteX203" fmla="*/ 706038 w 5286365"/>
              <a:gd name="connsiteY203" fmla="*/ 6719086 h 6857999"/>
              <a:gd name="connsiteX204" fmla="*/ 709610 w 5286365"/>
              <a:gd name="connsiteY204" fmla="*/ 6716704 h 6857999"/>
              <a:gd name="connsiteX205" fmla="*/ 713182 w 5286365"/>
              <a:gd name="connsiteY205" fmla="*/ 6713926 h 6857999"/>
              <a:gd name="connsiteX206" fmla="*/ 721120 w 5286365"/>
              <a:gd name="connsiteY206" fmla="*/ 6709561 h 6857999"/>
              <a:gd name="connsiteX207" fmla="*/ 729454 w 5286365"/>
              <a:gd name="connsiteY207" fmla="*/ 6705989 h 6857999"/>
              <a:gd name="connsiteX208" fmla="*/ 738186 w 5286365"/>
              <a:gd name="connsiteY208" fmla="*/ 6701623 h 6857999"/>
              <a:gd name="connsiteX209" fmla="*/ 734217 w 5286365"/>
              <a:gd name="connsiteY209" fmla="*/ 6698845 h 6857999"/>
              <a:gd name="connsiteX210" fmla="*/ 730248 w 5286365"/>
              <a:gd name="connsiteY210" fmla="*/ 6696464 h 6857999"/>
              <a:gd name="connsiteX211" fmla="*/ 727073 w 5286365"/>
              <a:gd name="connsiteY211" fmla="*/ 6693686 h 6857999"/>
              <a:gd name="connsiteX212" fmla="*/ 723898 w 5286365"/>
              <a:gd name="connsiteY212" fmla="*/ 6690114 h 6857999"/>
              <a:gd name="connsiteX213" fmla="*/ 718739 w 5286365"/>
              <a:gd name="connsiteY213" fmla="*/ 6683367 h 6857999"/>
              <a:gd name="connsiteX214" fmla="*/ 713579 w 5286365"/>
              <a:gd name="connsiteY214" fmla="*/ 6676620 h 6857999"/>
              <a:gd name="connsiteX215" fmla="*/ 708420 w 5286365"/>
              <a:gd name="connsiteY215" fmla="*/ 6669080 h 6857999"/>
              <a:gd name="connsiteX216" fmla="*/ 702863 w 5286365"/>
              <a:gd name="connsiteY216" fmla="*/ 6662333 h 6857999"/>
              <a:gd name="connsiteX217" fmla="*/ 700085 w 5286365"/>
              <a:gd name="connsiteY217" fmla="*/ 6659554 h 6857999"/>
              <a:gd name="connsiteX218" fmla="*/ 696513 w 5286365"/>
              <a:gd name="connsiteY218" fmla="*/ 6656380 h 6857999"/>
              <a:gd name="connsiteX219" fmla="*/ 692942 w 5286365"/>
              <a:gd name="connsiteY219" fmla="*/ 6653204 h 6857999"/>
              <a:gd name="connsiteX220" fmla="*/ 688973 w 5286365"/>
              <a:gd name="connsiteY220" fmla="*/ 6650823 h 6857999"/>
              <a:gd name="connsiteX221" fmla="*/ 688973 w 5286365"/>
              <a:gd name="connsiteY221" fmla="*/ 6648839 h 6857999"/>
              <a:gd name="connsiteX222" fmla="*/ 690163 w 5286365"/>
              <a:gd name="connsiteY222" fmla="*/ 6646854 h 6857999"/>
              <a:gd name="connsiteX223" fmla="*/ 690957 w 5286365"/>
              <a:gd name="connsiteY223" fmla="*/ 6645267 h 6857999"/>
              <a:gd name="connsiteX224" fmla="*/ 692545 w 5286365"/>
              <a:gd name="connsiteY224" fmla="*/ 6643680 h 6857999"/>
              <a:gd name="connsiteX225" fmla="*/ 694529 w 5286365"/>
              <a:gd name="connsiteY225" fmla="*/ 6642886 h 6857999"/>
              <a:gd name="connsiteX226" fmla="*/ 696513 w 5286365"/>
              <a:gd name="connsiteY226" fmla="*/ 6641695 h 6857999"/>
              <a:gd name="connsiteX227" fmla="*/ 701673 w 5286365"/>
              <a:gd name="connsiteY227" fmla="*/ 6640504 h 6857999"/>
              <a:gd name="connsiteX228" fmla="*/ 707626 w 5286365"/>
              <a:gd name="connsiteY228" fmla="*/ 6639314 h 6857999"/>
              <a:gd name="connsiteX229" fmla="*/ 713976 w 5286365"/>
              <a:gd name="connsiteY229" fmla="*/ 6639314 h 6857999"/>
              <a:gd name="connsiteX230" fmla="*/ 728661 w 5286365"/>
              <a:gd name="connsiteY230" fmla="*/ 6639314 h 6857999"/>
              <a:gd name="connsiteX231" fmla="*/ 725486 w 5286365"/>
              <a:gd name="connsiteY231" fmla="*/ 6636933 h 6857999"/>
              <a:gd name="connsiteX232" fmla="*/ 723501 w 5286365"/>
              <a:gd name="connsiteY232" fmla="*/ 6634154 h 6857999"/>
              <a:gd name="connsiteX233" fmla="*/ 723104 w 5286365"/>
              <a:gd name="connsiteY233" fmla="*/ 6632170 h 6857999"/>
              <a:gd name="connsiteX234" fmla="*/ 723501 w 5286365"/>
              <a:gd name="connsiteY234" fmla="*/ 6630980 h 6857999"/>
              <a:gd name="connsiteX235" fmla="*/ 725089 w 5286365"/>
              <a:gd name="connsiteY235" fmla="*/ 6629392 h 6857999"/>
              <a:gd name="connsiteX236" fmla="*/ 727470 w 5286365"/>
              <a:gd name="connsiteY236" fmla="*/ 6628201 h 6857999"/>
              <a:gd name="connsiteX237" fmla="*/ 731042 w 5286365"/>
              <a:gd name="connsiteY237" fmla="*/ 6627804 h 6857999"/>
              <a:gd name="connsiteX238" fmla="*/ 736201 w 5286365"/>
              <a:gd name="connsiteY238" fmla="*/ 6627804 h 6857999"/>
              <a:gd name="connsiteX239" fmla="*/ 732629 w 5286365"/>
              <a:gd name="connsiteY239" fmla="*/ 6624630 h 6857999"/>
              <a:gd name="connsiteX240" fmla="*/ 729454 w 5286365"/>
              <a:gd name="connsiteY240" fmla="*/ 6621851 h 6857999"/>
              <a:gd name="connsiteX241" fmla="*/ 727073 w 5286365"/>
              <a:gd name="connsiteY241" fmla="*/ 6618676 h 6857999"/>
              <a:gd name="connsiteX242" fmla="*/ 725486 w 5286365"/>
              <a:gd name="connsiteY242" fmla="*/ 6615898 h 6857999"/>
              <a:gd name="connsiteX243" fmla="*/ 724692 w 5286365"/>
              <a:gd name="connsiteY243" fmla="*/ 6612723 h 6857999"/>
              <a:gd name="connsiteX244" fmla="*/ 723501 w 5286365"/>
              <a:gd name="connsiteY244" fmla="*/ 6609548 h 6857999"/>
              <a:gd name="connsiteX245" fmla="*/ 723104 w 5286365"/>
              <a:gd name="connsiteY245" fmla="*/ 6603595 h 6857999"/>
              <a:gd name="connsiteX246" fmla="*/ 721914 w 5286365"/>
              <a:gd name="connsiteY246" fmla="*/ 6597642 h 6857999"/>
              <a:gd name="connsiteX247" fmla="*/ 721517 w 5286365"/>
              <a:gd name="connsiteY247" fmla="*/ 6594070 h 6857999"/>
              <a:gd name="connsiteX248" fmla="*/ 720723 w 5286365"/>
              <a:gd name="connsiteY248" fmla="*/ 6591292 h 6857999"/>
              <a:gd name="connsiteX249" fmla="*/ 719135 w 5286365"/>
              <a:gd name="connsiteY249" fmla="*/ 6587720 h 6857999"/>
              <a:gd name="connsiteX250" fmla="*/ 717151 w 5286365"/>
              <a:gd name="connsiteY250" fmla="*/ 6584148 h 6857999"/>
              <a:gd name="connsiteX251" fmla="*/ 714373 w 5286365"/>
              <a:gd name="connsiteY251" fmla="*/ 6580576 h 6857999"/>
              <a:gd name="connsiteX252" fmla="*/ 711198 w 5286365"/>
              <a:gd name="connsiteY252" fmla="*/ 6577004 h 6857999"/>
              <a:gd name="connsiteX253" fmla="*/ 717945 w 5286365"/>
              <a:gd name="connsiteY253" fmla="*/ 6572639 h 6857999"/>
              <a:gd name="connsiteX254" fmla="*/ 725486 w 5286365"/>
              <a:gd name="connsiteY254" fmla="*/ 6568670 h 6857999"/>
              <a:gd name="connsiteX255" fmla="*/ 732629 w 5286365"/>
              <a:gd name="connsiteY255" fmla="*/ 6563908 h 6857999"/>
              <a:gd name="connsiteX256" fmla="*/ 738979 w 5286365"/>
              <a:gd name="connsiteY256" fmla="*/ 6559542 h 6857999"/>
              <a:gd name="connsiteX257" fmla="*/ 742154 w 5286365"/>
              <a:gd name="connsiteY257" fmla="*/ 6557161 h 6857999"/>
              <a:gd name="connsiteX258" fmla="*/ 744536 w 5286365"/>
              <a:gd name="connsiteY258" fmla="*/ 6554383 h 6857999"/>
              <a:gd name="connsiteX259" fmla="*/ 746520 w 5286365"/>
              <a:gd name="connsiteY259" fmla="*/ 6551604 h 6857999"/>
              <a:gd name="connsiteX260" fmla="*/ 748504 w 5286365"/>
              <a:gd name="connsiteY260" fmla="*/ 6548033 h 6857999"/>
              <a:gd name="connsiteX261" fmla="*/ 750092 w 5286365"/>
              <a:gd name="connsiteY261" fmla="*/ 6544461 h 6857999"/>
              <a:gd name="connsiteX262" fmla="*/ 750886 w 5286365"/>
              <a:gd name="connsiteY262" fmla="*/ 6540492 h 6857999"/>
              <a:gd name="connsiteX263" fmla="*/ 750886 w 5286365"/>
              <a:gd name="connsiteY263" fmla="*/ 6535730 h 6857999"/>
              <a:gd name="connsiteX264" fmla="*/ 4749261 w 5286365"/>
              <a:gd name="connsiteY264" fmla="*/ 6521444 h 6857999"/>
              <a:gd name="connsiteX265" fmla="*/ 4755850 w 5286365"/>
              <a:gd name="connsiteY265" fmla="*/ 6524250 h 6857999"/>
              <a:gd name="connsiteX266" fmla="*/ 4761277 w 5286365"/>
              <a:gd name="connsiteY266" fmla="*/ 6527858 h 6857999"/>
              <a:gd name="connsiteX267" fmla="*/ 4765543 w 5286365"/>
              <a:gd name="connsiteY267" fmla="*/ 6531867 h 6857999"/>
              <a:gd name="connsiteX268" fmla="*/ 4769418 w 5286365"/>
              <a:gd name="connsiteY268" fmla="*/ 6536277 h 6857999"/>
              <a:gd name="connsiteX269" fmla="*/ 4772520 w 5286365"/>
              <a:gd name="connsiteY269" fmla="*/ 6541488 h 6857999"/>
              <a:gd name="connsiteX270" fmla="*/ 4774459 w 5286365"/>
              <a:gd name="connsiteY270" fmla="*/ 6546700 h 6857999"/>
              <a:gd name="connsiteX271" fmla="*/ 4776008 w 5286365"/>
              <a:gd name="connsiteY271" fmla="*/ 6552312 h 6857999"/>
              <a:gd name="connsiteX272" fmla="*/ 4776783 w 5286365"/>
              <a:gd name="connsiteY272" fmla="*/ 6557924 h 6857999"/>
              <a:gd name="connsiteX273" fmla="*/ 4776783 w 5286365"/>
              <a:gd name="connsiteY273" fmla="*/ 6563537 h 6857999"/>
              <a:gd name="connsiteX274" fmla="*/ 4776783 w 5286365"/>
              <a:gd name="connsiteY274" fmla="*/ 6568748 h 6857999"/>
              <a:gd name="connsiteX275" fmla="*/ 4776008 w 5286365"/>
              <a:gd name="connsiteY275" fmla="*/ 6574361 h 6857999"/>
              <a:gd name="connsiteX276" fmla="*/ 4774844 w 5286365"/>
              <a:gd name="connsiteY276" fmla="*/ 6580775 h 6857999"/>
              <a:gd name="connsiteX277" fmla="*/ 4773294 w 5286365"/>
              <a:gd name="connsiteY277" fmla="*/ 6585585 h 6857999"/>
              <a:gd name="connsiteX278" fmla="*/ 4771357 w 5286365"/>
              <a:gd name="connsiteY278" fmla="*/ 6591198 h 6857999"/>
              <a:gd name="connsiteX279" fmla="*/ 4769418 w 5286365"/>
              <a:gd name="connsiteY279" fmla="*/ 6596409 h 6857999"/>
              <a:gd name="connsiteX280" fmla="*/ 4767092 w 5286365"/>
              <a:gd name="connsiteY280" fmla="*/ 6600819 h 6857999"/>
              <a:gd name="connsiteX281" fmla="*/ 4762053 w 5286365"/>
              <a:gd name="connsiteY281" fmla="*/ 6598815 h 6857999"/>
              <a:gd name="connsiteX282" fmla="*/ 4756627 w 5286365"/>
              <a:gd name="connsiteY282" fmla="*/ 6596810 h 6857999"/>
              <a:gd name="connsiteX283" fmla="*/ 4750810 w 5286365"/>
              <a:gd name="connsiteY283" fmla="*/ 6595608 h 6857999"/>
              <a:gd name="connsiteX284" fmla="*/ 4743447 w 5286365"/>
              <a:gd name="connsiteY284" fmla="*/ 6595608 h 6857999"/>
              <a:gd name="connsiteX285" fmla="*/ 4747322 w 5286365"/>
              <a:gd name="connsiteY285" fmla="*/ 6590396 h 6857999"/>
              <a:gd name="connsiteX286" fmla="*/ 4750810 w 5286365"/>
              <a:gd name="connsiteY286" fmla="*/ 6585585 h 6857999"/>
              <a:gd name="connsiteX287" fmla="*/ 4753911 w 5286365"/>
              <a:gd name="connsiteY287" fmla="*/ 6581577 h 6857999"/>
              <a:gd name="connsiteX288" fmla="*/ 4755850 w 5286365"/>
              <a:gd name="connsiteY288" fmla="*/ 6577568 h 6857999"/>
              <a:gd name="connsiteX289" fmla="*/ 4756627 w 5286365"/>
              <a:gd name="connsiteY289" fmla="*/ 6573960 h 6857999"/>
              <a:gd name="connsiteX290" fmla="*/ 4757788 w 5286365"/>
              <a:gd name="connsiteY290" fmla="*/ 6570352 h 6857999"/>
              <a:gd name="connsiteX291" fmla="*/ 4758176 w 5286365"/>
              <a:gd name="connsiteY291" fmla="*/ 6566744 h 6857999"/>
              <a:gd name="connsiteX292" fmla="*/ 4757788 w 5286365"/>
              <a:gd name="connsiteY292" fmla="*/ 6563537 h 6857999"/>
              <a:gd name="connsiteX293" fmla="*/ 4756627 w 5286365"/>
              <a:gd name="connsiteY293" fmla="*/ 6555920 h 6857999"/>
              <a:gd name="connsiteX294" fmla="*/ 4754300 w 5286365"/>
              <a:gd name="connsiteY294" fmla="*/ 6546700 h 6857999"/>
              <a:gd name="connsiteX295" fmla="*/ 4751973 w 5286365"/>
              <a:gd name="connsiteY295" fmla="*/ 6535475 h 6857999"/>
              <a:gd name="connsiteX296" fmla="*/ 4451347 w 5286365"/>
              <a:gd name="connsiteY296" fmla="*/ 6502394 h 6857999"/>
              <a:gd name="connsiteX297" fmla="*/ 4455244 w 5286365"/>
              <a:gd name="connsiteY297" fmla="*/ 6505139 h 6857999"/>
              <a:gd name="connsiteX298" fmla="*/ 4458272 w 5286365"/>
              <a:gd name="connsiteY298" fmla="*/ 6507885 h 6857999"/>
              <a:gd name="connsiteX299" fmla="*/ 4460439 w 5286365"/>
              <a:gd name="connsiteY299" fmla="*/ 6511023 h 6857999"/>
              <a:gd name="connsiteX300" fmla="*/ 4462603 w 5286365"/>
              <a:gd name="connsiteY300" fmla="*/ 6514160 h 6857999"/>
              <a:gd name="connsiteX301" fmla="*/ 4464335 w 5286365"/>
              <a:gd name="connsiteY301" fmla="*/ 6517298 h 6857999"/>
              <a:gd name="connsiteX302" fmla="*/ 4465632 w 5286365"/>
              <a:gd name="connsiteY302" fmla="*/ 6520828 h 6857999"/>
              <a:gd name="connsiteX303" fmla="*/ 4467365 w 5286365"/>
              <a:gd name="connsiteY303" fmla="*/ 6528280 h 6857999"/>
              <a:gd name="connsiteX304" fmla="*/ 4467799 w 5286365"/>
              <a:gd name="connsiteY304" fmla="*/ 6536908 h 6857999"/>
              <a:gd name="connsiteX305" fmla="*/ 4468232 w 5286365"/>
              <a:gd name="connsiteY305" fmla="*/ 6546321 h 6857999"/>
              <a:gd name="connsiteX306" fmla="*/ 4468664 w 5286365"/>
              <a:gd name="connsiteY306" fmla="*/ 6557303 h 6857999"/>
              <a:gd name="connsiteX307" fmla="*/ 4470395 w 5286365"/>
              <a:gd name="connsiteY307" fmla="*/ 6569069 h 6857999"/>
              <a:gd name="connsiteX308" fmla="*/ 4465632 w 5286365"/>
              <a:gd name="connsiteY308" fmla="*/ 6567500 h 6857999"/>
              <a:gd name="connsiteX309" fmla="*/ 4461737 w 5286365"/>
              <a:gd name="connsiteY309" fmla="*/ 6565147 h 6857999"/>
              <a:gd name="connsiteX310" fmla="*/ 4458272 w 5286365"/>
              <a:gd name="connsiteY310" fmla="*/ 6562009 h 6857999"/>
              <a:gd name="connsiteX311" fmla="*/ 4456108 w 5286365"/>
              <a:gd name="connsiteY311" fmla="*/ 6558479 h 6857999"/>
              <a:gd name="connsiteX312" fmla="*/ 4453945 w 5286365"/>
              <a:gd name="connsiteY312" fmla="*/ 6555342 h 6857999"/>
              <a:gd name="connsiteX313" fmla="*/ 4453078 w 5286365"/>
              <a:gd name="connsiteY313" fmla="*/ 6550635 h 6857999"/>
              <a:gd name="connsiteX314" fmla="*/ 4451779 w 5286365"/>
              <a:gd name="connsiteY314" fmla="*/ 6546321 h 6857999"/>
              <a:gd name="connsiteX315" fmla="*/ 4451347 w 5286365"/>
              <a:gd name="connsiteY315" fmla="*/ 6541615 h 6857999"/>
              <a:gd name="connsiteX316" fmla="*/ 4451347 w 5286365"/>
              <a:gd name="connsiteY316" fmla="*/ 6531809 h 6857999"/>
              <a:gd name="connsiteX317" fmla="*/ 4451779 w 5286365"/>
              <a:gd name="connsiteY317" fmla="*/ 6522004 h 6857999"/>
              <a:gd name="connsiteX318" fmla="*/ 4451779 w 5286365"/>
              <a:gd name="connsiteY318" fmla="*/ 6512199 h 6857999"/>
              <a:gd name="connsiteX319" fmla="*/ 1166699 w 5286365"/>
              <a:gd name="connsiteY319" fmla="*/ 6499217 h 6857999"/>
              <a:gd name="connsiteX320" fmla="*/ 1170598 w 5286365"/>
              <a:gd name="connsiteY320" fmla="*/ 6502318 h 6857999"/>
              <a:gd name="connsiteX321" fmla="*/ 1174108 w 5286365"/>
              <a:gd name="connsiteY321" fmla="*/ 6505419 h 6857999"/>
              <a:gd name="connsiteX322" fmla="*/ 1176447 w 5286365"/>
              <a:gd name="connsiteY322" fmla="*/ 6509296 h 6857999"/>
              <a:gd name="connsiteX323" fmla="*/ 1178787 w 5286365"/>
              <a:gd name="connsiteY323" fmla="*/ 6513172 h 6857999"/>
              <a:gd name="connsiteX324" fmla="*/ 1180346 w 5286365"/>
              <a:gd name="connsiteY324" fmla="*/ 6517437 h 6857999"/>
              <a:gd name="connsiteX325" fmla="*/ 1181906 w 5286365"/>
              <a:gd name="connsiteY325" fmla="*/ 6522476 h 6857999"/>
              <a:gd name="connsiteX326" fmla="*/ 1182296 w 5286365"/>
              <a:gd name="connsiteY326" fmla="*/ 6527128 h 6857999"/>
              <a:gd name="connsiteX327" fmla="*/ 1182686 w 5286365"/>
              <a:gd name="connsiteY327" fmla="*/ 6532555 h 6857999"/>
              <a:gd name="connsiteX328" fmla="*/ 1179956 w 5286365"/>
              <a:gd name="connsiteY328" fmla="*/ 6531780 h 6857999"/>
              <a:gd name="connsiteX329" fmla="*/ 1176837 w 5286365"/>
              <a:gd name="connsiteY329" fmla="*/ 6530229 h 6857999"/>
              <a:gd name="connsiteX330" fmla="*/ 1171378 w 5286365"/>
              <a:gd name="connsiteY330" fmla="*/ 6526740 h 6857999"/>
              <a:gd name="connsiteX331" fmla="*/ 1166699 w 5286365"/>
              <a:gd name="connsiteY331" fmla="*/ 6522864 h 6857999"/>
              <a:gd name="connsiteX332" fmla="*/ 1164750 w 5286365"/>
              <a:gd name="connsiteY332" fmla="*/ 6520925 h 6857999"/>
              <a:gd name="connsiteX333" fmla="*/ 1163190 w 5286365"/>
              <a:gd name="connsiteY333" fmla="*/ 6518600 h 6857999"/>
              <a:gd name="connsiteX334" fmla="*/ 1161630 w 5286365"/>
              <a:gd name="connsiteY334" fmla="*/ 6515886 h 6857999"/>
              <a:gd name="connsiteX335" fmla="*/ 1161241 w 5286365"/>
              <a:gd name="connsiteY335" fmla="*/ 6513560 h 6857999"/>
              <a:gd name="connsiteX336" fmla="*/ 1160461 w 5286365"/>
              <a:gd name="connsiteY336" fmla="*/ 6511234 h 6857999"/>
              <a:gd name="connsiteX337" fmla="*/ 1160461 w 5286365"/>
              <a:gd name="connsiteY337" fmla="*/ 6508521 h 6857999"/>
              <a:gd name="connsiteX338" fmla="*/ 1161241 w 5286365"/>
              <a:gd name="connsiteY338" fmla="*/ 6506195 h 6857999"/>
              <a:gd name="connsiteX339" fmla="*/ 1162410 w 5286365"/>
              <a:gd name="connsiteY339" fmla="*/ 6503869 h 6857999"/>
              <a:gd name="connsiteX340" fmla="*/ 1163970 w 5286365"/>
              <a:gd name="connsiteY340" fmla="*/ 6501155 h 6857999"/>
              <a:gd name="connsiteX341" fmla="*/ 1402048 w 5286365"/>
              <a:gd name="connsiteY341" fmla="*/ 6456355 h 6857999"/>
              <a:gd name="connsiteX342" fmla="*/ 1405600 w 5286365"/>
              <a:gd name="connsiteY342" fmla="*/ 6456751 h 6857999"/>
              <a:gd name="connsiteX343" fmla="*/ 1404416 w 5286365"/>
              <a:gd name="connsiteY343" fmla="*/ 6461502 h 6857999"/>
              <a:gd name="connsiteX344" fmla="*/ 1404021 w 5286365"/>
              <a:gd name="connsiteY344" fmla="*/ 6465460 h 6857999"/>
              <a:gd name="connsiteX345" fmla="*/ 1404021 w 5286365"/>
              <a:gd name="connsiteY345" fmla="*/ 6469023 h 6857999"/>
              <a:gd name="connsiteX346" fmla="*/ 1404416 w 5286365"/>
              <a:gd name="connsiteY346" fmla="*/ 6471795 h 6857999"/>
              <a:gd name="connsiteX347" fmla="*/ 1405600 w 5286365"/>
              <a:gd name="connsiteY347" fmla="*/ 6474962 h 6857999"/>
              <a:gd name="connsiteX348" fmla="*/ 1406389 w 5286365"/>
              <a:gd name="connsiteY348" fmla="*/ 6477337 h 6857999"/>
              <a:gd name="connsiteX349" fmla="*/ 1409941 w 5286365"/>
              <a:gd name="connsiteY349" fmla="*/ 6482483 h 6857999"/>
              <a:gd name="connsiteX350" fmla="*/ 1413887 w 5286365"/>
              <a:gd name="connsiteY350" fmla="*/ 6486838 h 6857999"/>
              <a:gd name="connsiteX351" fmla="*/ 1417439 w 5286365"/>
              <a:gd name="connsiteY351" fmla="*/ 6490797 h 6857999"/>
              <a:gd name="connsiteX352" fmla="*/ 1419412 w 5286365"/>
              <a:gd name="connsiteY352" fmla="*/ 6493172 h 6857999"/>
              <a:gd name="connsiteX353" fmla="*/ 1420596 w 5286365"/>
              <a:gd name="connsiteY353" fmla="*/ 6495944 h 6857999"/>
              <a:gd name="connsiteX354" fmla="*/ 1421780 w 5286365"/>
              <a:gd name="connsiteY354" fmla="*/ 6498715 h 6857999"/>
              <a:gd name="connsiteX355" fmla="*/ 1422569 w 5286365"/>
              <a:gd name="connsiteY355" fmla="*/ 6501882 h 6857999"/>
              <a:gd name="connsiteX356" fmla="*/ 1424937 w 5286365"/>
              <a:gd name="connsiteY356" fmla="*/ 6501486 h 6857999"/>
              <a:gd name="connsiteX357" fmla="*/ 1426910 w 5286365"/>
              <a:gd name="connsiteY357" fmla="*/ 6500298 h 6857999"/>
              <a:gd name="connsiteX358" fmla="*/ 1428094 w 5286365"/>
              <a:gd name="connsiteY358" fmla="*/ 6499506 h 6857999"/>
              <a:gd name="connsiteX359" fmla="*/ 1428883 w 5286365"/>
              <a:gd name="connsiteY359" fmla="*/ 6497923 h 6857999"/>
              <a:gd name="connsiteX360" fmla="*/ 1429278 w 5286365"/>
              <a:gd name="connsiteY360" fmla="*/ 6493964 h 6857999"/>
              <a:gd name="connsiteX361" fmla="*/ 1430462 w 5286365"/>
              <a:gd name="connsiteY361" fmla="*/ 6490401 h 6857999"/>
              <a:gd name="connsiteX362" fmla="*/ 1434408 w 5286365"/>
              <a:gd name="connsiteY362" fmla="*/ 6492776 h 6857999"/>
              <a:gd name="connsiteX363" fmla="*/ 1437960 w 5286365"/>
              <a:gd name="connsiteY363" fmla="*/ 6495944 h 6857999"/>
              <a:gd name="connsiteX364" fmla="*/ 1441117 w 5286365"/>
              <a:gd name="connsiteY364" fmla="*/ 6498715 h 6857999"/>
              <a:gd name="connsiteX365" fmla="*/ 1443879 w 5286365"/>
              <a:gd name="connsiteY365" fmla="*/ 6501882 h 6857999"/>
              <a:gd name="connsiteX366" fmla="*/ 1445852 w 5286365"/>
              <a:gd name="connsiteY366" fmla="*/ 6505445 h 6857999"/>
              <a:gd name="connsiteX367" fmla="*/ 1447826 w 5286365"/>
              <a:gd name="connsiteY367" fmla="*/ 6509008 h 6857999"/>
              <a:gd name="connsiteX368" fmla="*/ 1449404 w 5286365"/>
              <a:gd name="connsiteY368" fmla="*/ 6512571 h 6857999"/>
              <a:gd name="connsiteX369" fmla="*/ 1450983 w 5286365"/>
              <a:gd name="connsiteY369" fmla="*/ 6515738 h 6857999"/>
              <a:gd name="connsiteX370" fmla="*/ 1451377 w 5286365"/>
              <a:gd name="connsiteY370" fmla="*/ 6519697 h 6857999"/>
              <a:gd name="connsiteX371" fmla="*/ 1451772 w 5286365"/>
              <a:gd name="connsiteY371" fmla="*/ 6524051 h 6857999"/>
              <a:gd name="connsiteX372" fmla="*/ 1452561 w 5286365"/>
              <a:gd name="connsiteY372" fmla="*/ 6531573 h 6857999"/>
              <a:gd name="connsiteX373" fmla="*/ 1451377 w 5286365"/>
              <a:gd name="connsiteY373" fmla="*/ 6539887 h 6857999"/>
              <a:gd name="connsiteX374" fmla="*/ 1449404 w 5286365"/>
              <a:gd name="connsiteY374" fmla="*/ 6548596 h 6857999"/>
              <a:gd name="connsiteX375" fmla="*/ 1447036 w 5286365"/>
              <a:gd name="connsiteY375" fmla="*/ 6556910 h 6857999"/>
              <a:gd name="connsiteX376" fmla="*/ 1443485 w 5286365"/>
              <a:gd name="connsiteY376" fmla="*/ 6565619 h 6857999"/>
              <a:gd name="connsiteX377" fmla="*/ 1439933 w 5286365"/>
              <a:gd name="connsiteY377" fmla="*/ 6574329 h 6857999"/>
              <a:gd name="connsiteX378" fmla="*/ 1435592 w 5286365"/>
              <a:gd name="connsiteY378" fmla="*/ 6583038 h 6857999"/>
              <a:gd name="connsiteX379" fmla="*/ 1426515 w 5286365"/>
              <a:gd name="connsiteY379" fmla="*/ 6599665 h 6857999"/>
              <a:gd name="connsiteX380" fmla="*/ 1417044 w 5286365"/>
              <a:gd name="connsiteY380" fmla="*/ 6615105 h 6857999"/>
              <a:gd name="connsiteX381" fmla="*/ 1411519 w 5286365"/>
              <a:gd name="connsiteY381" fmla="*/ 6614709 h 6857999"/>
              <a:gd name="connsiteX382" fmla="*/ 1406389 w 5286365"/>
              <a:gd name="connsiteY382" fmla="*/ 6613126 h 6857999"/>
              <a:gd name="connsiteX383" fmla="*/ 1402443 w 5286365"/>
              <a:gd name="connsiteY383" fmla="*/ 6611146 h 6857999"/>
              <a:gd name="connsiteX384" fmla="*/ 1398891 w 5286365"/>
              <a:gd name="connsiteY384" fmla="*/ 6608375 h 6857999"/>
              <a:gd name="connsiteX385" fmla="*/ 1392182 w 5286365"/>
              <a:gd name="connsiteY385" fmla="*/ 6603624 h 6857999"/>
              <a:gd name="connsiteX386" fmla="*/ 1388631 w 5286365"/>
              <a:gd name="connsiteY386" fmla="*/ 6600853 h 6857999"/>
              <a:gd name="connsiteX387" fmla="*/ 1385079 w 5286365"/>
              <a:gd name="connsiteY387" fmla="*/ 6598478 h 6857999"/>
              <a:gd name="connsiteX388" fmla="*/ 1389420 w 5286365"/>
              <a:gd name="connsiteY388" fmla="*/ 6597686 h 6857999"/>
              <a:gd name="connsiteX389" fmla="*/ 1393366 w 5286365"/>
              <a:gd name="connsiteY389" fmla="*/ 6596498 h 6857999"/>
              <a:gd name="connsiteX390" fmla="*/ 1396918 w 5286365"/>
              <a:gd name="connsiteY390" fmla="*/ 6594519 h 6857999"/>
              <a:gd name="connsiteX391" fmla="*/ 1400075 w 5286365"/>
              <a:gd name="connsiteY391" fmla="*/ 6592540 h 6857999"/>
              <a:gd name="connsiteX392" fmla="*/ 1402443 w 5286365"/>
              <a:gd name="connsiteY392" fmla="*/ 6590164 h 6857999"/>
              <a:gd name="connsiteX393" fmla="*/ 1404416 w 5286365"/>
              <a:gd name="connsiteY393" fmla="*/ 6586997 h 6857999"/>
              <a:gd name="connsiteX394" fmla="*/ 1406389 w 5286365"/>
              <a:gd name="connsiteY394" fmla="*/ 6583830 h 6857999"/>
              <a:gd name="connsiteX395" fmla="*/ 1407968 w 5286365"/>
              <a:gd name="connsiteY395" fmla="*/ 6580663 h 6857999"/>
              <a:gd name="connsiteX396" fmla="*/ 1409152 w 5286365"/>
              <a:gd name="connsiteY396" fmla="*/ 6576308 h 6857999"/>
              <a:gd name="connsiteX397" fmla="*/ 1409941 w 5286365"/>
              <a:gd name="connsiteY397" fmla="*/ 6572349 h 6857999"/>
              <a:gd name="connsiteX398" fmla="*/ 1410336 w 5286365"/>
              <a:gd name="connsiteY398" fmla="*/ 6567995 h 6857999"/>
              <a:gd name="connsiteX399" fmla="*/ 1410336 w 5286365"/>
              <a:gd name="connsiteY399" fmla="*/ 6564036 h 6857999"/>
              <a:gd name="connsiteX400" fmla="*/ 1410336 w 5286365"/>
              <a:gd name="connsiteY400" fmla="*/ 6554535 h 6857999"/>
              <a:gd name="connsiteX401" fmla="*/ 1409152 w 5286365"/>
              <a:gd name="connsiteY401" fmla="*/ 6545033 h 6857999"/>
              <a:gd name="connsiteX402" fmla="*/ 1407178 w 5286365"/>
              <a:gd name="connsiteY402" fmla="*/ 6534740 h 6857999"/>
              <a:gd name="connsiteX403" fmla="*/ 1404021 w 5286365"/>
              <a:gd name="connsiteY403" fmla="*/ 6524843 h 6857999"/>
              <a:gd name="connsiteX404" fmla="*/ 1400864 w 5286365"/>
              <a:gd name="connsiteY404" fmla="*/ 6515342 h 6857999"/>
              <a:gd name="connsiteX405" fmla="*/ 1396918 w 5286365"/>
              <a:gd name="connsiteY405" fmla="*/ 6506237 h 6857999"/>
              <a:gd name="connsiteX406" fmla="*/ 1393366 w 5286365"/>
              <a:gd name="connsiteY406" fmla="*/ 6497923 h 6857999"/>
              <a:gd name="connsiteX407" fmla="*/ 1389420 w 5286365"/>
              <a:gd name="connsiteY407" fmla="*/ 6490797 h 6857999"/>
              <a:gd name="connsiteX408" fmla="*/ 1385868 w 5286365"/>
              <a:gd name="connsiteY408" fmla="*/ 6484463 h 6857999"/>
              <a:gd name="connsiteX409" fmla="*/ 1382711 w 5286365"/>
              <a:gd name="connsiteY409" fmla="*/ 6479316 h 6857999"/>
              <a:gd name="connsiteX410" fmla="*/ 1384684 w 5286365"/>
              <a:gd name="connsiteY410" fmla="*/ 6471399 h 6857999"/>
              <a:gd name="connsiteX411" fmla="*/ 1385474 w 5286365"/>
              <a:gd name="connsiteY411" fmla="*/ 6467440 h 6857999"/>
              <a:gd name="connsiteX412" fmla="*/ 1387052 w 5286365"/>
              <a:gd name="connsiteY412" fmla="*/ 6463481 h 6857999"/>
              <a:gd name="connsiteX413" fmla="*/ 1388631 w 5286365"/>
              <a:gd name="connsiteY413" fmla="*/ 6461897 h 6857999"/>
              <a:gd name="connsiteX414" fmla="*/ 1390209 w 5286365"/>
              <a:gd name="connsiteY414" fmla="*/ 6460314 h 6857999"/>
              <a:gd name="connsiteX415" fmla="*/ 1391393 w 5286365"/>
              <a:gd name="connsiteY415" fmla="*/ 6459126 h 6857999"/>
              <a:gd name="connsiteX416" fmla="*/ 1393366 w 5286365"/>
              <a:gd name="connsiteY416" fmla="*/ 6457939 h 6857999"/>
              <a:gd name="connsiteX417" fmla="*/ 1396129 w 5286365"/>
              <a:gd name="connsiteY417" fmla="*/ 6457147 h 6857999"/>
              <a:gd name="connsiteX418" fmla="*/ 1398891 w 5286365"/>
              <a:gd name="connsiteY418" fmla="*/ 6456751 h 6857999"/>
              <a:gd name="connsiteX419" fmla="*/ 4594870 w 5286365"/>
              <a:gd name="connsiteY419" fmla="*/ 6443657 h 6857999"/>
              <a:gd name="connsiteX420" fmla="*/ 4592158 w 5286365"/>
              <a:gd name="connsiteY420" fmla="*/ 6453619 h 6857999"/>
              <a:gd name="connsiteX421" fmla="*/ 4590220 w 5286365"/>
              <a:gd name="connsiteY421" fmla="*/ 6463182 h 6857999"/>
              <a:gd name="connsiteX422" fmla="*/ 4589445 w 5286365"/>
              <a:gd name="connsiteY422" fmla="*/ 6471948 h 6857999"/>
              <a:gd name="connsiteX423" fmla="*/ 4590220 w 5286365"/>
              <a:gd name="connsiteY423" fmla="*/ 6479918 h 6857999"/>
              <a:gd name="connsiteX424" fmla="*/ 4590997 w 5286365"/>
              <a:gd name="connsiteY424" fmla="*/ 6487887 h 6857999"/>
              <a:gd name="connsiteX425" fmla="*/ 4592934 w 5286365"/>
              <a:gd name="connsiteY425" fmla="*/ 6495060 h 6857999"/>
              <a:gd name="connsiteX426" fmla="*/ 4596420 w 5286365"/>
              <a:gd name="connsiteY426" fmla="*/ 6508608 h 6857999"/>
              <a:gd name="connsiteX427" fmla="*/ 4598358 w 5286365"/>
              <a:gd name="connsiteY427" fmla="*/ 6514983 h 6857999"/>
              <a:gd name="connsiteX428" fmla="*/ 4599908 w 5286365"/>
              <a:gd name="connsiteY428" fmla="*/ 6521757 h 6857999"/>
              <a:gd name="connsiteX429" fmla="*/ 4600295 w 5286365"/>
              <a:gd name="connsiteY429" fmla="*/ 6527734 h 6857999"/>
              <a:gd name="connsiteX430" fmla="*/ 4600684 w 5286365"/>
              <a:gd name="connsiteY430" fmla="*/ 6534110 h 6857999"/>
              <a:gd name="connsiteX431" fmla="*/ 4599908 w 5286365"/>
              <a:gd name="connsiteY431" fmla="*/ 6540884 h 6857999"/>
              <a:gd name="connsiteX432" fmla="*/ 4597971 w 5286365"/>
              <a:gd name="connsiteY432" fmla="*/ 6548056 h 6857999"/>
              <a:gd name="connsiteX433" fmla="*/ 4596420 w 5286365"/>
              <a:gd name="connsiteY433" fmla="*/ 6551244 h 6857999"/>
              <a:gd name="connsiteX434" fmla="*/ 4594484 w 5286365"/>
              <a:gd name="connsiteY434" fmla="*/ 6554830 h 6857999"/>
              <a:gd name="connsiteX435" fmla="*/ 4589445 w 5286365"/>
              <a:gd name="connsiteY435" fmla="*/ 6562401 h 6857999"/>
              <a:gd name="connsiteX436" fmla="*/ 4594484 w 5286365"/>
              <a:gd name="connsiteY436" fmla="*/ 6565987 h 6857999"/>
              <a:gd name="connsiteX437" fmla="*/ 4597971 w 5286365"/>
              <a:gd name="connsiteY437" fmla="*/ 6569972 h 6857999"/>
              <a:gd name="connsiteX438" fmla="*/ 4600684 w 5286365"/>
              <a:gd name="connsiteY438" fmla="*/ 6574754 h 6857999"/>
              <a:gd name="connsiteX439" fmla="*/ 4603397 w 5286365"/>
              <a:gd name="connsiteY439" fmla="*/ 6579535 h 6857999"/>
              <a:gd name="connsiteX440" fmla="*/ 4604171 w 5286365"/>
              <a:gd name="connsiteY440" fmla="*/ 6584715 h 6857999"/>
              <a:gd name="connsiteX441" fmla="*/ 4605335 w 5286365"/>
              <a:gd name="connsiteY441" fmla="*/ 6589895 h 6857999"/>
              <a:gd name="connsiteX442" fmla="*/ 4605335 w 5286365"/>
              <a:gd name="connsiteY442" fmla="*/ 6595076 h 6857999"/>
              <a:gd name="connsiteX443" fmla="*/ 4605335 w 5286365"/>
              <a:gd name="connsiteY443" fmla="*/ 6601451 h 6857999"/>
              <a:gd name="connsiteX444" fmla="*/ 4603783 w 5286365"/>
              <a:gd name="connsiteY444" fmla="*/ 6612210 h 6857999"/>
              <a:gd name="connsiteX445" fmla="*/ 4601845 w 5286365"/>
              <a:gd name="connsiteY445" fmla="*/ 6623367 h 6857999"/>
              <a:gd name="connsiteX446" fmla="*/ 4599908 w 5286365"/>
              <a:gd name="connsiteY446" fmla="*/ 6633727 h 6857999"/>
              <a:gd name="connsiteX447" fmla="*/ 4599520 w 5286365"/>
              <a:gd name="connsiteY447" fmla="*/ 6638110 h 6857999"/>
              <a:gd name="connsiteX448" fmla="*/ 4598746 w 5286365"/>
              <a:gd name="connsiteY448" fmla="*/ 6642095 h 6857999"/>
              <a:gd name="connsiteX449" fmla="*/ 4596033 w 5286365"/>
              <a:gd name="connsiteY449" fmla="*/ 6637712 h 6857999"/>
              <a:gd name="connsiteX450" fmla="*/ 4593321 w 5286365"/>
              <a:gd name="connsiteY450" fmla="*/ 6632532 h 6857999"/>
              <a:gd name="connsiteX451" fmla="*/ 4590997 w 5286365"/>
              <a:gd name="connsiteY451" fmla="*/ 6628149 h 6857999"/>
              <a:gd name="connsiteX452" fmla="*/ 4589445 w 5286365"/>
              <a:gd name="connsiteY452" fmla="*/ 6622968 h 6857999"/>
              <a:gd name="connsiteX453" fmla="*/ 4588283 w 5286365"/>
              <a:gd name="connsiteY453" fmla="*/ 6617390 h 6857999"/>
              <a:gd name="connsiteX454" fmla="*/ 4587121 w 5286365"/>
              <a:gd name="connsiteY454" fmla="*/ 6612210 h 6857999"/>
              <a:gd name="connsiteX455" fmla="*/ 4585571 w 5286365"/>
              <a:gd name="connsiteY455" fmla="*/ 6601451 h 6857999"/>
              <a:gd name="connsiteX456" fmla="*/ 4585183 w 5286365"/>
              <a:gd name="connsiteY456" fmla="*/ 6589895 h 6857999"/>
              <a:gd name="connsiteX457" fmla="*/ 4585183 w 5286365"/>
              <a:gd name="connsiteY457" fmla="*/ 6577941 h 6857999"/>
              <a:gd name="connsiteX458" fmla="*/ 4586345 w 5286365"/>
              <a:gd name="connsiteY458" fmla="*/ 6554830 h 6857999"/>
              <a:gd name="connsiteX459" fmla="*/ 4586345 w 5286365"/>
              <a:gd name="connsiteY459" fmla="*/ 6543274 h 6857999"/>
              <a:gd name="connsiteX460" fmla="*/ 4585571 w 5286365"/>
              <a:gd name="connsiteY460" fmla="*/ 6531719 h 6857999"/>
              <a:gd name="connsiteX461" fmla="*/ 4584797 w 5286365"/>
              <a:gd name="connsiteY461" fmla="*/ 6520163 h 6857999"/>
              <a:gd name="connsiteX462" fmla="*/ 4583633 w 5286365"/>
              <a:gd name="connsiteY462" fmla="*/ 6514983 h 6857999"/>
              <a:gd name="connsiteX463" fmla="*/ 4582084 w 5286365"/>
              <a:gd name="connsiteY463" fmla="*/ 6509405 h 6857999"/>
              <a:gd name="connsiteX464" fmla="*/ 4580921 w 5286365"/>
              <a:gd name="connsiteY464" fmla="*/ 6504623 h 6857999"/>
              <a:gd name="connsiteX465" fmla="*/ 4578208 w 5286365"/>
              <a:gd name="connsiteY465" fmla="*/ 6499044 h 6857999"/>
              <a:gd name="connsiteX466" fmla="*/ 4575884 w 5286365"/>
              <a:gd name="connsiteY466" fmla="*/ 6494661 h 6857999"/>
              <a:gd name="connsiteX467" fmla="*/ 4572783 w 5286365"/>
              <a:gd name="connsiteY467" fmla="*/ 6489481 h 6857999"/>
              <a:gd name="connsiteX468" fmla="*/ 4569683 w 5286365"/>
              <a:gd name="connsiteY468" fmla="*/ 6484699 h 6857999"/>
              <a:gd name="connsiteX469" fmla="*/ 4565420 w 5286365"/>
              <a:gd name="connsiteY469" fmla="*/ 6480316 h 6857999"/>
              <a:gd name="connsiteX470" fmla="*/ 4561157 w 5286365"/>
              <a:gd name="connsiteY470" fmla="*/ 6476332 h 6857999"/>
              <a:gd name="connsiteX471" fmla="*/ 4556120 w 5286365"/>
              <a:gd name="connsiteY471" fmla="*/ 6472347 h 6857999"/>
              <a:gd name="connsiteX472" fmla="*/ 4559608 w 5286365"/>
              <a:gd name="connsiteY472" fmla="*/ 6471151 h 6857999"/>
              <a:gd name="connsiteX473" fmla="*/ 4562708 w 5286365"/>
              <a:gd name="connsiteY473" fmla="*/ 6469956 h 6857999"/>
              <a:gd name="connsiteX474" fmla="*/ 4565033 w 5286365"/>
              <a:gd name="connsiteY474" fmla="*/ 6468362 h 6857999"/>
              <a:gd name="connsiteX475" fmla="*/ 4566971 w 5286365"/>
              <a:gd name="connsiteY475" fmla="*/ 6465573 h 6857999"/>
              <a:gd name="connsiteX476" fmla="*/ 4570459 w 5286365"/>
              <a:gd name="connsiteY476" fmla="*/ 6461190 h 6857999"/>
              <a:gd name="connsiteX477" fmla="*/ 4573559 w 5286365"/>
              <a:gd name="connsiteY477" fmla="*/ 6456010 h 6857999"/>
              <a:gd name="connsiteX478" fmla="*/ 4576270 w 5286365"/>
              <a:gd name="connsiteY478" fmla="*/ 6451626 h 6857999"/>
              <a:gd name="connsiteX479" fmla="*/ 4578208 w 5286365"/>
              <a:gd name="connsiteY479" fmla="*/ 6449634 h 6857999"/>
              <a:gd name="connsiteX480" fmla="*/ 4580921 w 5286365"/>
              <a:gd name="connsiteY480" fmla="*/ 6447642 h 6857999"/>
              <a:gd name="connsiteX481" fmla="*/ 4583245 w 5286365"/>
              <a:gd name="connsiteY481" fmla="*/ 6446048 h 6857999"/>
              <a:gd name="connsiteX482" fmla="*/ 4586735 w 5286365"/>
              <a:gd name="connsiteY482" fmla="*/ 6444454 h 6857999"/>
              <a:gd name="connsiteX483" fmla="*/ 4590608 w 5286365"/>
              <a:gd name="connsiteY483" fmla="*/ 6444055 h 6857999"/>
              <a:gd name="connsiteX484" fmla="*/ 1517649 w 5286365"/>
              <a:gd name="connsiteY484" fmla="*/ 6443655 h 6857999"/>
              <a:gd name="connsiteX485" fmla="*/ 1520454 w 5286365"/>
              <a:gd name="connsiteY485" fmla="*/ 6444862 h 6857999"/>
              <a:gd name="connsiteX486" fmla="*/ 1524061 w 5286365"/>
              <a:gd name="connsiteY486" fmla="*/ 6446070 h 6857999"/>
              <a:gd name="connsiteX487" fmla="*/ 1527667 w 5286365"/>
              <a:gd name="connsiteY487" fmla="*/ 6446875 h 6857999"/>
              <a:gd name="connsiteX488" fmla="*/ 1531274 w 5286365"/>
              <a:gd name="connsiteY488" fmla="*/ 6448082 h 6857999"/>
              <a:gd name="connsiteX489" fmla="*/ 1540491 w 5286365"/>
              <a:gd name="connsiteY489" fmla="*/ 6448485 h 6857999"/>
              <a:gd name="connsiteX490" fmla="*/ 1550509 w 5286365"/>
              <a:gd name="connsiteY490" fmla="*/ 6448485 h 6857999"/>
              <a:gd name="connsiteX491" fmla="*/ 1549307 w 5286365"/>
              <a:gd name="connsiteY491" fmla="*/ 6455729 h 6857999"/>
              <a:gd name="connsiteX492" fmla="*/ 1549307 w 5286365"/>
              <a:gd name="connsiteY492" fmla="*/ 6462168 h 6857999"/>
              <a:gd name="connsiteX493" fmla="*/ 1550509 w 5286365"/>
              <a:gd name="connsiteY493" fmla="*/ 6468608 h 6857999"/>
              <a:gd name="connsiteX494" fmla="*/ 1551310 w 5286365"/>
              <a:gd name="connsiteY494" fmla="*/ 6473840 h 6857999"/>
              <a:gd name="connsiteX495" fmla="*/ 1553715 w 5286365"/>
              <a:gd name="connsiteY495" fmla="*/ 6479072 h 6857999"/>
              <a:gd name="connsiteX496" fmla="*/ 1554917 w 5286365"/>
              <a:gd name="connsiteY496" fmla="*/ 6484706 h 6857999"/>
              <a:gd name="connsiteX497" fmla="*/ 1558924 w 5286365"/>
              <a:gd name="connsiteY497" fmla="*/ 6494768 h 6857999"/>
              <a:gd name="connsiteX498" fmla="*/ 1556520 w 5286365"/>
              <a:gd name="connsiteY498" fmla="*/ 6496378 h 6857999"/>
              <a:gd name="connsiteX499" fmla="*/ 1553715 w 5286365"/>
              <a:gd name="connsiteY499" fmla="*/ 6497585 h 6857999"/>
              <a:gd name="connsiteX500" fmla="*/ 1550108 w 5286365"/>
              <a:gd name="connsiteY500" fmla="*/ 6498390 h 6857999"/>
              <a:gd name="connsiteX501" fmla="*/ 1546101 w 5286365"/>
              <a:gd name="connsiteY501" fmla="*/ 6499598 h 6857999"/>
              <a:gd name="connsiteX502" fmla="*/ 1537285 w 5286365"/>
              <a:gd name="connsiteY502" fmla="*/ 6500403 h 6857999"/>
              <a:gd name="connsiteX503" fmla="*/ 1527267 w 5286365"/>
              <a:gd name="connsiteY503" fmla="*/ 6500805 h 6857999"/>
              <a:gd name="connsiteX504" fmla="*/ 1532877 w 5286365"/>
              <a:gd name="connsiteY504" fmla="*/ 6497585 h 6857999"/>
              <a:gd name="connsiteX505" fmla="*/ 1536884 w 5286365"/>
              <a:gd name="connsiteY505" fmla="*/ 6493963 h 6857999"/>
              <a:gd name="connsiteX506" fmla="*/ 1539689 w 5286365"/>
              <a:gd name="connsiteY506" fmla="*/ 6490341 h 6857999"/>
              <a:gd name="connsiteX507" fmla="*/ 1541292 w 5286365"/>
              <a:gd name="connsiteY507" fmla="*/ 6486316 h 6857999"/>
              <a:gd name="connsiteX508" fmla="*/ 1542494 w 5286365"/>
              <a:gd name="connsiteY508" fmla="*/ 6482694 h 6857999"/>
              <a:gd name="connsiteX509" fmla="*/ 1542494 w 5286365"/>
              <a:gd name="connsiteY509" fmla="*/ 6478669 h 6857999"/>
              <a:gd name="connsiteX510" fmla="*/ 1541292 w 5286365"/>
              <a:gd name="connsiteY510" fmla="*/ 6475047 h 6857999"/>
              <a:gd name="connsiteX511" fmla="*/ 1539689 w 5286365"/>
              <a:gd name="connsiteY511" fmla="*/ 6471425 h 6857999"/>
              <a:gd name="connsiteX512" fmla="*/ 1537686 w 5286365"/>
              <a:gd name="connsiteY512" fmla="*/ 6467400 h 6857999"/>
              <a:gd name="connsiteX513" fmla="*/ 1535682 w 5286365"/>
              <a:gd name="connsiteY513" fmla="*/ 6463778 h 6857999"/>
              <a:gd name="connsiteX514" fmla="*/ 1529671 w 5286365"/>
              <a:gd name="connsiteY514" fmla="*/ 6456534 h 6857999"/>
              <a:gd name="connsiteX515" fmla="*/ 4748537 w 5286365"/>
              <a:gd name="connsiteY515" fmla="*/ 6424607 h 6857999"/>
              <a:gd name="connsiteX516" fmla="*/ 4749348 w 5286365"/>
              <a:gd name="connsiteY516" fmla="*/ 6424607 h 6857999"/>
              <a:gd name="connsiteX517" fmla="*/ 4750156 w 5286365"/>
              <a:gd name="connsiteY517" fmla="*/ 6424607 h 6857999"/>
              <a:gd name="connsiteX518" fmla="*/ 4750559 w 5286365"/>
              <a:gd name="connsiteY518" fmla="*/ 6425397 h 6857999"/>
              <a:gd name="connsiteX519" fmla="*/ 4752178 w 5286365"/>
              <a:gd name="connsiteY519" fmla="*/ 6427372 h 6857999"/>
              <a:gd name="connsiteX520" fmla="*/ 4754198 w 5286365"/>
              <a:gd name="connsiteY520" fmla="*/ 6430138 h 6857999"/>
              <a:gd name="connsiteX521" fmla="*/ 4755816 w 5286365"/>
              <a:gd name="connsiteY521" fmla="*/ 6434878 h 6857999"/>
              <a:gd name="connsiteX522" fmla="*/ 4756627 w 5286365"/>
              <a:gd name="connsiteY522" fmla="*/ 6440409 h 6857999"/>
              <a:gd name="connsiteX523" fmla="*/ 4757839 w 5286365"/>
              <a:gd name="connsiteY523" fmla="*/ 6445939 h 6857999"/>
              <a:gd name="connsiteX524" fmla="*/ 4758243 w 5286365"/>
              <a:gd name="connsiteY524" fmla="*/ 6452260 h 6857999"/>
              <a:gd name="connsiteX525" fmla="*/ 4758243 w 5286365"/>
              <a:gd name="connsiteY525" fmla="*/ 6458186 h 6857999"/>
              <a:gd name="connsiteX526" fmla="*/ 4757434 w 5286365"/>
              <a:gd name="connsiteY526" fmla="*/ 6464902 h 6857999"/>
              <a:gd name="connsiteX527" fmla="*/ 4755816 w 5286365"/>
              <a:gd name="connsiteY527" fmla="*/ 6470827 h 6857999"/>
              <a:gd name="connsiteX528" fmla="*/ 4756220 w 5286365"/>
              <a:gd name="connsiteY528" fmla="*/ 6472408 h 6857999"/>
              <a:gd name="connsiteX529" fmla="*/ 4757839 w 5286365"/>
              <a:gd name="connsiteY529" fmla="*/ 6473593 h 6857999"/>
              <a:gd name="connsiteX530" fmla="*/ 4759454 w 5286365"/>
              <a:gd name="connsiteY530" fmla="*/ 6474383 h 6857999"/>
              <a:gd name="connsiteX531" fmla="*/ 4761881 w 5286365"/>
              <a:gd name="connsiteY531" fmla="*/ 6474778 h 6857999"/>
              <a:gd name="connsiteX532" fmla="*/ 4767138 w 5286365"/>
              <a:gd name="connsiteY532" fmla="*/ 6475568 h 6857999"/>
              <a:gd name="connsiteX533" fmla="*/ 4771993 w 5286365"/>
              <a:gd name="connsiteY533" fmla="*/ 6476358 h 6857999"/>
              <a:gd name="connsiteX534" fmla="*/ 4773204 w 5286365"/>
              <a:gd name="connsiteY534" fmla="*/ 6479123 h 6857999"/>
              <a:gd name="connsiteX535" fmla="*/ 4773609 w 5286365"/>
              <a:gd name="connsiteY535" fmla="*/ 6481889 h 6857999"/>
              <a:gd name="connsiteX536" fmla="*/ 4773204 w 5286365"/>
              <a:gd name="connsiteY536" fmla="*/ 6484259 h 6857999"/>
              <a:gd name="connsiteX537" fmla="*/ 4772801 w 5286365"/>
              <a:gd name="connsiteY537" fmla="*/ 6486234 h 6857999"/>
              <a:gd name="connsiteX538" fmla="*/ 4771993 w 5286365"/>
              <a:gd name="connsiteY538" fmla="*/ 6488209 h 6857999"/>
              <a:gd name="connsiteX539" fmla="*/ 4771182 w 5286365"/>
              <a:gd name="connsiteY539" fmla="*/ 6489790 h 6857999"/>
              <a:gd name="connsiteX540" fmla="*/ 4768756 w 5286365"/>
              <a:gd name="connsiteY540" fmla="*/ 6493345 h 6857999"/>
              <a:gd name="connsiteX541" fmla="*/ 4765926 w 5286365"/>
              <a:gd name="connsiteY541" fmla="*/ 6496110 h 6857999"/>
              <a:gd name="connsiteX542" fmla="*/ 4765118 w 5286365"/>
              <a:gd name="connsiteY542" fmla="*/ 6497691 h 6857999"/>
              <a:gd name="connsiteX543" fmla="*/ 4764310 w 5286365"/>
              <a:gd name="connsiteY543" fmla="*/ 6499666 h 6857999"/>
              <a:gd name="connsiteX544" fmla="*/ 4763903 w 5286365"/>
              <a:gd name="connsiteY544" fmla="*/ 6501641 h 6857999"/>
              <a:gd name="connsiteX545" fmla="*/ 4763499 w 5286365"/>
              <a:gd name="connsiteY545" fmla="*/ 6504406 h 6857999"/>
              <a:gd name="connsiteX546" fmla="*/ 4763903 w 5286365"/>
              <a:gd name="connsiteY546" fmla="*/ 6506777 h 6857999"/>
              <a:gd name="connsiteX547" fmla="*/ 4765118 w 5286365"/>
              <a:gd name="connsiteY547" fmla="*/ 6509542 h 6857999"/>
              <a:gd name="connsiteX548" fmla="*/ 4757434 w 5286365"/>
              <a:gd name="connsiteY548" fmla="*/ 6510332 h 6857999"/>
              <a:gd name="connsiteX549" fmla="*/ 4751368 w 5286365"/>
              <a:gd name="connsiteY549" fmla="*/ 6509147 h 6857999"/>
              <a:gd name="connsiteX550" fmla="*/ 4749348 w 5286365"/>
              <a:gd name="connsiteY550" fmla="*/ 6508752 h 6857999"/>
              <a:gd name="connsiteX551" fmla="*/ 4747730 w 5286365"/>
              <a:gd name="connsiteY551" fmla="*/ 6507567 h 6857999"/>
              <a:gd name="connsiteX552" fmla="*/ 4746515 w 5286365"/>
              <a:gd name="connsiteY552" fmla="*/ 6506777 h 6857999"/>
              <a:gd name="connsiteX553" fmla="*/ 4745707 w 5286365"/>
              <a:gd name="connsiteY553" fmla="*/ 6505591 h 6857999"/>
              <a:gd name="connsiteX554" fmla="*/ 4744898 w 5286365"/>
              <a:gd name="connsiteY554" fmla="*/ 6504801 h 6857999"/>
              <a:gd name="connsiteX555" fmla="*/ 4744495 w 5286365"/>
              <a:gd name="connsiteY555" fmla="*/ 6503221 h 6857999"/>
              <a:gd name="connsiteX556" fmla="*/ 4744898 w 5286365"/>
              <a:gd name="connsiteY556" fmla="*/ 6500061 h 6857999"/>
              <a:gd name="connsiteX557" fmla="*/ 4746111 w 5286365"/>
              <a:gd name="connsiteY557" fmla="*/ 6497295 h 6857999"/>
              <a:gd name="connsiteX558" fmla="*/ 4747730 w 5286365"/>
              <a:gd name="connsiteY558" fmla="*/ 6493740 h 6857999"/>
              <a:gd name="connsiteX559" fmla="*/ 4750559 w 5286365"/>
              <a:gd name="connsiteY559" fmla="*/ 6487814 h 6857999"/>
              <a:gd name="connsiteX560" fmla="*/ 4751368 w 5286365"/>
              <a:gd name="connsiteY560" fmla="*/ 6485049 h 6857999"/>
              <a:gd name="connsiteX561" fmla="*/ 4751771 w 5286365"/>
              <a:gd name="connsiteY561" fmla="*/ 6483074 h 6857999"/>
              <a:gd name="connsiteX562" fmla="*/ 4751771 w 5286365"/>
              <a:gd name="connsiteY562" fmla="*/ 6482284 h 6857999"/>
              <a:gd name="connsiteX563" fmla="*/ 4751368 w 5286365"/>
              <a:gd name="connsiteY563" fmla="*/ 6481889 h 6857999"/>
              <a:gd name="connsiteX564" fmla="*/ 4750156 w 5286365"/>
              <a:gd name="connsiteY564" fmla="*/ 6481099 h 6857999"/>
              <a:gd name="connsiteX565" fmla="*/ 4749348 w 5286365"/>
              <a:gd name="connsiteY565" fmla="*/ 6480704 h 6857999"/>
              <a:gd name="connsiteX566" fmla="*/ 4745707 w 5286365"/>
              <a:gd name="connsiteY566" fmla="*/ 6480704 h 6857999"/>
              <a:gd name="connsiteX567" fmla="*/ 4740047 w 5286365"/>
              <a:gd name="connsiteY567" fmla="*/ 6482284 h 6857999"/>
              <a:gd name="connsiteX568" fmla="*/ 4736406 w 5286365"/>
              <a:gd name="connsiteY568" fmla="*/ 6481889 h 6857999"/>
              <a:gd name="connsiteX569" fmla="*/ 4733982 w 5286365"/>
              <a:gd name="connsiteY569" fmla="*/ 6481099 h 6857999"/>
              <a:gd name="connsiteX570" fmla="*/ 4732364 w 5286365"/>
              <a:gd name="connsiteY570" fmla="*/ 6480308 h 6857999"/>
              <a:gd name="connsiteX571" fmla="*/ 4731149 w 5286365"/>
              <a:gd name="connsiteY571" fmla="*/ 6479123 h 6857999"/>
              <a:gd name="connsiteX572" fmla="*/ 4730745 w 5286365"/>
              <a:gd name="connsiteY572" fmla="*/ 6477938 h 6857999"/>
              <a:gd name="connsiteX573" fmla="*/ 4730745 w 5286365"/>
              <a:gd name="connsiteY573" fmla="*/ 6476358 h 6857999"/>
              <a:gd name="connsiteX574" fmla="*/ 4731149 w 5286365"/>
              <a:gd name="connsiteY574" fmla="*/ 6474383 h 6857999"/>
              <a:gd name="connsiteX575" fmla="*/ 4732364 w 5286365"/>
              <a:gd name="connsiteY575" fmla="*/ 6472803 h 6857999"/>
              <a:gd name="connsiteX576" fmla="*/ 4735194 w 5286365"/>
              <a:gd name="connsiteY576" fmla="*/ 6469642 h 6857999"/>
              <a:gd name="connsiteX577" fmla="*/ 4739239 w 5286365"/>
              <a:gd name="connsiteY577" fmla="*/ 6467272 h 6857999"/>
              <a:gd name="connsiteX578" fmla="*/ 4743685 w 5286365"/>
              <a:gd name="connsiteY578" fmla="*/ 6465297 h 6857999"/>
              <a:gd name="connsiteX579" fmla="*/ 4745707 w 5286365"/>
              <a:gd name="connsiteY579" fmla="*/ 6465297 h 6857999"/>
              <a:gd name="connsiteX580" fmla="*/ 4747730 w 5286365"/>
              <a:gd name="connsiteY580" fmla="*/ 6465297 h 6857999"/>
              <a:gd name="connsiteX581" fmla="*/ 4746515 w 5286365"/>
              <a:gd name="connsiteY581" fmla="*/ 6452260 h 6857999"/>
              <a:gd name="connsiteX582" fmla="*/ 4746111 w 5286365"/>
              <a:gd name="connsiteY582" fmla="*/ 6441594 h 6857999"/>
              <a:gd name="connsiteX583" fmla="*/ 4746111 w 5286365"/>
              <a:gd name="connsiteY583" fmla="*/ 6434483 h 6857999"/>
              <a:gd name="connsiteX584" fmla="*/ 4746515 w 5286365"/>
              <a:gd name="connsiteY584" fmla="*/ 6428953 h 6857999"/>
              <a:gd name="connsiteX585" fmla="*/ 4747730 w 5286365"/>
              <a:gd name="connsiteY585" fmla="*/ 6425792 h 6857999"/>
              <a:gd name="connsiteX586" fmla="*/ 4569476 w 5286365"/>
              <a:gd name="connsiteY586" fmla="*/ 6376982 h 6857999"/>
              <a:gd name="connsiteX587" fmla="*/ 4573402 w 5286365"/>
              <a:gd name="connsiteY587" fmla="*/ 6378582 h 6857999"/>
              <a:gd name="connsiteX588" fmla="*/ 4576547 w 5286365"/>
              <a:gd name="connsiteY588" fmla="*/ 6380182 h 6857999"/>
              <a:gd name="connsiteX589" fmla="*/ 4579295 w 5286365"/>
              <a:gd name="connsiteY589" fmla="*/ 6382582 h 6857999"/>
              <a:gd name="connsiteX590" fmla="*/ 4581653 w 5286365"/>
              <a:gd name="connsiteY590" fmla="*/ 6384582 h 6857999"/>
              <a:gd name="connsiteX591" fmla="*/ 4583617 w 5286365"/>
              <a:gd name="connsiteY591" fmla="*/ 6387782 h 6857999"/>
              <a:gd name="connsiteX592" fmla="*/ 4585972 w 5286365"/>
              <a:gd name="connsiteY592" fmla="*/ 6390582 h 6857999"/>
              <a:gd name="connsiteX593" fmla="*/ 4587152 w 5286365"/>
              <a:gd name="connsiteY593" fmla="*/ 6393782 h 6857999"/>
              <a:gd name="connsiteX594" fmla="*/ 4588722 w 5286365"/>
              <a:gd name="connsiteY594" fmla="*/ 6397382 h 6857999"/>
              <a:gd name="connsiteX595" fmla="*/ 4590294 w 5286365"/>
              <a:gd name="connsiteY595" fmla="*/ 6404582 h 6857999"/>
              <a:gd name="connsiteX596" fmla="*/ 4591865 w 5286365"/>
              <a:gd name="connsiteY596" fmla="*/ 6412582 h 6857999"/>
              <a:gd name="connsiteX597" fmla="*/ 4594221 w 5286365"/>
              <a:gd name="connsiteY597" fmla="*/ 6427782 h 6857999"/>
              <a:gd name="connsiteX598" fmla="*/ 4589900 w 5286365"/>
              <a:gd name="connsiteY598" fmla="*/ 6424582 h 6857999"/>
              <a:gd name="connsiteX599" fmla="*/ 4585972 w 5286365"/>
              <a:gd name="connsiteY599" fmla="*/ 6420982 h 6857999"/>
              <a:gd name="connsiteX600" fmla="*/ 4581259 w 5286365"/>
              <a:gd name="connsiteY600" fmla="*/ 6416982 h 6857999"/>
              <a:gd name="connsiteX601" fmla="*/ 4577331 w 5286365"/>
              <a:gd name="connsiteY601" fmla="*/ 6414182 h 6857999"/>
              <a:gd name="connsiteX602" fmla="*/ 4575368 w 5286365"/>
              <a:gd name="connsiteY602" fmla="*/ 6412982 h 6857999"/>
              <a:gd name="connsiteX603" fmla="*/ 4573402 w 5286365"/>
              <a:gd name="connsiteY603" fmla="*/ 6412582 h 6857999"/>
              <a:gd name="connsiteX604" fmla="*/ 4571439 w 5286365"/>
              <a:gd name="connsiteY604" fmla="*/ 6412582 h 6857999"/>
              <a:gd name="connsiteX605" fmla="*/ 4569476 w 5286365"/>
              <a:gd name="connsiteY605" fmla="*/ 6412982 h 6857999"/>
              <a:gd name="connsiteX606" fmla="*/ 4567513 w 5286365"/>
              <a:gd name="connsiteY606" fmla="*/ 6414182 h 6857999"/>
              <a:gd name="connsiteX607" fmla="*/ 4565941 w 5286365"/>
              <a:gd name="connsiteY607" fmla="*/ 6416182 h 6857999"/>
              <a:gd name="connsiteX608" fmla="*/ 4563977 w 5286365"/>
              <a:gd name="connsiteY608" fmla="*/ 6418582 h 6857999"/>
              <a:gd name="connsiteX609" fmla="*/ 4562405 w 5286365"/>
              <a:gd name="connsiteY609" fmla="*/ 6422582 h 6857999"/>
              <a:gd name="connsiteX610" fmla="*/ 4559656 w 5286365"/>
              <a:gd name="connsiteY610" fmla="*/ 6423782 h 6857999"/>
              <a:gd name="connsiteX611" fmla="*/ 4557299 w 5286365"/>
              <a:gd name="connsiteY611" fmla="*/ 6424182 h 6857999"/>
              <a:gd name="connsiteX612" fmla="*/ 4556515 w 5286365"/>
              <a:gd name="connsiteY612" fmla="*/ 6423782 h 6857999"/>
              <a:gd name="connsiteX613" fmla="*/ 4556515 w 5286365"/>
              <a:gd name="connsiteY613" fmla="*/ 6422982 h 6857999"/>
              <a:gd name="connsiteX614" fmla="*/ 4556121 w 5286365"/>
              <a:gd name="connsiteY614" fmla="*/ 6421782 h 6857999"/>
              <a:gd name="connsiteX615" fmla="*/ 4556908 w 5286365"/>
              <a:gd name="connsiteY615" fmla="*/ 6419782 h 6857999"/>
              <a:gd name="connsiteX616" fmla="*/ 4558086 w 5286365"/>
              <a:gd name="connsiteY616" fmla="*/ 6416982 h 6857999"/>
              <a:gd name="connsiteX617" fmla="*/ 4561621 w 5286365"/>
              <a:gd name="connsiteY617" fmla="*/ 6410182 h 6857999"/>
              <a:gd name="connsiteX618" fmla="*/ 4565548 w 5286365"/>
              <a:gd name="connsiteY618" fmla="*/ 6401782 h 6857999"/>
              <a:gd name="connsiteX619" fmla="*/ 4567513 w 5286365"/>
              <a:gd name="connsiteY619" fmla="*/ 6397382 h 6857999"/>
              <a:gd name="connsiteX620" fmla="*/ 4569083 w 5286365"/>
              <a:gd name="connsiteY620" fmla="*/ 6393382 h 6857999"/>
              <a:gd name="connsiteX621" fmla="*/ 4569868 w 5286365"/>
              <a:gd name="connsiteY621" fmla="*/ 6388582 h 6857999"/>
              <a:gd name="connsiteX622" fmla="*/ 4570263 w 5286365"/>
              <a:gd name="connsiteY622" fmla="*/ 6384582 h 6857999"/>
              <a:gd name="connsiteX623" fmla="*/ 4570263 w 5286365"/>
              <a:gd name="connsiteY623" fmla="*/ 6380582 h 6857999"/>
              <a:gd name="connsiteX624" fmla="*/ 1411646 w 5286365"/>
              <a:gd name="connsiteY624" fmla="*/ 6364280 h 6857999"/>
              <a:gd name="connsiteX625" fmla="*/ 1415171 w 5286365"/>
              <a:gd name="connsiteY625" fmla="*/ 6369456 h 6857999"/>
              <a:gd name="connsiteX626" fmla="*/ 1418695 w 5286365"/>
              <a:gd name="connsiteY626" fmla="*/ 6375428 h 6857999"/>
              <a:gd name="connsiteX627" fmla="*/ 1422219 w 5286365"/>
              <a:gd name="connsiteY627" fmla="*/ 6382594 h 6857999"/>
              <a:gd name="connsiteX628" fmla="*/ 1425743 w 5286365"/>
              <a:gd name="connsiteY628" fmla="*/ 6389363 h 6857999"/>
              <a:gd name="connsiteX629" fmla="*/ 1428485 w 5286365"/>
              <a:gd name="connsiteY629" fmla="*/ 6398122 h 6857999"/>
              <a:gd name="connsiteX630" fmla="*/ 1431226 w 5286365"/>
              <a:gd name="connsiteY630" fmla="*/ 6406482 h 6857999"/>
              <a:gd name="connsiteX631" fmla="*/ 1433575 w 5286365"/>
              <a:gd name="connsiteY631" fmla="*/ 6415241 h 6857999"/>
              <a:gd name="connsiteX632" fmla="*/ 1435533 w 5286365"/>
              <a:gd name="connsiteY632" fmla="*/ 6424797 h 6857999"/>
              <a:gd name="connsiteX633" fmla="*/ 1437099 w 5286365"/>
              <a:gd name="connsiteY633" fmla="*/ 6433954 h 6857999"/>
              <a:gd name="connsiteX634" fmla="*/ 1437883 w 5286365"/>
              <a:gd name="connsiteY634" fmla="*/ 6442713 h 6857999"/>
              <a:gd name="connsiteX635" fmla="*/ 1438274 w 5286365"/>
              <a:gd name="connsiteY635" fmla="*/ 6451870 h 6857999"/>
              <a:gd name="connsiteX636" fmla="*/ 1438274 w 5286365"/>
              <a:gd name="connsiteY636" fmla="*/ 6460629 h 6857999"/>
              <a:gd name="connsiteX637" fmla="*/ 1437491 w 5286365"/>
              <a:gd name="connsiteY637" fmla="*/ 6468990 h 6857999"/>
              <a:gd name="connsiteX638" fmla="*/ 1435925 w 5286365"/>
              <a:gd name="connsiteY638" fmla="*/ 6476554 h 6857999"/>
              <a:gd name="connsiteX639" fmla="*/ 1433575 w 5286365"/>
              <a:gd name="connsiteY639" fmla="*/ 6483721 h 6857999"/>
              <a:gd name="connsiteX640" fmla="*/ 1431617 w 5286365"/>
              <a:gd name="connsiteY640" fmla="*/ 6486508 h 6857999"/>
              <a:gd name="connsiteX641" fmla="*/ 1430051 w 5286365"/>
              <a:gd name="connsiteY641" fmla="*/ 6489693 h 6857999"/>
              <a:gd name="connsiteX642" fmla="*/ 1426918 w 5286365"/>
              <a:gd name="connsiteY642" fmla="*/ 6481730 h 6857999"/>
              <a:gd name="connsiteX643" fmla="*/ 1423786 w 5286365"/>
              <a:gd name="connsiteY643" fmla="*/ 6474166 h 6857999"/>
              <a:gd name="connsiteX644" fmla="*/ 1419087 w 5286365"/>
              <a:gd name="connsiteY644" fmla="*/ 6466601 h 6857999"/>
              <a:gd name="connsiteX645" fmla="*/ 1414387 w 5286365"/>
              <a:gd name="connsiteY645" fmla="*/ 6458240 h 6857999"/>
              <a:gd name="connsiteX646" fmla="*/ 1403815 w 5286365"/>
              <a:gd name="connsiteY646" fmla="*/ 6443509 h 6857999"/>
              <a:gd name="connsiteX647" fmla="*/ 1393242 w 5286365"/>
              <a:gd name="connsiteY647" fmla="*/ 6428778 h 6857999"/>
              <a:gd name="connsiteX648" fmla="*/ 1388543 w 5286365"/>
              <a:gd name="connsiteY648" fmla="*/ 6421214 h 6857999"/>
              <a:gd name="connsiteX649" fmla="*/ 1385018 w 5286365"/>
              <a:gd name="connsiteY649" fmla="*/ 6413649 h 6857999"/>
              <a:gd name="connsiteX650" fmla="*/ 1381886 w 5286365"/>
              <a:gd name="connsiteY650" fmla="*/ 6406482 h 6857999"/>
              <a:gd name="connsiteX651" fmla="*/ 1381103 w 5286365"/>
              <a:gd name="connsiteY651" fmla="*/ 6402899 h 6857999"/>
              <a:gd name="connsiteX652" fmla="*/ 1379928 w 5286365"/>
              <a:gd name="connsiteY652" fmla="*/ 6398918 h 6857999"/>
              <a:gd name="connsiteX653" fmla="*/ 1379536 w 5286365"/>
              <a:gd name="connsiteY653" fmla="*/ 6395335 h 6857999"/>
              <a:gd name="connsiteX654" fmla="*/ 1379536 w 5286365"/>
              <a:gd name="connsiteY654" fmla="*/ 6392150 h 6857999"/>
              <a:gd name="connsiteX655" fmla="*/ 1379928 w 5286365"/>
              <a:gd name="connsiteY655" fmla="*/ 6388566 h 6857999"/>
              <a:gd name="connsiteX656" fmla="*/ 1380711 w 5286365"/>
              <a:gd name="connsiteY656" fmla="*/ 6384983 h 6857999"/>
              <a:gd name="connsiteX657" fmla="*/ 1381494 w 5286365"/>
              <a:gd name="connsiteY657" fmla="*/ 6381002 h 6857999"/>
              <a:gd name="connsiteX658" fmla="*/ 1383061 w 5286365"/>
              <a:gd name="connsiteY658" fmla="*/ 6377419 h 6857999"/>
              <a:gd name="connsiteX659" fmla="*/ 1385410 w 5286365"/>
              <a:gd name="connsiteY659" fmla="*/ 6373835 h 6857999"/>
              <a:gd name="connsiteX660" fmla="*/ 1388151 w 5286365"/>
              <a:gd name="connsiteY660" fmla="*/ 6370252 h 6857999"/>
              <a:gd name="connsiteX661" fmla="*/ 1390892 w 5286365"/>
              <a:gd name="connsiteY661" fmla="*/ 6370650 h 6857999"/>
              <a:gd name="connsiteX662" fmla="*/ 1392850 w 5286365"/>
              <a:gd name="connsiteY662" fmla="*/ 6371446 h 6857999"/>
              <a:gd name="connsiteX663" fmla="*/ 1394808 w 5286365"/>
              <a:gd name="connsiteY663" fmla="*/ 6372641 h 6857999"/>
              <a:gd name="connsiteX664" fmla="*/ 1395983 w 5286365"/>
              <a:gd name="connsiteY664" fmla="*/ 6374233 h 6857999"/>
              <a:gd name="connsiteX665" fmla="*/ 1396766 w 5286365"/>
              <a:gd name="connsiteY665" fmla="*/ 6376224 h 6857999"/>
              <a:gd name="connsiteX666" fmla="*/ 1396766 w 5286365"/>
              <a:gd name="connsiteY666" fmla="*/ 6379011 h 6857999"/>
              <a:gd name="connsiteX667" fmla="*/ 1396766 w 5286365"/>
              <a:gd name="connsiteY667" fmla="*/ 6383789 h 6857999"/>
              <a:gd name="connsiteX668" fmla="*/ 1395200 w 5286365"/>
              <a:gd name="connsiteY668" fmla="*/ 6394937 h 6857999"/>
              <a:gd name="connsiteX669" fmla="*/ 1395200 w 5286365"/>
              <a:gd name="connsiteY669" fmla="*/ 6400112 h 6857999"/>
              <a:gd name="connsiteX670" fmla="*/ 1395983 w 5286365"/>
              <a:gd name="connsiteY670" fmla="*/ 6402501 h 6857999"/>
              <a:gd name="connsiteX671" fmla="*/ 1396374 w 5286365"/>
              <a:gd name="connsiteY671" fmla="*/ 6404492 h 6857999"/>
              <a:gd name="connsiteX672" fmla="*/ 1400290 w 5286365"/>
              <a:gd name="connsiteY672" fmla="*/ 6404094 h 6857999"/>
              <a:gd name="connsiteX673" fmla="*/ 1403815 w 5286365"/>
              <a:gd name="connsiteY673" fmla="*/ 6402899 h 6857999"/>
              <a:gd name="connsiteX674" fmla="*/ 1406164 w 5286365"/>
              <a:gd name="connsiteY674" fmla="*/ 6401705 h 6857999"/>
              <a:gd name="connsiteX675" fmla="*/ 1408122 w 5286365"/>
              <a:gd name="connsiteY675" fmla="*/ 6400112 h 6857999"/>
              <a:gd name="connsiteX676" fmla="*/ 1409688 w 5286365"/>
              <a:gd name="connsiteY676" fmla="*/ 6398122 h 6857999"/>
              <a:gd name="connsiteX677" fmla="*/ 1410863 w 5286365"/>
              <a:gd name="connsiteY677" fmla="*/ 6395335 h 6857999"/>
              <a:gd name="connsiteX678" fmla="*/ 1411646 w 5286365"/>
              <a:gd name="connsiteY678" fmla="*/ 6392946 h 6857999"/>
              <a:gd name="connsiteX679" fmla="*/ 1412038 w 5286365"/>
              <a:gd name="connsiteY679" fmla="*/ 6389761 h 6857999"/>
              <a:gd name="connsiteX680" fmla="*/ 1412038 w 5286365"/>
              <a:gd name="connsiteY680" fmla="*/ 6383789 h 6857999"/>
              <a:gd name="connsiteX681" fmla="*/ 1411646 w 5286365"/>
              <a:gd name="connsiteY681" fmla="*/ 6377419 h 6857999"/>
              <a:gd name="connsiteX682" fmla="*/ 1411646 w 5286365"/>
              <a:gd name="connsiteY682" fmla="*/ 6370650 h 6857999"/>
              <a:gd name="connsiteX683" fmla="*/ 4745035 w 5286365"/>
              <a:gd name="connsiteY683" fmla="*/ 6353169 h 6857999"/>
              <a:gd name="connsiteX684" fmla="*/ 4748284 w 5286365"/>
              <a:gd name="connsiteY684" fmla="*/ 6354324 h 6857999"/>
              <a:gd name="connsiteX685" fmla="*/ 4750720 w 5286365"/>
              <a:gd name="connsiteY685" fmla="*/ 6355863 h 6857999"/>
              <a:gd name="connsiteX686" fmla="*/ 4753562 w 5286365"/>
              <a:gd name="connsiteY686" fmla="*/ 6357017 h 6857999"/>
              <a:gd name="connsiteX687" fmla="*/ 4754780 w 5286365"/>
              <a:gd name="connsiteY687" fmla="*/ 6359327 h 6857999"/>
              <a:gd name="connsiteX688" fmla="*/ 4756810 w 5286365"/>
              <a:gd name="connsiteY688" fmla="*/ 6361251 h 6857999"/>
              <a:gd name="connsiteX689" fmla="*/ 4758436 w 5286365"/>
              <a:gd name="connsiteY689" fmla="*/ 6363175 h 6857999"/>
              <a:gd name="connsiteX690" fmla="*/ 4760467 w 5286365"/>
              <a:gd name="connsiteY690" fmla="*/ 6367793 h 6857999"/>
              <a:gd name="connsiteX691" fmla="*/ 4761684 w 5286365"/>
              <a:gd name="connsiteY691" fmla="*/ 6373181 h 6857999"/>
              <a:gd name="connsiteX692" fmla="*/ 4762496 w 5286365"/>
              <a:gd name="connsiteY692" fmla="*/ 6378954 h 6857999"/>
              <a:gd name="connsiteX693" fmla="*/ 4762496 w 5286365"/>
              <a:gd name="connsiteY693" fmla="*/ 6385111 h 6857999"/>
              <a:gd name="connsiteX694" fmla="*/ 4762496 w 5286365"/>
              <a:gd name="connsiteY694" fmla="*/ 6391269 h 6857999"/>
              <a:gd name="connsiteX695" fmla="*/ 4758436 w 5286365"/>
              <a:gd name="connsiteY695" fmla="*/ 6391269 h 6857999"/>
              <a:gd name="connsiteX696" fmla="*/ 4754780 w 5286365"/>
              <a:gd name="connsiteY696" fmla="*/ 6390114 h 6857999"/>
              <a:gd name="connsiteX697" fmla="*/ 4752344 w 5286365"/>
              <a:gd name="connsiteY697" fmla="*/ 6388960 h 6857999"/>
              <a:gd name="connsiteX698" fmla="*/ 4750313 w 5286365"/>
              <a:gd name="connsiteY698" fmla="*/ 6387421 h 6857999"/>
              <a:gd name="connsiteX699" fmla="*/ 4748284 w 5286365"/>
              <a:gd name="connsiteY699" fmla="*/ 6385496 h 6857999"/>
              <a:gd name="connsiteX700" fmla="*/ 4747063 w 5286365"/>
              <a:gd name="connsiteY700" fmla="*/ 6383187 h 6857999"/>
              <a:gd name="connsiteX701" fmla="*/ 4746253 w 5286365"/>
              <a:gd name="connsiteY701" fmla="*/ 6380493 h 6857999"/>
              <a:gd name="connsiteX702" fmla="*/ 4745845 w 5286365"/>
              <a:gd name="connsiteY702" fmla="*/ 6378184 h 6857999"/>
              <a:gd name="connsiteX703" fmla="*/ 4745035 w 5286365"/>
              <a:gd name="connsiteY703" fmla="*/ 6371642 h 6857999"/>
              <a:gd name="connsiteX704" fmla="*/ 4745035 w 5286365"/>
              <a:gd name="connsiteY704" fmla="*/ 6365484 h 6857999"/>
              <a:gd name="connsiteX705" fmla="*/ 4745845 w 5286365"/>
              <a:gd name="connsiteY705" fmla="*/ 6359327 h 6857999"/>
              <a:gd name="connsiteX706" fmla="*/ 4743447 w 5286365"/>
              <a:gd name="connsiteY706" fmla="*/ 6313482 h 6857999"/>
              <a:gd name="connsiteX707" fmla="*/ 4749579 w 5286365"/>
              <a:gd name="connsiteY707" fmla="*/ 6315048 h 6857999"/>
              <a:gd name="connsiteX708" fmla="*/ 4755714 w 5286365"/>
              <a:gd name="connsiteY708" fmla="*/ 6316614 h 6857999"/>
              <a:gd name="connsiteX709" fmla="*/ 4761028 w 5286365"/>
              <a:gd name="connsiteY709" fmla="*/ 6318571 h 6857999"/>
              <a:gd name="connsiteX710" fmla="*/ 4765118 w 5286365"/>
              <a:gd name="connsiteY710" fmla="*/ 6321702 h 6857999"/>
              <a:gd name="connsiteX711" fmla="*/ 4766755 w 5286365"/>
              <a:gd name="connsiteY711" fmla="*/ 6322877 h 6857999"/>
              <a:gd name="connsiteX712" fmla="*/ 4768391 w 5286365"/>
              <a:gd name="connsiteY712" fmla="*/ 6325225 h 6857999"/>
              <a:gd name="connsiteX713" fmla="*/ 4769208 w 5286365"/>
              <a:gd name="connsiteY713" fmla="*/ 6327182 h 6857999"/>
              <a:gd name="connsiteX714" fmla="*/ 4769615 w 5286365"/>
              <a:gd name="connsiteY714" fmla="*/ 6329531 h 6857999"/>
              <a:gd name="connsiteX715" fmla="*/ 4770434 w 5286365"/>
              <a:gd name="connsiteY715" fmla="*/ 6331880 h 6857999"/>
              <a:gd name="connsiteX716" fmla="*/ 4770434 w 5286365"/>
              <a:gd name="connsiteY716" fmla="*/ 6335011 h 6857999"/>
              <a:gd name="connsiteX717" fmla="*/ 4769615 w 5286365"/>
              <a:gd name="connsiteY717" fmla="*/ 6337751 h 6857999"/>
              <a:gd name="connsiteX718" fmla="*/ 4768798 w 5286365"/>
              <a:gd name="connsiteY718" fmla="*/ 6341274 h 6857999"/>
              <a:gd name="connsiteX719" fmla="*/ 4764708 w 5286365"/>
              <a:gd name="connsiteY719" fmla="*/ 6342057 h 6857999"/>
              <a:gd name="connsiteX720" fmla="*/ 4760621 w 5286365"/>
              <a:gd name="connsiteY720" fmla="*/ 6341274 h 6857999"/>
              <a:gd name="connsiteX721" fmla="*/ 4756941 w 5286365"/>
              <a:gd name="connsiteY721" fmla="*/ 6341274 h 6857999"/>
              <a:gd name="connsiteX722" fmla="*/ 4753668 w 5286365"/>
              <a:gd name="connsiteY722" fmla="*/ 6340491 h 6857999"/>
              <a:gd name="connsiteX723" fmla="*/ 4751214 w 5286365"/>
              <a:gd name="connsiteY723" fmla="*/ 6339317 h 6857999"/>
              <a:gd name="connsiteX724" fmla="*/ 4749170 w 5286365"/>
              <a:gd name="connsiteY724" fmla="*/ 6337751 h 6857999"/>
              <a:gd name="connsiteX725" fmla="*/ 4747534 w 5286365"/>
              <a:gd name="connsiteY725" fmla="*/ 6336577 h 6857999"/>
              <a:gd name="connsiteX726" fmla="*/ 4745899 w 5286365"/>
              <a:gd name="connsiteY726" fmla="*/ 6334620 h 6857999"/>
              <a:gd name="connsiteX727" fmla="*/ 4745082 w 5286365"/>
              <a:gd name="connsiteY727" fmla="*/ 6332662 h 6857999"/>
              <a:gd name="connsiteX728" fmla="*/ 4744263 w 5286365"/>
              <a:gd name="connsiteY728" fmla="*/ 6329922 h 6857999"/>
              <a:gd name="connsiteX729" fmla="*/ 4743447 w 5286365"/>
              <a:gd name="connsiteY729" fmla="*/ 6325225 h 6857999"/>
              <a:gd name="connsiteX730" fmla="*/ 4743447 w 5286365"/>
              <a:gd name="connsiteY730" fmla="*/ 6319745 h 6857999"/>
              <a:gd name="connsiteX731" fmla="*/ 1443036 w 5286365"/>
              <a:gd name="connsiteY731" fmla="*/ 6302367 h 6857999"/>
              <a:gd name="connsiteX732" fmla="*/ 1441838 w 5286365"/>
              <a:gd name="connsiteY732" fmla="*/ 6304748 h 6857999"/>
              <a:gd name="connsiteX733" fmla="*/ 1439442 w 5286365"/>
              <a:gd name="connsiteY733" fmla="*/ 6307526 h 6857999"/>
              <a:gd name="connsiteX734" fmla="*/ 1437445 w 5286365"/>
              <a:gd name="connsiteY734" fmla="*/ 6309511 h 6857999"/>
              <a:gd name="connsiteX735" fmla="*/ 1435049 w 5286365"/>
              <a:gd name="connsiteY735" fmla="*/ 6310701 h 6857999"/>
              <a:gd name="connsiteX736" fmla="*/ 1432253 w 5286365"/>
              <a:gd name="connsiteY736" fmla="*/ 6312289 h 6857999"/>
              <a:gd name="connsiteX737" fmla="*/ 1427860 w 5286365"/>
              <a:gd name="connsiteY737" fmla="*/ 6313480 h 6857999"/>
              <a:gd name="connsiteX738" fmla="*/ 1423866 w 5286365"/>
              <a:gd name="connsiteY738" fmla="*/ 6313876 h 6857999"/>
              <a:gd name="connsiteX739" fmla="*/ 1419074 w 5286365"/>
              <a:gd name="connsiteY739" fmla="*/ 6313876 h 6857999"/>
              <a:gd name="connsiteX740" fmla="*/ 1419473 w 5286365"/>
              <a:gd name="connsiteY740" fmla="*/ 6315861 h 6857999"/>
              <a:gd name="connsiteX741" fmla="*/ 1419873 w 5286365"/>
              <a:gd name="connsiteY741" fmla="*/ 6317448 h 6857999"/>
              <a:gd name="connsiteX742" fmla="*/ 1421071 w 5286365"/>
              <a:gd name="connsiteY742" fmla="*/ 6319036 h 6857999"/>
              <a:gd name="connsiteX743" fmla="*/ 1422269 w 5286365"/>
              <a:gd name="connsiteY743" fmla="*/ 6319830 h 6857999"/>
              <a:gd name="connsiteX744" fmla="*/ 1425863 w 5286365"/>
              <a:gd name="connsiteY744" fmla="*/ 6321814 h 6857999"/>
              <a:gd name="connsiteX745" fmla="*/ 1429458 w 5286365"/>
              <a:gd name="connsiteY745" fmla="*/ 6323401 h 6857999"/>
              <a:gd name="connsiteX746" fmla="*/ 1433052 w 5286365"/>
              <a:gd name="connsiteY746" fmla="*/ 6325386 h 6857999"/>
              <a:gd name="connsiteX747" fmla="*/ 1434649 w 5286365"/>
              <a:gd name="connsiteY747" fmla="*/ 6326973 h 6857999"/>
              <a:gd name="connsiteX748" fmla="*/ 1435448 w 5286365"/>
              <a:gd name="connsiteY748" fmla="*/ 6327767 h 6857999"/>
              <a:gd name="connsiteX749" fmla="*/ 1436247 w 5286365"/>
              <a:gd name="connsiteY749" fmla="*/ 6329354 h 6857999"/>
              <a:gd name="connsiteX750" fmla="*/ 1436646 w 5286365"/>
              <a:gd name="connsiteY750" fmla="*/ 6331339 h 6857999"/>
              <a:gd name="connsiteX751" fmla="*/ 1436646 w 5286365"/>
              <a:gd name="connsiteY751" fmla="*/ 6334117 h 6857999"/>
              <a:gd name="connsiteX752" fmla="*/ 1435448 w 5286365"/>
              <a:gd name="connsiteY752" fmla="*/ 6336498 h 6857999"/>
              <a:gd name="connsiteX753" fmla="*/ 1423467 w 5286365"/>
              <a:gd name="connsiteY753" fmla="*/ 6340864 h 6857999"/>
              <a:gd name="connsiteX754" fmla="*/ 1417477 w 5286365"/>
              <a:gd name="connsiteY754" fmla="*/ 6342848 h 6857999"/>
              <a:gd name="connsiteX755" fmla="*/ 1411885 w 5286365"/>
              <a:gd name="connsiteY755" fmla="*/ 6345626 h 6857999"/>
              <a:gd name="connsiteX756" fmla="*/ 1406693 w 5286365"/>
              <a:gd name="connsiteY756" fmla="*/ 6348008 h 6857999"/>
              <a:gd name="connsiteX757" fmla="*/ 1402300 w 5286365"/>
              <a:gd name="connsiteY757" fmla="*/ 6351580 h 6857999"/>
              <a:gd name="connsiteX758" fmla="*/ 1398706 w 5286365"/>
              <a:gd name="connsiteY758" fmla="*/ 6355151 h 6857999"/>
              <a:gd name="connsiteX759" fmla="*/ 1397109 w 5286365"/>
              <a:gd name="connsiteY759" fmla="*/ 6357533 h 6857999"/>
              <a:gd name="connsiteX760" fmla="*/ 1395511 w 5286365"/>
              <a:gd name="connsiteY760" fmla="*/ 6359517 h 6857999"/>
              <a:gd name="connsiteX761" fmla="*/ 1393115 w 5286365"/>
              <a:gd name="connsiteY761" fmla="*/ 6359120 h 6857999"/>
              <a:gd name="connsiteX762" fmla="*/ 1391118 w 5286365"/>
              <a:gd name="connsiteY762" fmla="*/ 6357533 h 6857999"/>
              <a:gd name="connsiteX763" fmla="*/ 1389521 w 5286365"/>
              <a:gd name="connsiteY763" fmla="*/ 6355548 h 6857999"/>
              <a:gd name="connsiteX764" fmla="*/ 1388322 w 5286365"/>
              <a:gd name="connsiteY764" fmla="*/ 6353564 h 6857999"/>
              <a:gd name="connsiteX765" fmla="*/ 1387124 w 5286365"/>
              <a:gd name="connsiteY765" fmla="*/ 6351580 h 6857999"/>
              <a:gd name="connsiteX766" fmla="*/ 1385127 w 5286365"/>
              <a:gd name="connsiteY766" fmla="*/ 6349992 h 6857999"/>
              <a:gd name="connsiteX767" fmla="*/ 1383131 w 5286365"/>
              <a:gd name="connsiteY767" fmla="*/ 6349198 h 6857999"/>
              <a:gd name="connsiteX768" fmla="*/ 1379536 w 5286365"/>
              <a:gd name="connsiteY768" fmla="*/ 6348404 h 6857999"/>
              <a:gd name="connsiteX769" fmla="*/ 1386725 w 5286365"/>
              <a:gd name="connsiteY769" fmla="*/ 6346420 h 6857999"/>
              <a:gd name="connsiteX770" fmla="*/ 1391517 w 5286365"/>
              <a:gd name="connsiteY770" fmla="*/ 6344039 h 6857999"/>
              <a:gd name="connsiteX771" fmla="*/ 1396310 w 5286365"/>
              <a:gd name="connsiteY771" fmla="*/ 6340864 h 6857999"/>
              <a:gd name="connsiteX772" fmla="*/ 1399105 w 5286365"/>
              <a:gd name="connsiteY772" fmla="*/ 6338086 h 6857999"/>
              <a:gd name="connsiteX773" fmla="*/ 1401901 w 5286365"/>
              <a:gd name="connsiteY773" fmla="*/ 6334911 h 6857999"/>
              <a:gd name="connsiteX774" fmla="*/ 1403898 w 5286365"/>
              <a:gd name="connsiteY774" fmla="*/ 6331339 h 6857999"/>
              <a:gd name="connsiteX775" fmla="*/ 1406693 w 5286365"/>
              <a:gd name="connsiteY775" fmla="*/ 6323798 h 6857999"/>
              <a:gd name="connsiteX776" fmla="*/ 1408291 w 5286365"/>
              <a:gd name="connsiteY776" fmla="*/ 6320226 h 6857999"/>
              <a:gd name="connsiteX777" fmla="*/ 1410288 w 5286365"/>
              <a:gd name="connsiteY777" fmla="*/ 6317051 h 6857999"/>
              <a:gd name="connsiteX778" fmla="*/ 1412684 w 5286365"/>
              <a:gd name="connsiteY778" fmla="*/ 6313876 h 6857999"/>
              <a:gd name="connsiteX779" fmla="*/ 1416278 w 5286365"/>
              <a:gd name="connsiteY779" fmla="*/ 6310701 h 6857999"/>
              <a:gd name="connsiteX780" fmla="*/ 1421071 w 5286365"/>
              <a:gd name="connsiteY780" fmla="*/ 6307923 h 6857999"/>
              <a:gd name="connsiteX781" fmla="*/ 1426662 w 5286365"/>
              <a:gd name="connsiteY781" fmla="*/ 6305939 h 6857999"/>
              <a:gd name="connsiteX782" fmla="*/ 1434250 w 5286365"/>
              <a:gd name="connsiteY782" fmla="*/ 6303954 h 6857999"/>
              <a:gd name="connsiteX783" fmla="*/ 1417097 w 5286365"/>
              <a:gd name="connsiteY783" fmla="*/ 6264267 h 6857999"/>
              <a:gd name="connsiteX784" fmla="*/ 1420239 w 5286365"/>
              <a:gd name="connsiteY784" fmla="*/ 6264655 h 6857999"/>
              <a:gd name="connsiteX785" fmla="*/ 1422596 w 5286365"/>
              <a:gd name="connsiteY785" fmla="*/ 6265430 h 6857999"/>
              <a:gd name="connsiteX786" fmla="*/ 1424952 w 5286365"/>
              <a:gd name="connsiteY786" fmla="*/ 6266593 h 6857999"/>
              <a:gd name="connsiteX787" fmla="*/ 1428095 w 5286365"/>
              <a:gd name="connsiteY787" fmla="*/ 6268531 h 6857999"/>
              <a:gd name="connsiteX788" fmla="*/ 1433201 w 5286365"/>
              <a:gd name="connsiteY788" fmla="*/ 6272408 h 6857999"/>
              <a:gd name="connsiteX789" fmla="*/ 1437129 w 5286365"/>
              <a:gd name="connsiteY789" fmla="*/ 6276672 h 6857999"/>
              <a:gd name="connsiteX790" fmla="*/ 1439878 w 5286365"/>
              <a:gd name="connsiteY790" fmla="*/ 6281324 h 6857999"/>
              <a:gd name="connsiteX791" fmla="*/ 1441056 w 5286365"/>
              <a:gd name="connsiteY791" fmla="*/ 6283262 h 6857999"/>
              <a:gd name="connsiteX792" fmla="*/ 1441449 w 5286365"/>
              <a:gd name="connsiteY792" fmla="*/ 6285200 h 6857999"/>
              <a:gd name="connsiteX793" fmla="*/ 1435950 w 5286365"/>
              <a:gd name="connsiteY793" fmla="*/ 6284813 h 6857999"/>
              <a:gd name="connsiteX794" fmla="*/ 1431237 w 5286365"/>
              <a:gd name="connsiteY794" fmla="*/ 6284813 h 6857999"/>
              <a:gd name="connsiteX795" fmla="*/ 1426523 w 5286365"/>
              <a:gd name="connsiteY795" fmla="*/ 6285588 h 6857999"/>
              <a:gd name="connsiteX796" fmla="*/ 1422988 w 5286365"/>
              <a:gd name="connsiteY796" fmla="*/ 6286751 h 6857999"/>
              <a:gd name="connsiteX797" fmla="*/ 1420632 w 5286365"/>
              <a:gd name="connsiteY797" fmla="*/ 6288301 h 6857999"/>
              <a:gd name="connsiteX798" fmla="*/ 1418668 w 5286365"/>
              <a:gd name="connsiteY798" fmla="*/ 6290627 h 6857999"/>
              <a:gd name="connsiteX799" fmla="*/ 1418275 w 5286365"/>
              <a:gd name="connsiteY799" fmla="*/ 6292953 h 6857999"/>
              <a:gd name="connsiteX800" fmla="*/ 1418275 w 5286365"/>
              <a:gd name="connsiteY800" fmla="*/ 6296442 h 6857999"/>
              <a:gd name="connsiteX801" fmla="*/ 1413562 w 5286365"/>
              <a:gd name="connsiteY801" fmla="*/ 6296830 h 6857999"/>
              <a:gd name="connsiteX802" fmla="*/ 1410027 w 5286365"/>
              <a:gd name="connsiteY802" fmla="*/ 6297605 h 6857999"/>
              <a:gd name="connsiteX803" fmla="*/ 1407277 w 5286365"/>
              <a:gd name="connsiteY803" fmla="*/ 6296830 h 6857999"/>
              <a:gd name="connsiteX804" fmla="*/ 1405313 w 5286365"/>
              <a:gd name="connsiteY804" fmla="*/ 6296442 h 6857999"/>
              <a:gd name="connsiteX805" fmla="*/ 1403742 w 5286365"/>
              <a:gd name="connsiteY805" fmla="*/ 6296054 h 6857999"/>
              <a:gd name="connsiteX806" fmla="*/ 1403349 w 5286365"/>
              <a:gd name="connsiteY806" fmla="*/ 6294891 h 6857999"/>
              <a:gd name="connsiteX807" fmla="*/ 1403349 w 5286365"/>
              <a:gd name="connsiteY807" fmla="*/ 6294116 h 6857999"/>
              <a:gd name="connsiteX808" fmla="*/ 1403349 w 5286365"/>
              <a:gd name="connsiteY808" fmla="*/ 6292566 h 6857999"/>
              <a:gd name="connsiteX809" fmla="*/ 1404135 w 5286365"/>
              <a:gd name="connsiteY809" fmla="*/ 6291403 h 6857999"/>
              <a:gd name="connsiteX810" fmla="*/ 1405706 w 5286365"/>
              <a:gd name="connsiteY810" fmla="*/ 6290240 h 6857999"/>
              <a:gd name="connsiteX811" fmla="*/ 1408848 w 5286365"/>
              <a:gd name="connsiteY811" fmla="*/ 6288301 h 6857999"/>
              <a:gd name="connsiteX812" fmla="*/ 1413169 w 5286365"/>
              <a:gd name="connsiteY812" fmla="*/ 6285975 h 6857999"/>
              <a:gd name="connsiteX813" fmla="*/ 1415133 w 5286365"/>
              <a:gd name="connsiteY813" fmla="*/ 6285588 h 6857999"/>
              <a:gd name="connsiteX814" fmla="*/ 1417489 w 5286365"/>
              <a:gd name="connsiteY814" fmla="*/ 6285588 h 6857999"/>
              <a:gd name="connsiteX815" fmla="*/ 1418275 w 5286365"/>
              <a:gd name="connsiteY815" fmla="*/ 6279773 h 6857999"/>
              <a:gd name="connsiteX816" fmla="*/ 1417489 w 5286365"/>
              <a:gd name="connsiteY816" fmla="*/ 6276672 h 6857999"/>
              <a:gd name="connsiteX817" fmla="*/ 1417097 w 5286365"/>
              <a:gd name="connsiteY817" fmla="*/ 6274346 h 6857999"/>
              <a:gd name="connsiteX818" fmla="*/ 1416311 w 5286365"/>
              <a:gd name="connsiteY818" fmla="*/ 6272408 h 6857999"/>
              <a:gd name="connsiteX819" fmla="*/ 1414740 w 5286365"/>
              <a:gd name="connsiteY819" fmla="*/ 6270857 h 6857999"/>
              <a:gd name="connsiteX820" fmla="*/ 1412776 w 5286365"/>
              <a:gd name="connsiteY820" fmla="*/ 6269306 h 6857999"/>
              <a:gd name="connsiteX821" fmla="*/ 1409241 w 5286365"/>
              <a:gd name="connsiteY821" fmla="*/ 6268919 h 6857999"/>
              <a:gd name="connsiteX822" fmla="*/ 1411205 w 5286365"/>
              <a:gd name="connsiteY822" fmla="*/ 6266593 h 6857999"/>
              <a:gd name="connsiteX823" fmla="*/ 1412776 w 5286365"/>
              <a:gd name="connsiteY823" fmla="*/ 6265042 h 6857999"/>
              <a:gd name="connsiteX824" fmla="*/ 1415133 w 5286365"/>
              <a:gd name="connsiteY824" fmla="*/ 6264655 h 6857999"/>
              <a:gd name="connsiteX825" fmla="*/ 4756488 w 5286365"/>
              <a:gd name="connsiteY825" fmla="*/ 6229344 h 6857999"/>
              <a:gd name="connsiteX826" fmla="*/ 4763403 w 5286365"/>
              <a:gd name="connsiteY826" fmla="*/ 6229344 h 6857999"/>
              <a:gd name="connsiteX827" fmla="*/ 4766655 w 5286365"/>
              <a:gd name="connsiteY827" fmla="*/ 6229741 h 6857999"/>
              <a:gd name="connsiteX828" fmla="*/ 4769502 w 5286365"/>
              <a:gd name="connsiteY828" fmla="*/ 6230535 h 6857999"/>
              <a:gd name="connsiteX829" fmla="*/ 4772756 w 5286365"/>
              <a:gd name="connsiteY829" fmla="*/ 6231725 h 6857999"/>
              <a:gd name="connsiteX830" fmla="*/ 4775196 w 5286365"/>
              <a:gd name="connsiteY830" fmla="*/ 6233313 h 6857999"/>
              <a:gd name="connsiteX831" fmla="*/ 4771538 w 5286365"/>
              <a:gd name="connsiteY831" fmla="*/ 6244028 h 6857999"/>
              <a:gd name="connsiteX832" fmla="*/ 4768690 w 5286365"/>
              <a:gd name="connsiteY832" fmla="*/ 6253157 h 6857999"/>
              <a:gd name="connsiteX833" fmla="*/ 4762996 w 5286365"/>
              <a:gd name="connsiteY833" fmla="*/ 6266651 h 6857999"/>
              <a:gd name="connsiteX834" fmla="*/ 4760148 w 5286365"/>
              <a:gd name="connsiteY834" fmla="*/ 6273397 h 6857999"/>
              <a:gd name="connsiteX835" fmla="*/ 4757302 w 5286365"/>
              <a:gd name="connsiteY835" fmla="*/ 6280938 h 6857999"/>
              <a:gd name="connsiteX836" fmla="*/ 4754454 w 5286365"/>
              <a:gd name="connsiteY836" fmla="*/ 6290066 h 6857999"/>
              <a:gd name="connsiteX837" fmla="*/ 4752013 w 5286365"/>
              <a:gd name="connsiteY837" fmla="*/ 6300782 h 6857999"/>
              <a:gd name="connsiteX838" fmla="*/ 4748353 w 5286365"/>
              <a:gd name="connsiteY838" fmla="*/ 6300782 h 6857999"/>
              <a:gd name="connsiteX839" fmla="*/ 4745912 w 5286365"/>
              <a:gd name="connsiteY839" fmla="*/ 6300385 h 6857999"/>
              <a:gd name="connsiteX840" fmla="*/ 4743881 w 5286365"/>
              <a:gd name="connsiteY840" fmla="*/ 6299591 h 6857999"/>
              <a:gd name="connsiteX841" fmla="*/ 4742252 w 5286365"/>
              <a:gd name="connsiteY841" fmla="*/ 6298004 h 6857999"/>
              <a:gd name="connsiteX842" fmla="*/ 4741438 w 5286365"/>
              <a:gd name="connsiteY842" fmla="*/ 6296416 h 6857999"/>
              <a:gd name="connsiteX843" fmla="*/ 4740218 w 5286365"/>
              <a:gd name="connsiteY843" fmla="*/ 6294432 h 6857999"/>
              <a:gd name="connsiteX844" fmla="*/ 4740218 w 5286365"/>
              <a:gd name="connsiteY844" fmla="*/ 6292448 h 6857999"/>
              <a:gd name="connsiteX845" fmla="*/ 4740218 w 5286365"/>
              <a:gd name="connsiteY845" fmla="*/ 6290066 h 6857999"/>
              <a:gd name="connsiteX846" fmla="*/ 4741845 w 5286365"/>
              <a:gd name="connsiteY846" fmla="*/ 6284510 h 6857999"/>
              <a:gd name="connsiteX847" fmla="*/ 4743881 w 5286365"/>
              <a:gd name="connsiteY847" fmla="*/ 6278160 h 6857999"/>
              <a:gd name="connsiteX848" fmla="*/ 4749166 w 5286365"/>
              <a:gd name="connsiteY848" fmla="*/ 6265460 h 6857999"/>
              <a:gd name="connsiteX849" fmla="*/ 4751202 w 5286365"/>
              <a:gd name="connsiteY849" fmla="*/ 6258713 h 6857999"/>
              <a:gd name="connsiteX850" fmla="*/ 4752419 w 5286365"/>
              <a:gd name="connsiteY850" fmla="*/ 6252760 h 6857999"/>
              <a:gd name="connsiteX851" fmla="*/ 4753233 w 5286365"/>
              <a:gd name="connsiteY851" fmla="*/ 6250379 h 6857999"/>
              <a:gd name="connsiteX852" fmla="*/ 4753233 w 5286365"/>
              <a:gd name="connsiteY852" fmla="*/ 6247600 h 6857999"/>
              <a:gd name="connsiteX853" fmla="*/ 4753233 w 5286365"/>
              <a:gd name="connsiteY853" fmla="*/ 6245219 h 6857999"/>
              <a:gd name="connsiteX854" fmla="*/ 4752013 w 5286365"/>
              <a:gd name="connsiteY854" fmla="*/ 6243235 h 6857999"/>
              <a:gd name="connsiteX855" fmla="*/ 4751202 w 5286365"/>
              <a:gd name="connsiteY855" fmla="*/ 6241250 h 6857999"/>
              <a:gd name="connsiteX856" fmla="*/ 4749573 w 5286365"/>
              <a:gd name="connsiteY856" fmla="*/ 6239663 h 6857999"/>
              <a:gd name="connsiteX857" fmla="*/ 4747540 w 5286365"/>
              <a:gd name="connsiteY857" fmla="*/ 6238869 h 6857999"/>
              <a:gd name="connsiteX858" fmla="*/ 4744284 w 5286365"/>
              <a:gd name="connsiteY858" fmla="*/ 6238075 h 6857999"/>
              <a:gd name="connsiteX859" fmla="*/ 4740625 w 5286365"/>
              <a:gd name="connsiteY859" fmla="*/ 6237678 h 6857999"/>
              <a:gd name="connsiteX860" fmla="*/ 4736559 w 5286365"/>
              <a:gd name="connsiteY860" fmla="*/ 6237678 h 6857999"/>
              <a:gd name="connsiteX861" fmla="*/ 4731677 w 5286365"/>
              <a:gd name="connsiteY861" fmla="*/ 6238075 h 6857999"/>
              <a:gd name="connsiteX862" fmla="*/ 4725983 w 5286365"/>
              <a:gd name="connsiteY862" fmla="*/ 6239266 h 6857999"/>
              <a:gd name="connsiteX863" fmla="*/ 4730458 w 5286365"/>
              <a:gd name="connsiteY863" fmla="*/ 6236091 h 6857999"/>
              <a:gd name="connsiteX864" fmla="*/ 4736152 w 5286365"/>
              <a:gd name="connsiteY864" fmla="*/ 6233710 h 6857999"/>
              <a:gd name="connsiteX865" fmla="*/ 4742659 w 5286365"/>
              <a:gd name="connsiteY865" fmla="*/ 6231328 h 6857999"/>
              <a:gd name="connsiteX866" fmla="*/ 4749573 w 5286365"/>
              <a:gd name="connsiteY866" fmla="*/ 6229741 h 6857999"/>
              <a:gd name="connsiteX867" fmla="*/ 1392573 w 5286365"/>
              <a:gd name="connsiteY867" fmla="*/ 6222992 h 6857999"/>
              <a:gd name="connsiteX868" fmla="*/ 1395652 w 5286365"/>
              <a:gd name="connsiteY868" fmla="*/ 6222992 h 6857999"/>
              <a:gd name="connsiteX869" fmla="*/ 1397961 w 5286365"/>
              <a:gd name="connsiteY869" fmla="*/ 6223791 h 6857999"/>
              <a:gd name="connsiteX870" fmla="*/ 1399501 w 5286365"/>
              <a:gd name="connsiteY870" fmla="*/ 6224990 h 6857999"/>
              <a:gd name="connsiteX871" fmla="*/ 1400270 w 5286365"/>
              <a:gd name="connsiteY871" fmla="*/ 6226989 h 6857999"/>
              <a:gd name="connsiteX872" fmla="*/ 1401040 w 5286365"/>
              <a:gd name="connsiteY872" fmla="*/ 6229386 h 6857999"/>
              <a:gd name="connsiteX873" fmla="*/ 1401040 w 5286365"/>
              <a:gd name="connsiteY873" fmla="*/ 6231784 h 6857999"/>
              <a:gd name="connsiteX874" fmla="*/ 1400270 w 5286365"/>
              <a:gd name="connsiteY874" fmla="*/ 6236980 h 6857999"/>
              <a:gd name="connsiteX875" fmla="*/ 1400270 w 5286365"/>
              <a:gd name="connsiteY875" fmla="*/ 6239777 h 6857999"/>
              <a:gd name="connsiteX876" fmla="*/ 1401040 w 5286365"/>
              <a:gd name="connsiteY876" fmla="*/ 6241776 h 6857999"/>
              <a:gd name="connsiteX877" fmla="*/ 1401425 w 5286365"/>
              <a:gd name="connsiteY877" fmla="*/ 6243774 h 6857999"/>
              <a:gd name="connsiteX878" fmla="*/ 1402195 w 5286365"/>
              <a:gd name="connsiteY878" fmla="*/ 6245772 h 6857999"/>
              <a:gd name="connsiteX879" fmla="*/ 1404119 w 5286365"/>
              <a:gd name="connsiteY879" fmla="*/ 6246971 h 6857999"/>
              <a:gd name="connsiteX880" fmla="*/ 1407198 w 5286365"/>
              <a:gd name="connsiteY880" fmla="*/ 6247371 h 6857999"/>
              <a:gd name="connsiteX881" fmla="*/ 1411046 w 5286365"/>
              <a:gd name="connsiteY881" fmla="*/ 6246971 h 6857999"/>
              <a:gd name="connsiteX882" fmla="*/ 1416049 w 5286365"/>
              <a:gd name="connsiteY882" fmla="*/ 6245372 h 6857999"/>
              <a:gd name="connsiteX883" fmla="*/ 1412970 w 5286365"/>
              <a:gd name="connsiteY883" fmla="*/ 6248969 h 6857999"/>
              <a:gd name="connsiteX884" fmla="*/ 1410277 w 5286365"/>
              <a:gd name="connsiteY884" fmla="*/ 6252566 h 6857999"/>
              <a:gd name="connsiteX885" fmla="*/ 1406813 w 5286365"/>
              <a:gd name="connsiteY885" fmla="*/ 6256163 h 6857999"/>
              <a:gd name="connsiteX886" fmla="*/ 1403734 w 5286365"/>
              <a:gd name="connsiteY886" fmla="*/ 6258961 h 6857999"/>
              <a:gd name="connsiteX887" fmla="*/ 1401425 w 5286365"/>
              <a:gd name="connsiteY887" fmla="*/ 6262957 h 6857999"/>
              <a:gd name="connsiteX888" fmla="*/ 1400270 w 5286365"/>
              <a:gd name="connsiteY888" fmla="*/ 6265755 h 6857999"/>
              <a:gd name="connsiteX889" fmla="*/ 1399886 w 5286365"/>
              <a:gd name="connsiteY889" fmla="*/ 6267753 h 6857999"/>
              <a:gd name="connsiteX890" fmla="*/ 1399501 w 5286365"/>
              <a:gd name="connsiteY890" fmla="*/ 6270550 h 6857999"/>
              <a:gd name="connsiteX891" fmla="*/ 1399886 w 5286365"/>
              <a:gd name="connsiteY891" fmla="*/ 6273348 h 6857999"/>
              <a:gd name="connsiteX892" fmla="*/ 1400270 w 5286365"/>
              <a:gd name="connsiteY892" fmla="*/ 6276545 h 6857999"/>
              <a:gd name="connsiteX893" fmla="*/ 1401425 w 5286365"/>
              <a:gd name="connsiteY893" fmla="*/ 6280142 h 6857999"/>
              <a:gd name="connsiteX894" fmla="*/ 1377949 w 5286365"/>
              <a:gd name="connsiteY894" fmla="*/ 6280142 h 6857999"/>
              <a:gd name="connsiteX895" fmla="*/ 1382567 w 5286365"/>
              <a:gd name="connsiteY895" fmla="*/ 6275346 h 6857999"/>
              <a:gd name="connsiteX896" fmla="*/ 1386416 w 5286365"/>
              <a:gd name="connsiteY896" fmla="*/ 6269751 h 6857999"/>
              <a:gd name="connsiteX897" fmla="*/ 1389880 w 5286365"/>
              <a:gd name="connsiteY897" fmla="*/ 6262957 h 6857999"/>
              <a:gd name="connsiteX898" fmla="*/ 1392189 w 5286365"/>
              <a:gd name="connsiteY898" fmla="*/ 6256563 h 6857999"/>
              <a:gd name="connsiteX899" fmla="*/ 1393728 w 5286365"/>
              <a:gd name="connsiteY899" fmla="*/ 6248969 h 6857999"/>
              <a:gd name="connsiteX900" fmla="*/ 1394113 w 5286365"/>
              <a:gd name="connsiteY900" fmla="*/ 6240976 h 6857999"/>
              <a:gd name="connsiteX901" fmla="*/ 1393728 w 5286365"/>
              <a:gd name="connsiteY901" fmla="*/ 6232184 h 6857999"/>
              <a:gd name="connsiteX902" fmla="*/ 2771377 w 5286365"/>
              <a:gd name="connsiteY902" fmla="*/ 6215057 h 6857999"/>
              <a:gd name="connsiteX903" fmla="*/ 2771377 w 5286365"/>
              <a:gd name="connsiteY903" fmla="*/ 6222787 h 6857999"/>
              <a:gd name="connsiteX904" fmla="*/ 2771774 w 5286365"/>
              <a:gd name="connsiteY904" fmla="*/ 6230518 h 6857999"/>
              <a:gd name="connsiteX905" fmla="*/ 2771377 w 5286365"/>
              <a:gd name="connsiteY905" fmla="*/ 6237862 h 6857999"/>
              <a:gd name="connsiteX906" fmla="*/ 2771377 w 5286365"/>
              <a:gd name="connsiteY906" fmla="*/ 6241340 h 6857999"/>
              <a:gd name="connsiteX907" fmla="*/ 2770583 w 5286365"/>
              <a:gd name="connsiteY907" fmla="*/ 6244819 h 6857999"/>
              <a:gd name="connsiteX908" fmla="*/ 2769790 w 5286365"/>
              <a:gd name="connsiteY908" fmla="*/ 6247525 h 6857999"/>
              <a:gd name="connsiteX909" fmla="*/ 2768202 w 5286365"/>
              <a:gd name="connsiteY909" fmla="*/ 6250617 h 6857999"/>
              <a:gd name="connsiteX910" fmla="*/ 2766615 w 5286365"/>
              <a:gd name="connsiteY910" fmla="*/ 6252936 h 6857999"/>
              <a:gd name="connsiteX911" fmla="*/ 2764233 w 5286365"/>
              <a:gd name="connsiteY911" fmla="*/ 6255642 h 6857999"/>
              <a:gd name="connsiteX912" fmla="*/ 2761058 w 5286365"/>
              <a:gd name="connsiteY912" fmla="*/ 6256801 h 6857999"/>
              <a:gd name="connsiteX913" fmla="*/ 2757486 w 5286365"/>
              <a:gd name="connsiteY913" fmla="*/ 6258347 h 6857999"/>
              <a:gd name="connsiteX914" fmla="*/ 2753121 w 5286365"/>
              <a:gd name="connsiteY914" fmla="*/ 6259507 h 6857999"/>
              <a:gd name="connsiteX915" fmla="*/ 2747961 w 5286365"/>
              <a:gd name="connsiteY915" fmla="*/ 6259507 h 6857999"/>
              <a:gd name="connsiteX916" fmla="*/ 2748755 w 5286365"/>
              <a:gd name="connsiteY916" fmla="*/ 6244819 h 6857999"/>
              <a:gd name="connsiteX917" fmla="*/ 2748755 w 5286365"/>
              <a:gd name="connsiteY917" fmla="*/ 6237475 h 6857999"/>
              <a:gd name="connsiteX918" fmla="*/ 2750342 w 5286365"/>
              <a:gd name="connsiteY918" fmla="*/ 6230904 h 6857999"/>
              <a:gd name="connsiteX919" fmla="*/ 2751136 w 5286365"/>
              <a:gd name="connsiteY919" fmla="*/ 6227426 h 6857999"/>
              <a:gd name="connsiteX920" fmla="*/ 2752327 w 5286365"/>
              <a:gd name="connsiteY920" fmla="*/ 6225107 h 6857999"/>
              <a:gd name="connsiteX921" fmla="*/ 2754311 w 5286365"/>
              <a:gd name="connsiteY921" fmla="*/ 6222401 h 6857999"/>
              <a:gd name="connsiteX922" fmla="*/ 2756296 w 5286365"/>
              <a:gd name="connsiteY922" fmla="*/ 6220468 h 6857999"/>
              <a:gd name="connsiteX923" fmla="*/ 2759074 w 5286365"/>
              <a:gd name="connsiteY923" fmla="*/ 6218149 h 6857999"/>
              <a:gd name="connsiteX924" fmla="*/ 2762249 w 5286365"/>
              <a:gd name="connsiteY924" fmla="*/ 6216990 h 6857999"/>
              <a:gd name="connsiteX925" fmla="*/ 2766218 w 5286365"/>
              <a:gd name="connsiteY925" fmla="*/ 6215830 h 6857999"/>
              <a:gd name="connsiteX926" fmla="*/ 4660896 w 5286365"/>
              <a:gd name="connsiteY926" fmla="*/ 6178544 h 6857999"/>
              <a:gd name="connsiteX927" fmla="*/ 4662499 w 5286365"/>
              <a:gd name="connsiteY927" fmla="*/ 6178945 h 6857999"/>
              <a:gd name="connsiteX928" fmla="*/ 4664907 w 5286365"/>
              <a:gd name="connsiteY928" fmla="*/ 6181350 h 6857999"/>
              <a:gd name="connsiteX929" fmla="*/ 4672531 w 5286365"/>
              <a:gd name="connsiteY929" fmla="*/ 6190170 h 6857999"/>
              <a:gd name="connsiteX930" fmla="*/ 4676543 w 5286365"/>
              <a:gd name="connsiteY930" fmla="*/ 6196183 h 6857999"/>
              <a:gd name="connsiteX931" fmla="*/ 4681359 w 5286365"/>
              <a:gd name="connsiteY931" fmla="*/ 6202597 h 6857999"/>
              <a:gd name="connsiteX932" fmla="*/ 4685772 w 5286365"/>
              <a:gd name="connsiteY932" fmla="*/ 6209813 h 6857999"/>
              <a:gd name="connsiteX933" fmla="*/ 4689784 w 5286365"/>
              <a:gd name="connsiteY933" fmla="*/ 6217029 h 6857999"/>
              <a:gd name="connsiteX934" fmla="*/ 4693396 w 5286365"/>
              <a:gd name="connsiteY934" fmla="*/ 6224646 h 6857999"/>
              <a:gd name="connsiteX935" fmla="*/ 4695803 w 5286365"/>
              <a:gd name="connsiteY935" fmla="*/ 6231461 h 6857999"/>
              <a:gd name="connsiteX936" fmla="*/ 4697408 w 5286365"/>
              <a:gd name="connsiteY936" fmla="*/ 6238276 h 6857999"/>
              <a:gd name="connsiteX937" fmla="*/ 4697408 w 5286365"/>
              <a:gd name="connsiteY937" fmla="*/ 6241884 h 6857999"/>
              <a:gd name="connsiteX938" fmla="*/ 4697408 w 5286365"/>
              <a:gd name="connsiteY938" fmla="*/ 6244289 h 6857999"/>
              <a:gd name="connsiteX939" fmla="*/ 4697007 w 5286365"/>
              <a:gd name="connsiteY939" fmla="*/ 6247496 h 6857999"/>
              <a:gd name="connsiteX940" fmla="*/ 4695803 w 5286365"/>
              <a:gd name="connsiteY940" fmla="*/ 6249901 h 6857999"/>
              <a:gd name="connsiteX941" fmla="*/ 4694600 w 5286365"/>
              <a:gd name="connsiteY941" fmla="*/ 6251906 h 6857999"/>
              <a:gd name="connsiteX942" fmla="*/ 4692593 w 5286365"/>
              <a:gd name="connsiteY942" fmla="*/ 6253910 h 6857999"/>
              <a:gd name="connsiteX943" fmla="*/ 4689784 w 5286365"/>
              <a:gd name="connsiteY943" fmla="*/ 6255514 h 6857999"/>
              <a:gd name="connsiteX944" fmla="*/ 4686977 w 5286365"/>
              <a:gd name="connsiteY944" fmla="*/ 6256315 h 6857999"/>
              <a:gd name="connsiteX945" fmla="*/ 4683367 w 5286365"/>
              <a:gd name="connsiteY945" fmla="*/ 6257518 h 6857999"/>
              <a:gd name="connsiteX946" fmla="*/ 4678550 w 5286365"/>
              <a:gd name="connsiteY946" fmla="*/ 6257919 h 6857999"/>
              <a:gd name="connsiteX947" fmla="*/ 4678550 w 5286365"/>
              <a:gd name="connsiteY947" fmla="*/ 6255514 h 6857999"/>
              <a:gd name="connsiteX948" fmla="*/ 4678550 w 5286365"/>
              <a:gd name="connsiteY948" fmla="*/ 6253509 h 6857999"/>
              <a:gd name="connsiteX949" fmla="*/ 4679352 w 5286365"/>
              <a:gd name="connsiteY949" fmla="*/ 6251906 h 6857999"/>
              <a:gd name="connsiteX950" fmla="*/ 4679754 w 5286365"/>
              <a:gd name="connsiteY950" fmla="*/ 6250302 h 6857999"/>
              <a:gd name="connsiteX951" fmla="*/ 4681359 w 5286365"/>
              <a:gd name="connsiteY951" fmla="*/ 6248699 h 6857999"/>
              <a:gd name="connsiteX952" fmla="*/ 4682963 w 5286365"/>
              <a:gd name="connsiteY952" fmla="*/ 6247897 h 6857999"/>
              <a:gd name="connsiteX953" fmla="*/ 4684167 w 5286365"/>
              <a:gd name="connsiteY953" fmla="*/ 6247496 h 6857999"/>
              <a:gd name="connsiteX954" fmla="*/ 4686977 w 5286365"/>
              <a:gd name="connsiteY954" fmla="*/ 6246293 h 6857999"/>
              <a:gd name="connsiteX955" fmla="*/ 4685772 w 5286365"/>
              <a:gd name="connsiteY955" fmla="*/ 6244289 h 6857999"/>
              <a:gd name="connsiteX956" fmla="*/ 4684970 w 5286365"/>
              <a:gd name="connsiteY956" fmla="*/ 6243086 h 6857999"/>
              <a:gd name="connsiteX957" fmla="*/ 4683367 w 5286365"/>
              <a:gd name="connsiteY957" fmla="*/ 6242685 h 6857999"/>
              <a:gd name="connsiteX958" fmla="*/ 4681760 w 5286365"/>
              <a:gd name="connsiteY958" fmla="*/ 6242685 h 6857999"/>
              <a:gd name="connsiteX959" fmla="*/ 4680958 w 5286365"/>
              <a:gd name="connsiteY959" fmla="*/ 6243086 h 6857999"/>
              <a:gd name="connsiteX960" fmla="*/ 4679754 w 5286365"/>
              <a:gd name="connsiteY960" fmla="*/ 6244289 h 6857999"/>
              <a:gd name="connsiteX961" fmla="*/ 4678550 w 5286365"/>
              <a:gd name="connsiteY961" fmla="*/ 6245091 h 6857999"/>
              <a:gd name="connsiteX962" fmla="*/ 4678550 w 5286365"/>
              <a:gd name="connsiteY962" fmla="*/ 6246694 h 6857999"/>
              <a:gd name="connsiteX963" fmla="*/ 4675340 w 5286365"/>
              <a:gd name="connsiteY963" fmla="*/ 6243888 h 6857999"/>
              <a:gd name="connsiteX964" fmla="*/ 4673335 w 5286365"/>
              <a:gd name="connsiteY964" fmla="*/ 6240681 h 6857999"/>
              <a:gd name="connsiteX965" fmla="*/ 4671327 w 5286365"/>
              <a:gd name="connsiteY965" fmla="*/ 6236672 h 6857999"/>
              <a:gd name="connsiteX966" fmla="*/ 4670126 w 5286365"/>
              <a:gd name="connsiteY966" fmla="*/ 6232663 h 6857999"/>
              <a:gd name="connsiteX967" fmla="*/ 4669722 w 5286365"/>
              <a:gd name="connsiteY967" fmla="*/ 6227853 h 6857999"/>
              <a:gd name="connsiteX968" fmla="*/ 4668920 w 5286365"/>
              <a:gd name="connsiteY968" fmla="*/ 6223042 h 6857999"/>
              <a:gd name="connsiteX969" fmla="*/ 4668920 w 5286365"/>
              <a:gd name="connsiteY969" fmla="*/ 6213020 h 6857999"/>
              <a:gd name="connsiteX970" fmla="*/ 4668920 w 5286365"/>
              <a:gd name="connsiteY970" fmla="*/ 6202597 h 6857999"/>
              <a:gd name="connsiteX971" fmla="*/ 4668519 w 5286365"/>
              <a:gd name="connsiteY971" fmla="*/ 6198187 h 6857999"/>
              <a:gd name="connsiteX972" fmla="*/ 4668118 w 5286365"/>
              <a:gd name="connsiteY972" fmla="*/ 6192976 h 6857999"/>
              <a:gd name="connsiteX973" fmla="*/ 4666915 w 5286365"/>
              <a:gd name="connsiteY973" fmla="*/ 6188967 h 6857999"/>
              <a:gd name="connsiteX974" fmla="*/ 4666111 w 5286365"/>
              <a:gd name="connsiteY974" fmla="*/ 6184958 h 6857999"/>
              <a:gd name="connsiteX975" fmla="*/ 4663706 w 5286365"/>
              <a:gd name="connsiteY975" fmla="*/ 6181350 h 6857999"/>
              <a:gd name="connsiteX976" fmla="*/ 1265532 w 5286365"/>
              <a:gd name="connsiteY976" fmla="*/ 6173780 h 6857999"/>
              <a:gd name="connsiteX977" fmla="*/ 1271586 w 5286365"/>
              <a:gd name="connsiteY977" fmla="*/ 6173780 h 6857999"/>
              <a:gd name="connsiteX978" fmla="*/ 1268760 w 5286365"/>
              <a:gd name="connsiteY978" fmla="*/ 6176494 h 6857999"/>
              <a:gd name="connsiteX979" fmla="*/ 1266339 w 5286365"/>
              <a:gd name="connsiteY979" fmla="*/ 6179982 h 6857999"/>
              <a:gd name="connsiteX980" fmla="*/ 1265128 w 5286365"/>
              <a:gd name="connsiteY980" fmla="*/ 6183471 h 6857999"/>
              <a:gd name="connsiteX981" fmla="*/ 1263917 w 5286365"/>
              <a:gd name="connsiteY981" fmla="*/ 6188123 h 6857999"/>
              <a:gd name="connsiteX982" fmla="*/ 1263514 w 5286365"/>
              <a:gd name="connsiteY982" fmla="*/ 6192387 h 6857999"/>
              <a:gd name="connsiteX983" fmla="*/ 1263514 w 5286365"/>
              <a:gd name="connsiteY983" fmla="*/ 6197427 h 6857999"/>
              <a:gd name="connsiteX984" fmla="*/ 1263917 w 5286365"/>
              <a:gd name="connsiteY984" fmla="*/ 6207118 h 6857999"/>
              <a:gd name="connsiteX985" fmla="*/ 1261092 w 5286365"/>
              <a:gd name="connsiteY985" fmla="*/ 6205955 h 6857999"/>
              <a:gd name="connsiteX986" fmla="*/ 1257863 w 5286365"/>
              <a:gd name="connsiteY986" fmla="*/ 6204017 h 6857999"/>
              <a:gd name="connsiteX987" fmla="*/ 1254634 w 5286365"/>
              <a:gd name="connsiteY987" fmla="*/ 6202079 h 6857999"/>
              <a:gd name="connsiteX988" fmla="*/ 1252616 w 5286365"/>
              <a:gd name="connsiteY988" fmla="*/ 6199753 h 6857999"/>
              <a:gd name="connsiteX989" fmla="*/ 1250598 w 5286365"/>
              <a:gd name="connsiteY989" fmla="*/ 6196651 h 6857999"/>
              <a:gd name="connsiteX990" fmla="*/ 1248984 w 5286365"/>
              <a:gd name="connsiteY990" fmla="*/ 6193938 h 6857999"/>
              <a:gd name="connsiteX991" fmla="*/ 1248176 w 5286365"/>
              <a:gd name="connsiteY991" fmla="*/ 6190837 h 6857999"/>
              <a:gd name="connsiteX992" fmla="*/ 1247773 w 5286365"/>
              <a:gd name="connsiteY992" fmla="*/ 6187348 h 6857999"/>
              <a:gd name="connsiteX993" fmla="*/ 1248176 w 5286365"/>
              <a:gd name="connsiteY993" fmla="*/ 6184634 h 6857999"/>
              <a:gd name="connsiteX994" fmla="*/ 1248984 w 5286365"/>
              <a:gd name="connsiteY994" fmla="*/ 6181533 h 6857999"/>
              <a:gd name="connsiteX995" fmla="*/ 1250598 w 5286365"/>
              <a:gd name="connsiteY995" fmla="*/ 6179207 h 6857999"/>
              <a:gd name="connsiteX996" fmla="*/ 1253423 w 5286365"/>
              <a:gd name="connsiteY996" fmla="*/ 6176494 h 6857999"/>
              <a:gd name="connsiteX997" fmla="*/ 1256249 w 5286365"/>
              <a:gd name="connsiteY997" fmla="*/ 6175331 h 6857999"/>
              <a:gd name="connsiteX998" fmla="*/ 1260285 w 5286365"/>
              <a:gd name="connsiteY998" fmla="*/ 6174168 h 6857999"/>
              <a:gd name="connsiteX999" fmla="*/ 1407445 w 5286365"/>
              <a:gd name="connsiteY999" fmla="*/ 6165842 h 6857999"/>
              <a:gd name="connsiteX1000" fmla="*/ 1410942 w 5286365"/>
              <a:gd name="connsiteY1000" fmla="*/ 6173036 h 6857999"/>
              <a:gd name="connsiteX1001" fmla="*/ 1414439 w 5286365"/>
              <a:gd name="connsiteY1001" fmla="*/ 6179430 h 6857999"/>
              <a:gd name="connsiteX1002" fmla="*/ 1422210 w 5286365"/>
              <a:gd name="connsiteY1002" fmla="*/ 6192219 h 6857999"/>
              <a:gd name="connsiteX1003" fmla="*/ 1426096 w 5286365"/>
              <a:gd name="connsiteY1003" fmla="*/ 6199413 h 6857999"/>
              <a:gd name="connsiteX1004" fmla="*/ 1428816 w 5286365"/>
              <a:gd name="connsiteY1004" fmla="*/ 6206207 h 6857999"/>
              <a:gd name="connsiteX1005" fmla="*/ 1430370 w 5286365"/>
              <a:gd name="connsiteY1005" fmla="*/ 6209804 h 6857999"/>
              <a:gd name="connsiteX1006" fmla="*/ 1431147 w 5286365"/>
              <a:gd name="connsiteY1006" fmla="*/ 6213800 h 6857999"/>
              <a:gd name="connsiteX1007" fmla="*/ 1431924 w 5286365"/>
              <a:gd name="connsiteY1007" fmla="*/ 6218596 h 6857999"/>
              <a:gd name="connsiteX1008" fmla="*/ 1431924 w 5286365"/>
              <a:gd name="connsiteY1008" fmla="*/ 6222992 h 6857999"/>
              <a:gd name="connsiteX1009" fmla="*/ 1426096 w 5286365"/>
              <a:gd name="connsiteY1009" fmla="*/ 6220194 h 6857999"/>
              <a:gd name="connsiteX1010" fmla="*/ 1421433 w 5286365"/>
              <a:gd name="connsiteY1010" fmla="*/ 6217397 h 6857999"/>
              <a:gd name="connsiteX1011" fmla="*/ 1417548 w 5286365"/>
              <a:gd name="connsiteY1011" fmla="*/ 6215798 h 6857999"/>
              <a:gd name="connsiteX1012" fmla="*/ 1414828 w 5286365"/>
              <a:gd name="connsiteY1012" fmla="*/ 6214999 h 6857999"/>
              <a:gd name="connsiteX1013" fmla="*/ 1411331 w 5286365"/>
              <a:gd name="connsiteY1013" fmla="*/ 6214599 h 6857999"/>
              <a:gd name="connsiteX1014" fmla="*/ 1407057 w 5286365"/>
              <a:gd name="connsiteY1014" fmla="*/ 6214599 h 6857999"/>
              <a:gd name="connsiteX1015" fmla="*/ 1400840 w 5286365"/>
              <a:gd name="connsiteY1015" fmla="*/ 6215399 h 6857999"/>
              <a:gd name="connsiteX1016" fmla="*/ 1392680 w 5286365"/>
              <a:gd name="connsiteY1016" fmla="*/ 6217397 h 6857999"/>
              <a:gd name="connsiteX1017" fmla="*/ 1395400 w 5286365"/>
              <a:gd name="connsiteY1017" fmla="*/ 6215399 h 6857999"/>
              <a:gd name="connsiteX1018" fmla="*/ 1397732 w 5286365"/>
              <a:gd name="connsiteY1018" fmla="*/ 6213001 h 6857999"/>
              <a:gd name="connsiteX1019" fmla="*/ 1398897 w 5286365"/>
              <a:gd name="connsiteY1019" fmla="*/ 6211002 h 6857999"/>
              <a:gd name="connsiteX1020" fmla="*/ 1400063 w 5286365"/>
              <a:gd name="connsiteY1020" fmla="*/ 6208205 h 6857999"/>
              <a:gd name="connsiteX1021" fmla="*/ 1400452 w 5286365"/>
              <a:gd name="connsiteY1021" fmla="*/ 6205807 h 6857999"/>
              <a:gd name="connsiteX1022" fmla="*/ 1400063 w 5286365"/>
              <a:gd name="connsiteY1022" fmla="*/ 6203809 h 6857999"/>
              <a:gd name="connsiteX1023" fmla="*/ 1399674 w 5286365"/>
              <a:gd name="connsiteY1023" fmla="*/ 6201411 h 6857999"/>
              <a:gd name="connsiteX1024" fmla="*/ 1398120 w 5286365"/>
              <a:gd name="connsiteY1024" fmla="*/ 6199413 h 6857999"/>
              <a:gd name="connsiteX1025" fmla="*/ 1396566 w 5286365"/>
              <a:gd name="connsiteY1025" fmla="*/ 6197414 h 6857999"/>
              <a:gd name="connsiteX1026" fmla="*/ 1394623 w 5286365"/>
              <a:gd name="connsiteY1026" fmla="*/ 6195816 h 6857999"/>
              <a:gd name="connsiteX1027" fmla="*/ 1392680 w 5286365"/>
              <a:gd name="connsiteY1027" fmla="*/ 6193818 h 6857999"/>
              <a:gd name="connsiteX1028" fmla="*/ 1389572 w 5286365"/>
              <a:gd name="connsiteY1028" fmla="*/ 6192219 h 6857999"/>
              <a:gd name="connsiteX1029" fmla="*/ 1386852 w 5286365"/>
              <a:gd name="connsiteY1029" fmla="*/ 6191020 h 6857999"/>
              <a:gd name="connsiteX1030" fmla="*/ 1383744 w 5286365"/>
              <a:gd name="connsiteY1030" fmla="*/ 6190221 h 6857999"/>
              <a:gd name="connsiteX1031" fmla="*/ 1380247 w 5286365"/>
              <a:gd name="connsiteY1031" fmla="*/ 6189821 h 6857999"/>
              <a:gd name="connsiteX1032" fmla="*/ 1376361 w 5286365"/>
              <a:gd name="connsiteY1032" fmla="*/ 6189022 h 6857999"/>
              <a:gd name="connsiteX1033" fmla="*/ 1376361 w 5286365"/>
              <a:gd name="connsiteY1033" fmla="*/ 6186224 h 6857999"/>
              <a:gd name="connsiteX1034" fmla="*/ 1376750 w 5286365"/>
              <a:gd name="connsiteY1034" fmla="*/ 6183427 h 6857999"/>
              <a:gd name="connsiteX1035" fmla="*/ 1378304 w 5286365"/>
              <a:gd name="connsiteY1035" fmla="*/ 6182228 h 6857999"/>
              <a:gd name="connsiteX1036" fmla="*/ 1381024 w 5286365"/>
              <a:gd name="connsiteY1036" fmla="*/ 6181029 h 6857999"/>
              <a:gd name="connsiteX1037" fmla="*/ 1383355 w 5286365"/>
              <a:gd name="connsiteY1037" fmla="*/ 6180229 h 6857999"/>
              <a:gd name="connsiteX1038" fmla="*/ 1386075 w 5286365"/>
              <a:gd name="connsiteY1038" fmla="*/ 6179430 h 6857999"/>
              <a:gd name="connsiteX1039" fmla="*/ 1393069 w 5286365"/>
              <a:gd name="connsiteY1039" fmla="*/ 6178631 h 6857999"/>
              <a:gd name="connsiteX1040" fmla="*/ 1400063 w 5286365"/>
              <a:gd name="connsiteY1040" fmla="*/ 6177432 h 6857999"/>
              <a:gd name="connsiteX1041" fmla="*/ 1402783 w 5286365"/>
              <a:gd name="connsiteY1041" fmla="*/ 6177032 h 6857999"/>
              <a:gd name="connsiteX1042" fmla="*/ 1405503 w 5286365"/>
              <a:gd name="connsiteY1042" fmla="*/ 6175434 h 6857999"/>
              <a:gd name="connsiteX1043" fmla="*/ 1407445 w 5286365"/>
              <a:gd name="connsiteY1043" fmla="*/ 6173835 h 6857999"/>
              <a:gd name="connsiteX1044" fmla="*/ 1408223 w 5286365"/>
              <a:gd name="connsiteY1044" fmla="*/ 6171837 h 6857999"/>
              <a:gd name="connsiteX1045" fmla="*/ 1408223 w 5286365"/>
              <a:gd name="connsiteY1045" fmla="*/ 6169439 h 6857999"/>
              <a:gd name="connsiteX1046" fmla="*/ 1446608 w 5286365"/>
              <a:gd name="connsiteY1046" fmla="*/ 6115042 h 6857999"/>
              <a:gd name="connsiteX1047" fmla="*/ 1449783 w 5286365"/>
              <a:gd name="connsiteY1047" fmla="*/ 6115430 h 6857999"/>
              <a:gd name="connsiteX1048" fmla="*/ 1451767 w 5286365"/>
              <a:gd name="connsiteY1048" fmla="*/ 6116593 h 6857999"/>
              <a:gd name="connsiteX1049" fmla="*/ 1453752 w 5286365"/>
              <a:gd name="connsiteY1049" fmla="*/ 6117368 h 6857999"/>
              <a:gd name="connsiteX1050" fmla="*/ 1454942 w 5286365"/>
              <a:gd name="connsiteY1050" fmla="*/ 6119306 h 6857999"/>
              <a:gd name="connsiteX1051" fmla="*/ 1455339 w 5286365"/>
              <a:gd name="connsiteY1051" fmla="*/ 6120857 h 6857999"/>
              <a:gd name="connsiteX1052" fmla="*/ 1455736 w 5286365"/>
              <a:gd name="connsiteY1052" fmla="*/ 6123183 h 6857999"/>
              <a:gd name="connsiteX1053" fmla="*/ 1455736 w 5286365"/>
              <a:gd name="connsiteY1053" fmla="*/ 6128222 h 6857999"/>
              <a:gd name="connsiteX1054" fmla="*/ 1454149 w 5286365"/>
              <a:gd name="connsiteY1054" fmla="*/ 6139076 h 6857999"/>
              <a:gd name="connsiteX1055" fmla="*/ 1454149 w 5286365"/>
              <a:gd name="connsiteY1055" fmla="*/ 6144116 h 6857999"/>
              <a:gd name="connsiteX1056" fmla="*/ 1454942 w 5286365"/>
              <a:gd name="connsiteY1056" fmla="*/ 6146442 h 6857999"/>
              <a:gd name="connsiteX1057" fmla="*/ 1455339 w 5286365"/>
              <a:gd name="connsiteY1057" fmla="*/ 6148380 h 6857999"/>
              <a:gd name="connsiteX1058" fmla="*/ 1450180 w 5286365"/>
              <a:gd name="connsiteY1058" fmla="*/ 6146829 h 6857999"/>
              <a:gd name="connsiteX1059" fmla="*/ 1446211 w 5286365"/>
              <a:gd name="connsiteY1059" fmla="*/ 6146054 h 6857999"/>
              <a:gd name="connsiteX1060" fmla="*/ 1442639 w 5286365"/>
              <a:gd name="connsiteY1060" fmla="*/ 6144503 h 6857999"/>
              <a:gd name="connsiteX1061" fmla="*/ 1440258 w 5286365"/>
              <a:gd name="connsiteY1061" fmla="*/ 6142565 h 6857999"/>
              <a:gd name="connsiteX1062" fmla="*/ 1438273 w 5286365"/>
              <a:gd name="connsiteY1062" fmla="*/ 6141015 h 6857999"/>
              <a:gd name="connsiteX1063" fmla="*/ 1436686 w 5286365"/>
              <a:gd name="connsiteY1063" fmla="*/ 6139076 h 6857999"/>
              <a:gd name="connsiteX1064" fmla="*/ 1435892 w 5286365"/>
              <a:gd name="connsiteY1064" fmla="*/ 6137138 h 6857999"/>
              <a:gd name="connsiteX1065" fmla="*/ 1435098 w 5286365"/>
              <a:gd name="connsiteY1065" fmla="*/ 6134812 h 6857999"/>
              <a:gd name="connsiteX1066" fmla="*/ 1435098 w 5286365"/>
              <a:gd name="connsiteY1066" fmla="*/ 6132486 h 6857999"/>
              <a:gd name="connsiteX1067" fmla="*/ 1435892 w 5286365"/>
              <a:gd name="connsiteY1067" fmla="*/ 6130160 h 6857999"/>
              <a:gd name="connsiteX1068" fmla="*/ 1436686 w 5286365"/>
              <a:gd name="connsiteY1068" fmla="*/ 6127834 h 6857999"/>
              <a:gd name="connsiteX1069" fmla="*/ 1438273 w 5286365"/>
              <a:gd name="connsiteY1069" fmla="*/ 6125509 h 6857999"/>
              <a:gd name="connsiteX1070" fmla="*/ 1441845 w 5286365"/>
              <a:gd name="connsiteY1070" fmla="*/ 6120469 h 6857999"/>
              <a:gd name="connsiteX1071" fmla="*/ 1406610 w 5286365"/>
              <a:gd name="connsiteY1071" fmla="*/ 6115042 h 6857999"/>
              <a:gd name="connsiteX1072" fmla="*/ 1411864 w 5286365"/>
              <a:gd name="connsiteY1072" fmla="*/ 6118677 h 6857999"/>
              <a:gd name="connsiteX1073" fmla="*/ 1415500 w 5286365"/>
              <a:gd name="connsiteY1073" fmla="*/ 6123119 h 6857999"/>
              <a:gd name="connsiteX1074" fmla="*/ 1418329 w 5286365"/>
              <a:gd name="connsiteY1074" fmla="*/ 6128369 h 6857999"/>
              <a:gd name="connsiteX1075" fmla="*/ 1421158 w 5286365"/>
              <a:gd name="connsiteY1075" fmla="*/ 6134023 h 6857999"/>
              <a:gd name="connsiteX1076" fmla="*/ 1422370 w 5286365"/>
              <a:gd name="connsiteY1076" fmla="*/ 6140080 h 6857999"/>
              <a:gd name="connsiteX1077" fmla="*/ 1423582 w 5286365"/>
              <a:gd name="connsiteY1077" fmla="*/ 6146946 h 6857999"/>
              <a:gd name="connsiteX1078" fmla="*/ 1423986 w 5286365"/>
              <a:gd name="connsiteY1078" fmla="*/ 6153811 h 6857999"/>
              <a:gd name="connsiteX1079" fmla="*/ 1423986 w 5286365"/>
              <a:gd name="connsiteY1079" fmla="*/ 6161080 h 6857999"/>
              <a:gd name="connsiteX1080" fmla="*/ 1417521 w 5286365"/>
              <a:gd name="connsiteY1080" fmla="*/ 6156638 h 6857999"/>
              <a:gd name="connsiteX1081" fmla="*/ 1411864 w 5286365"/>
              <a:gd name="connsiteY1081" fmla="*/ 6151792 h 6857999"/>
              <a:gd name="connsiteX1082" fmla="*/ 1407419 w 5286365"/>
              <a:gd name="connsiteY1082" fmla="*/ 6146138 h 6857999"/>
              <a:gd name="connsiteX1083" fmla="*/ 1405802 w 5286365"/>
              <a:gd name="connsiteY1083" fmla="*/ 6143715 h 6857999"/>
              <a:gd name="connsiteX1084" fmla="*/ 1404186 w 5286365"/>
              <a:gd name="connsiteY1084" fmla="*/ 6140484 h 6857999"/>
              <a:gd name="connsiteX1085" fmla="*/ 1402569 w 5286365"/>
              <a:gd name="connsiteY1085" fmla="*/ 6137657 h 6857999"/>
              <a:gd name="connsiteX1086" fmla="*/ 1402165 w 5286365"/>
              <a:gd name="connsiteY1086" fmla="*/ 6135234 h 6857999"/>
              <a:gd name="connsiteX1087" fmla="*/ 1401761 w 5286365"/>
              <a:gd name="connsiteY1087" fmla="*/ 6132003 h 6857999"/>
              <a:gd name="connsiteX1088" fmla="*/ 1401761 w 5286365"/>
              <a:gd name="connsiteY1088" fmla="*/ 6128369 h 6857999"/>
              <a:gd name="connsiteX1089" fmla="*/ 1402165 w 5286365"/>
              <a:gd name="connsiteY1089" fmla="*/ 6125542 h 6857999"/>
              <a:gd name="connsiteX1090" fmla="*/ 1402974 w 5286365"/>
              <a:gd name="connsiteY1090" fmla="*/ 6122311 h 6857999"/>
              <a:gd name="connsiteX1091" fmla="*/ 1404590 w 5286365"/>
              <a:gd name="connsiteY1091" fmla="*/ 6118677 h 6857999"/>
              <a:gd name="connsiteX1092" fmla="*/ 1243732 w 5286365"/>
              <a:gd name="connsiteY1092" fmla="*/ 6032492 h 6857999"/>
              <a:gd name="connsiteX1093" fmla="*/ 1246763 w 5286365"/>
              <a:gd name="connsiteY1093" fmla="*/ 6034080 h 6857999"/>
              <a:gd name="connsiteX1094" fmla="*/ 1249794 w 5286365"/>
              <a:gd name="connsiteY1094" fmla="*/ 6036064 h 6857999"/>
              <a:gd name="connsiteX1095" fmla="*/ 1251526 w 5286365"/>
              <a:gd name="connsiteY1095" fmla="*/ 6039239 h 6857999"/>
              <a:gd name="connsiteX1096" fmla="*/ 1252825 w 5286365"/>
              <a:gd name="connsiteY1096" fmla="*/ 6042017 h 6857999"/>
              <a:gd name="connsiteX1097" fmla="*/ 1253691 w 5286365"/>
              <a:gd name="connsiteY1097" fmla="*/ 6045589 h 6857999"/>
              <a:gd name="connsiteX1098" fmla="*/ 1254124 w 5286365"/>
              <a:gd name="connsiteY1098" fmla="*/ 6049161 h 6857999"/>
              <a:gd name="connsiteX1099" fmla="*/ 1254124 w 5286365"/>
              <a:gd name="connsiteY1099" fmla="*/ 6057098 h 6857999"/>
              <a:gd name="connsiteX1100" fmla="*/ 1252392 w 5286365"/>
              <a:gd name="connsiteY1100" fmla="*/ 6074164 h 6857999"/>
              <a:gd name="connsiteX1101" fmla="*/ 1252392 w 5286365"/>
              <a:gd name="connsiteY1101" fmla="*/ 6082101 h 6857999"/>
              <a:gd name="connsiteX1102" fmla="*/ 1252825 w 5286365"/>
              <a:gd name="connsiteY1102" fmla="*/ 6085673 h 6857999"/>
              <a:gd name="connsiteX1103" fmla="*/ 1253691 w 5286365"/>
              <a:gd name="connsiteY1103" fmla="*/ 6089245 h 6857999"/>
              <a:gd name="connsiteX1104" fmla="*/ 1252825 w 5286365"/>
              <a:gd name="connsiteY1104" fmla="*/ 6089642 h 6857999"/>
              <a:gd name="connsiteX1105" fmla="*/ 1251959 w 5286365"/>
              <a:gd name="connsiteY1105" fmla="*/ 6089642 h 6857999"/>
              <a:gd name="connsiteX1106" fmla="*/ 1251526 w 5286365"/>
              <a:gd name="connsiteY1106" fmla="*/ 6089642 h 6857999"/>
              <a:gd name="connsiteX1107" fmla="*/ 1250227 w 5286365"/>
              <a:gd name="connsiteY1107" fmla="*/ 6089245 h 6857999"/>
              <a:gd name="connsiteX1108" fmla="*/ 1248495 w 5286365"/>
              <a:gd name="connsiteY1108" fmla="*/ 6087658 h 6857999"/>
              <a:gd name="connsiteX1109" fmla="*/ 1246763 w 5286365"/>
              <a:gd name="connsiteY1109" fmla="*/ 6084880 h 6857999"/>
              <a:gd name="connsiteX1110" fmla="*/ 1245464 w 5286365"/>
              <a:gd name="connsiteY1110" fmla="*/ 6080911 h 6857999"/>
              <a:gd name="connsiteX1111" fmla="*/ 1243732 w 5286365"/>
              <a:gd name="connsiteY1111" fmla="*/ 6076148 h 6857999"/>
              <a:gd name="connsiteX1112" fmla="*/ 1241568 w 5286365"/>
              <a:gd name="connsiteY1112" fmla="*/ 6065830 h 6857999"/>
              <a:gd name="connsiteX1113" fmla="*/ 1239836 w 5286365"/>
              <a:gd name="connsiteY1113" fmla="*/ 6054717 h 6857999"/>
              <a:gd name="connsiteX1114" fmla="*/ 1239836 w 5286365"/>
              <a:gd name="connsiteY1114" fmla="*/ 6044795 h 6857999"/>
              <a:gd name="connsiteX1115" fmla="*/ 1239836 w 5286365"/>
              <a:gd name="connsiteY1115" fmla="*/ 6040033 h 6857999"/>
              <a:gd name="connsiteX1116" fmla="*/ 1241135 w 5286365"/>
              <a:gd name="connsiteY1116" fmla="*/ 6036461 h 6857999"/>
              <a:gd name="connsiteX1117" fmla="*/ 1242001 w 5286365"/>
              <a:gd name="connsiteY1117" fmla="*/ 6034080 h 6857999"/>
              <a:gd name="connsiteX1118" fmla="*/ 4730027 w 5286365"/>
              <a:gd name="connsiteY1118" fmla="*/ 6019794 h 6857999"/>
              <a:gd name="connsiteX1119" fmla="*/ 4732837 w 5286365"/>
              <a:gd name="connsiteY1119" fmla="*/ 6021778 h 6857999"/>
              <a:gd name="connsiteX1120" fmla="*/ 4734845 w 5286365"/>
              <a:gd name="connsiteY1120" fmla="*/ 6024160 h 6857999"/>
              <a:gd name="connsiteX1121" fmla="*/ 4739262 w 5286365"/>
              <a:gd name="connsiteY1121" fmla="*/ 6030906 h 6857999"/>
              <a:gd name="connsiteX1122" fmla="*/ 4743277 w 5286365"/>
              <a:gd name="connsiteY1122" fmla="*/ 6038844 h 6857999"/>
              <a:gd name="connsiteX1123" fmla="*/ 4747292 w 5286365"/>
              <a:gd name="connsiteY1123" fmla="*/ 6048369 h 6857999"/>
              <a:gd name="connsiteX1124" fmla="*/ 4750906 w 5286365"/>
              <a:gd name="connsiteY1124" fmla="*/ 6058291 h 6857999"/>
              <a:gd name="connsiteX1125" fmla="*/ 4753719 w 5286365"/>
              <a:gd name="connsiteY1125" fmla="*/ 6069403 h 6857999"/>
              <a:gd name="connsiteX1126" fmla="*/ 4755725 w 5286365"/>
              <a:gd name="connsiteY1126" fmla="*/ 6080913 h 6857999"/>
              <a:gd name="connsiteX1127" fmla="*/ 4756932 w 5286365"/>
              <a:gd name="connsiteY1127" fmla="*/ 6092422 h 6857999"/>
              <a:gd name="connsiteX1128" fmla="*/ 4757734 w 5286365"/>
              <a:gd name="connsiteY1128" fmla="*/ 6103932 h 6857999"/>
              <a:gd name="connsiteX1129" fmla="*/ 4756528 w 5286365"/>
              <a:gd name="connsiteY1129" fmla="*/ 6115044 h 6857999"/>
              <a:gd name="connsiteX1130" fmla="*/ 4756127 w 5286365"/>
              <a:gd name="connsiteY1130" fmla="*/ 6120600 h 6857999"/>
              <a:gd name="connsiteX1131" fmla="*/ 4754924 w 5286365"/>
              <a:gd name="connsiteY1131" fmla="*/ 6125760 h 6857999"/>
              <a:gd name="connsiteX1132" fmla="*/ 4753719 w 5286365"/>
              <a:gd name="connsiteY1132" fmla="*/ 6130522 h 6857999"/>
              <a:gd name="connsiteX1133" fmla="*/ 4752111 w 5286365"/>
              <a:gd name="connsiteY1133" fmla="*/ 6135682 h 6857999"/>
              <a:gd name="connsiteX1134" fmla="*/ 4750105 w 5286365"/>
              <a:gd name="connsiteY1134" fmla="*/ 6140047 h 6857999"/>
              <a:gd name="connsiteX1135" fmla="*/ 4747292 w 5286365"/>
              <a:gd name="connsiteY1135" fmla="*/ 6144413 h 6857999"/>
              <a:gd name="connsiteX1136" fmla="*/ 4744884 w 5286365"/>
              <a:gd name="connsiteY1136" fmla="*/ 6148382 h 6857999"/>
              <a:gd name="connsiteX1137" fmla="*/ 4741270 w 5286365"/>
              <a:gd name="connsiteY1137" fmla="*/ 6151160 h 6857999"/>
              <a:gd name="connsiteX1138" fmla="*/ 4737656 w 5286365"/>
              <a:gd name="connsiteY1138" fmla="*/ 6154335 h 6857999"/>
              <a:gd name="connsiteX1139" fmla="*/ 4734443 w 5286365"/>
              <a:gd name="connsiteY1139" fmla="*/ 6157113 h 6857999"/>
              <a:gd name="connsiteX1140" fmla="*/ 4729627 w 5286365"/>
              <a:gd name="connsiteY1140" fmla="*/ 6159097 h 6857999"/>
              <a:gd name="connsiteX1141" fmla="*/ 4725208 w 5286365"/>
              <a:gd name="connsiteY1141" fmla="*/ 6160685 h 6857999"/>
              <a:gd name="connsiteX1142" fmla="*/ 4723602 w 5286365"/>
              <a:gd name="connsiteY1142" fmla="*/ 6171400 h 6857999"/>
              <a:gd name="connsiteX1143" fmla="*/ 4722398 w 5286365"/>
              <a:gd name="connsiteY1143" fmla="*/ 6179338 h 6857999"/>
              <a:gd name="connsiteX1144" fmla="*/ 4721995 w 5286365"/>
              <a:gd name="connsiteY1144" fmla="*/ 6192832 h 6857999"/>
              <a:gd name="connsiteX1145" fmla="*/ 4721594 w 5286365"/>
              <a:gd name="connsiteY1145" fmla="*/ 6198785 h 6857999"/>
              <a:gd name="connsiteX1146" fmla="*/ 4721192 w 5286365"/>
              <a:gd name="connsiteY1146" fmla="*/ 6205532 h 6857999"/>
              <a:gd name="connsiteX1147" fmla="*/ 4719988 w 5286365"/>
              <a:gd name="connsiteY1147" fmla="*/ 6213469 h 6857999"/>
              <a:gd name="connsiteX1148" fmla="*/ 4718381 w 5286365"/>
              <a:gd name="connsiteY1148" fmla="*/ 6222994 h 6857999"/>
              <a:gd name="connsiteX1149" fmla="*/ 4715571 w 5286365"/>
              <a:gd name="connsiteY1149" fmla="*/ 6219025 h 6857999"/>
              <a:gd name="connsiteX1150" fmla="*/ 4712760 w 5286365"/>
              <a:gd name="connsiteY1150" fmla="*/ 6215056 h 6857999"/>
              <a:gd name="connsiteX1151" fmla="*/ 4707941 w 5286365"/>
              <a:gd name="connsiteY1151" fmla="*/ 6206325 h 6857999"/>
              <a:gd name="connsiteX1152" fmla="*/ 4703926 w 5286365"/>
              <a:gd name="connsiteY1152" fmla="*/ 6196800 h 6857999"/>
              <a:gd name="connsiteX1153" fmla="*/ 4700311 w 5286365"/>
              <a:gd name="connsiteY1153" fmla="*/ 6186482 h 6857999"/>
              <a:gd name="connsiteX1154" fmla="*/ 4697904 w 5286365"/>
              <a:gd name="connsiteY1154" fmla="*/ 6175369 h 6857999"/>
              <a:gd name="connsiteX1155" fmla="*/ 4695092 w 5286365"/>
              <a:gd name="connsiteY1155" fmla="*/ 6164256 h 6857999"/>
              <a:gd name="connsiteX1156" fmla="*/ 4693084 w 5286365"/>
              <a:gd name="connsiteY1156" fmla="*/ 6152747 h 6857999"/>
              <a:gd name="connsiteX1157" fmla="*/ 4692281 w 5286365"/>
              <a:gd name="connsiteY1157" fmla="*/ 6141238 h 6857999"/>
              <a:gd name="connsiteX1158" fmla="*/ 4690675 w 5286365"/>
              <a:gd name="connsiteY1158" fmla="*/ 6129332 h 6857999"/>
              <a:gd name="connsiteX1159" fmla="*/ 4690274 w 5286365"/>
              <a:gd name="connsiteY1159" fmla="*/ 6117822 h 6857999"/>
              <a:gd name="connsiteX1160" fmla="*/ 4689470 w 5286365"/>
              <a:gd name="connsiteY1160" fmla="*/ 6095597 h 6857999"/>
              <a:gd name="connsiteX1161" fmla="*/ 4689470 w 5286365"/>
              <a:gd name="connsiteY1161" fmla="*/ 6076150 h 6857999"/>
              <a:gd name="connsiteX1162" fmla="*/ 4690675 w 5286365"/>
              <a:gd name="connsiteY1162" fmla="*/ 6059482 h 6857999"/>
              <a:gd name="connsiteX1163" fmla="*/ 4692682 w 5286365"/>
              <a:gd name="connsiteY1163" fmla="*/ 6060275 h 6857999"/>
              <a:gd name="connsiteX1164" fmla="*/ 4694691 w 5286365"/>
              <a:gd name="connsiteY1164" fmla="*/ 6061863 h 6857999"/>
              <a:gd name="connsiteX1165" fmla="*/ 4696297 w 5286365"/>
              <a:gd name="connsiteY1165" fmla="*/ 6063450 h 6857999"/>
              <a:gd name="connsiteX1166" fmla="*/ 4697904 w 5286365"/>
              <a:gd name="connsiteY1166" fmla="*/ 6065435 h 6857999"/>
              <a:gd name="connsiteX1167" fmla="*/ 4700311 w 5286365"/>
              <a:gd name="connsiteY1167" fmla="*/ 6070594 h 6857999"/>
              <a:gd name="connsiteX1168" fmla="*/ 4702320 w 5286365"/>
              <a:gd name="connsiteY1168" fmla="*/ 6076150 h 6857999"/>
              <a:gd name="connsiteX1169" fmla="*/ 4703123 w 5286365"/>
              <a:gd name="connsiteY1169" fmla="*/ 6082897 h 6857999"/>
              <a:gd name="connsiteX1170" fmla="*/ 4703926 w 5286365"/>
              <a:gd name="connsiteY1170" fmla="*/ 6090041 h 6857999"/>
              <a:gd name="connsiteX1171" fmla="*/ 4703926 w 5286365"/>
              <a:gd name="connsiteY1171" fmla="*/ 6097582 h 6857999"/>
              <a:gd name="connsiteX1172" fmla="*/ 4703123 w 5286365"/>
              <a:gd name="connsiteY1172" fmla="*/ 6105916 h 6857999"/>
              <a:gd name="connsiteX1173" fmla="*/ 4702320 w 5286365"/>
              <a:gd name="connsiteY1173" fmla="*/ 6122585 h 6857999"/>
              <a:gd name="connsiteX1174" fmla="*/ 4700713 w 5286365"/>
              <a:gd name="connsiteY1174" fmla="*/ 6139253 h 6857999"/>
              <a:gd name="connsiteX1175" fmla="*/ 4700311 w 5286365"/>
              <a:gd name="connsiteY1175" fmla="*/ 6154335 h 6857999"/>
              <a:gd name="connsiteX1176" fmla="*/ 4700311 w 5286365"/>
              <a:gd name="connsiteY1176" fmla="*/ 6160685 h 6857999"/>
              <a:gd name="connsiteX1177" fmla="*/ 4700713 w 5286365"/>
              <a:gd name="connsiteY1177" fmla="*/ 6166638 h 6857999"/>
              <a:gd name="connsiteX1178" fmla="*/ 4704730 w 5286365"/>
              <a:gd name="connsiteY1178" fmla="*/ 6167432 h 6857999"/>
              <a:gd name="connsiteX1179" fmla="*/ 4708343 w 5286365"/>
              <a:gd name="connsiteY1179" fmla="*/ 6167432 h 6857999"/>
              <a:gd name="connsiteX1180" fmla="*/ 4711957 w 5286365"/>
              <a:gd name="connsiteY1180" fmla="*/ 6166241 h 6857999"/>
              <a:gd name="connsiteX1181" fmla="*/ 4715169 w 5286365"/>
              <a:gd name="connsiteY1181" fmla="*/ 6164653 h 6857999"/>
              <a:gd name="connsiteX1182" fmla="*/ 4717980 w 5286365"/>
              <a:gd name="connsiteY1182" fmla="*/ 6162272 h 6857999"/>
              <a:gd name="connsiteX1183" fmla="*/ 4721192 w 5286365"/>
              <a:gd name="connsiteY1183" fmla="*/ 6159097 h 6857999"/>
              <a:gd name="connsiteX1184" fmla="*/ 4724003 w 5286365"/>
              <a:gd name="connsiteY1184" fmla="*/ 6155922 h 6857999"/>
              <a:gd name="connsiteX1185" fmla="*/ 4727216 w 5286365"/>
              <a:gd name="connsiteY1185" fmla="*/ 6151953 h 6857999"/>
              <a:gd name="connsiteX1186" fmla="*/ 4732436 w 5286365"/>
              <a:gd name="connsiteY1186" fmla="*/ 6143619 h 6857999"/>
              <a:gd name="connsiteX1187" fmla="*/ 4737656 w 5286365"/>
              <a:gd name="connsiteY1187" fmla="*/ 6135285 h 6857999"/>
              <a:gd name="connsiteX1188" fmla="*/ 4742876 w 5286365"/>
              <a:gd name="connsiteY1188" fmla="*/ 6127347 h 6857999"/>
              <a:gd name="connsiteX1189" fmla="*/ 4746089 w 5286365"/>
              <a:gd name="connsiteY1189" fmla="*/ 6124172 h 6857999"/>
              <a:gd name="connsiteX1190" fmla="*/ 4748497 w 5286365"/>
              <a:gd name="connsiteY1190" fmla="*/ 6120997 h 6857999"/>
              <a:gd name="connsiteX1191" fmla="*/ 4746490 w 5286365"/>
              <a:gd name="connsiteY1191" fmla="*/ 6120997 h 6857999"/>
              <a:gd name="connsiteX1192" fmla="*/ 4744482 w 5286365"/>
              <a:gd name="connsiteY1192" fmla="*/ 6120600 h 6857999"/>
              <a:gd name="connsiteX1193" fmla="*/ 4742476 w 5286365"/>
              <a:gd name="connsiteY1193" fmla="*/ 6119806 h 6857999"/>
              <a:gd name="connsiteX1194" fmla="*/ 4740868 w 5286365"/>
              <a:gd name="connsiteY1194" fmla="*/ 6118616 h 6857999"/>
              <a:gd name="connsiteX1195" fmla="*/ 4739262 w 5286365"/>
              <a:gd name="connsiteY1195" fmla="*/ 6117822 h 6857999"/>
              <a:gd name="connsiteX1196" fmla="*/ 4738460 w 5286365"/>
              <a:gd name="connsiteY1196" fmla="*/ 6116235 h 6857999"/>
              <a:gd name="connsiteX1197" fmla="*/ 4736451 w 5286365"/>
              <a:gd name="connsiteY1197" fmla="*/ 6111472 h 6857999"/>
              <a:gd name="connsiteX1198" fmla="*/ 4734443 w 5286365"/>
              <a:gd name="connsiteY1198" fmla="*/ 6106710 h 6857999"/>
              <a:gd name="connsiteX1199" fmla="*/ 4733240 w 5286365"/>
              <a:gd name="connsiteY1199" fmla="*/ 6101153 h 6857999"/>
              <a:gd name="connsiteX1200" fmla="*/ 4732436 w 5286365"/>
              <a:gd name="connsiteY1200" fmla="*/ 6094010 h 6857999"/>
              <a:gd name="connsiteX1201" fmla="*/ 4731634 w 5286365"/>
              <a:gd name="connsiteY1201" fmla="*/ 6086866 h 6857999"/>
              <a:gd name="connsiteX1202" fmla="*/ 4731231 w 5286365"/>
              <a:gd name="connsiteY1202" fmla="*/ 6070991 h 6857999"/>
              <a:gd name="connsiteX1203" fmla="*/ 4731231 w 5286365"/>
              <a:gd name="connsiteY1203" fmla="*/ 6053528 h 6857999"/>
              <a:gd name="connsiteX1204" fmla="*/ 4731231 w 5286365"/>
              <a:gd name="connsiteY1204" fmla="*/ 6036463 h 6857999"/>
              <a:gd name="connsiteX1205" fmla="*/ 4730830 w 5286365"/>
              <a:gd name="connsiteY1205" fmla="*/ 6027732 h 6857999"/>
              <a:gd name="connsiteX1206" fmla="*/ 4682066 w 5286365"/>
              <a:gd name="connsiteY1206" fmla="*/ 6013444 h 6857999"/>
              <a:gd name="connsiteX1207" fmla="*/ 4689327 w 5286365"/>
              <a:gd name="connsiteY1207" fmla="*/ 6014216 h 6857999"/>
              <a:gd name="connsiteX1208" fmla="*/ 4695378 w 5286365"/>
              <a:gd name="connsiteY1208" fmla="*/ 6014602 h 6857999"/>
              <a:gd name="connsiteX1209" fmla="*/ 4700622 w 5286365"/>
              <a:gd name="connsiteY1209" fmla="*/ 6016147 h 6857999"/>
              <a:gd name="connsiteX1210" fmla="*/ 4710707 w 5286365"/>
              <a:gd name="connsiteY1210" fmla="*/ 6018464 h 6857999"/>
              <a:gd name="connsiteX1211" fmla="*/ 4716356 w 5286365"/>
              <a:gd name="connsiteY1211" fmla="*/ 6019622 h 6857999"/>
              <a:gd name="connsiteX1212" fmla="*/ 4722809 w 5286365"/>
              <a:gd name="connsiteY1212" fmla="*/ 6020009 h 6857999"/>
              <a:gd name="connsiteX1213" fmla="*/ 4721196 w 5286365"/>
              <a:gd name="connsiteY1213" fmla="*/ 6021553 h 6857999"/>
              <a:gd name="connsiteX1214" fmla="*/ 4719179 w 5286365"/>
              <a:gd name="connsiteY1214" fmla="*/ 6023098 h 6857999"/>
              <a:gd name="connsiteX1215" fmla="*/ 4715144 w 5286365"/>
              <a:gd name="connsiteY1215" fmla="*/ 6025801 h 6857999"/>
              <a:gd name="connsiteX1216" fmla="*/ 4710304 w 5286365"/>
              <a:gd name="connsiteY1216" fmla="*/ 6027732 h 6857999"/>
              <a:gd name="connsiteX1217" fmla="*/ 4705059 w 5286365"/>
              <a:gd name="connsiteY1217" fmla="*/ 6029662 h 6857999"/>
              <a:gd name="connsiteX1218" fmla="*/ 4699815 w 5286365"/>
              <a:gd name="connsiteY1218" fmla="*/ 6032365 h 6857999"/>
              <a:gd name="connsiteX1219" fmla="*/ 4695781 w 5286365"/>
              <a:gd name="connsiteY1219" fmla="*/ 6034682 h 6857999"/>
              <a:gd name="connsiteX1220" fmla="*/ 4693764 w 5286365"/>
              <a:gd name="connsiteY1220" fmla="*/ 6036227 h 6857999"/>
              <a:gd name="connsiteX1221" fmla="*/ 4692153 w 5286365"/>
              <a:gd name="connsiteY1221" fmla="*/ 6038158 h 6857999"/>
              <a:gd name="connsiteX1222" fmla="*/ 4691344 w 5286365"/>
              <a:gd name="connsiteY1222" fmla="*/ 6040088 h 6857999"/>
              <a:gd name="connsiteX1223" fmla="*/ 4690941 w 5286365"/>
              <a:gd name="connsiteY1223" fmla="*/ 6042019 h 6857999"/>
              <a:gd name="connsiteX1224" fmla="*/ 4687716 w 5286365"/>
              <a:gd name="connsiteY1224" fmla="*/ 6042019 h 6857999"/>
              <a:gd name="connsiteX1225" fmla="*/ 4684488 w 5286365"/>
              <a:gd name="connsiteY1225" fmla="*/ 6041633 h 6857999"/>
              <a:gd name="connsiteX1226" fmla="*/ 4682471 w 5286365"/>
              <a:gd name="connsiteY1226" fmla="*/ 6040474 h 6857999"/>
              <a:gd name="connsiteX1227" fmla="*/ 4680455 w 5286365"/>
              <a:gd name="connsiteY1227" fmla="*/ 6039702 h 6857999"/>
              <a:gd name="connsiteX1228" fmla="*/ 4678436 w 5286365"/>
              <a:gd name="connsiteY1228" fmla="*/ 6038158 h 6857999"/>
              <a:gd name="connsiteX1229" fmla="*/ 4677631 w 5286365"/>
              <a:gd name="connsiteY1229" fmla="*/ 6036613 h 6857999"/>
              <a:gd name="connsiteX1230" fmla="*/ 4676015 w 5286365"/>
              <a:gd name="connsiteY1230" fmla="*/ 6035068 h 6857999"/>
              <a:gd name="connsiteX1231" fmla="*/ 4675612 w 5286365"/>
              <a:gd name="connsiteY1231" fmla="*/ 6033138 h 6857999"/>
              <a:gd name="connsiteX1232" fmla="*/ 4673999 w 5286365"/>
              <a:gd name="connsiteY1232" fmla="*/ 6029276 h 6857999"/>
              <a:gd name="connsiteX1233" fmla="*/ 4673595 w 5286365"/>
              <a:gd name="connsiteY1233" fmla="*/ 6025028 h 6857999"/>
              <a:gd name="connsiteX1234" fmla="*/ 4673595 w 5286365"/>
              <a:gd name="connsiteY1234" fmla="*/ 6020009 h 6857999"/>
              <a:gd name="connsiteX1235" fmla="*/ 4673999 w 5286365"/>
              <a:gd name="connsiteY1235" fmla="*/ 6014989 h 6857999"/>
              <a:gd name="connsiteX1236" fmla="*/ 1476053 w 5286365"/>
              <a:gd name="connsiteY1236" fmla="*/ 5978517 h 6857999"/>
              <a:gd name="connsiteX1237" fmla="*/ 1476455 w 5286365"/>
              <a:gd name="connsiteY1237" fmla="*/ 5978517 h 6857999"/>
              <a:gd name="connsiteX1238" fmla="*/ 1476857 w 5286365"/>
              <a:gd name="connsiteY1238" fmla="*/ 5978912 h 6857999"/>
              <a:gd name="connsiteX1239" fmla="*/ 1478062 w 5286365"/>
              <a:gd name="connsiteY1239" fmla="*/ 5980490 h 6857999"/>
              <a:gd name="connsiteX1240" fmla="*/ 1480876 w 5286365"/>
              <a:gd name="connsiteY1240" fmla="*/ 5987592 h 6857999"/>
              <a:gd name="connsiteX1241" fmla="*/ 1484091 w 5286365"/>
              <a:gd name="connsiteY1241" fmla="*/ 5997062 h 6857999"/>
              <a:gd name="connsiteX1242" fmla="*/ 1487306 w 5286365"/>
              <a:gd name="connsiteY1242" fmla="*/ 6008505 h 6857999"/>
              <a:gd name="connsiteX1243" fmla="*/ 1490521 w 5286365"/>
              <a:gd name="connsiteY1243" fmla="*/ 6020343 h 6857999"/>
              <a:gd name="connsiteX1244" fmla="*/ 1494138 w 5286365"/>
              <a:gd name="connsiteY1244" fmla="*/ 6031786 h 6857999"/>
              <a:gd name="connsiteX1245" fmla="*/ 1495746 w 5286365"/>
              <a:gd name="connsiteY1245" fmla="*/ 6036521 h 6857999"/>
              <a:gd name="connsiteX1246" fmla="*/ 1497755 w 5286365"/>
              <a:gd name="connsiteY1246" fmla="*/ 6040861 h 6857999"/>
              <a:gd name="connsiteX1247" fmla="*/ 1499765 w 5286365"/>
              <a:gd name="connsiteY1247" fmla="*/ 6044018 h 6857999"/>
              <a:gd name="connsiteX1248" fmla="*/ 1501774 w 5286365"/>
              <a:gd name="connsiteY1248" fmla="*/ 6045991 h 6857999"/>
              <a:gd name="connsiteX1249" fmla="*/ 1499363 w 5286365"/>
              <a:gd name="connsiteY1249" fmla="*/ 6046385 h 6857999"/>
              <a:gd name="connsiteX1250" fmla="*/ 1496951 w 5286365"/>
              <a:gd name="connsiteY1250" fmla="*/ 6046780 h 6857999"/>
              <a:gd name="connsiteX1251" fmla="*/ 1494138 w 5286365"/>
              <a:gd name="connsiteY1251" fmla="*/ 6046385 h 6857999"/>
              <a:gd name="connsiteX1252" fmla="*/ 1492129 w 5286365"/>
              <a:gd name="connsiteY1252" fmla="*/ 6045202 h 6857999"/>
              <a:gd name="connsiteX1253" fmla="*/ 1489717 w 5286365"/>
              <a:gd name="connsiteY1253" fmla="*/ 6044412 h 6857999"/>
              <a:gd name="connsiteX1254" fmla="*/ 1487708 w 5286365"/>
              <a:gd name="connsiteY1254" fmla="*/ 6042834 h 6857999"/>
              <a:gd name="connsiteX1255" fmla="*/ 1484091 w 5286365"/>
              <a:gd name="connsiteY1255" fmla="*/ 6039283 h 6857999"/>
              <a:gd name="connsiteX1256" fmla="*/ 1480474 w 5286365"/>
              <a:gd name="connsiteY1256" fmla="*/ 6034548 h 6857999"/>
              <a:gd name="connsiteX1257" fmla="*/ 1477660 w 5286365"/>
              <a:gd name="connsiteY1257" fmla="*/ 6029024 h 6857999"/>
              <a:gd name="connsiteX1258" fmla="*/ 1474847 w 5286365"/>
              <a:gd name="connsiteY1258" fmla="*/ 6023105 h 6857999"/>
              <a:gd name="connsiteX1259" fmla="*/ 1472838 w 5286365"/>
              <a:gd name="connsiteY1259" fmla="*/ 6016397 h 6857999"/>
              <a:gd name="connsiteX1260" fmla="*/ 1471230 w 5286365"/>
              <a:gd name="connsiteY1260" fmla="*/ 6010084 h 6857999"/>
              <a:gd name="connsiteX1261" fmla="*/ 1470426 w 5286365"/>
              <a:gd name="connsiteY1261" fmla="*/ 6003376 h 6857999"/>
              <a:gd name="connsiteX1262" fmla="*/ 1470024 w 5286365"/>
              <a:gd name="connsiteY1262" fmla="*/ 5997457 h 6857999"/>
              <a:gd name="connsiteX1263" fmla="*/ 1470024 w 5286365"/>
              <a:gd name="connsiteY1263" fmla="*/ 5991538 h 6857999"/>
              <a:gd name="connsiteX1264" fmla="*/ 1470426 w 5286365"/>
              <a:gd name="connsiteY1264" fmla="*/ 5986409 h 6857999"/>
              <a:gd name="connsiteX1265" fmla="*/ 1471230 w 5286365"/>
              <a:gd name="connsiteY1265" fmla="*/ 5982463 h 6857999"/>
              <a:gd name="connsiteX1266" fmla="*/ 1472436 w 5286365"/>
              <a:gd name="connsiteY1266" fmla="*/ 5980885 h 6857999"/>
              <a:gd name="connsiteX1267" fmla="*/ 1473239 w 5286365"/>
              <a:gd name="connsiteY1267" fmla="*/ 5980095 h 6857999"/>
              <a:gd name="connsiteX1268" fmla="*/ 1474445 w 5286365"/>
              <a:gd name="connsiteY1268" fmla="*/ 5978912 h 6857999"/>
              <a:gd name="connsiteX1269" fmla="*/ 4666117 w 5286365"/>
              <a:gd name="connsiteY1269" fmla="*/ 5973757 h 6857999"/>
              <a:gd name="connsiteX1270" fmla="*/ 4669710 w 5286365"/>
              <a:gd name="connsiteY1270" fmla="*/ 5973757 h 6857999"/>
              <a:gd name="connsiteX1271" fmla="*/ 4672904 w 5286365"/>
              <a:gd name="connsiteY1271" fmla="*/ 5974551 h 6857999"/>
              <a:gd name="connsiteX1272" fmla="*/ 4675301 w 5286365"/>
              <a:gd name="connsiteY1272" fmla="*/ 5975741 h 6857999"/>
              <a:gd name="connsiteX1273" fmla="*/ 4677297 w 5286365"/>
              <a:gd name="connsiteY1273" fmla="*/ 5976932 h 6857999"/>
              <a:gd name="connsiteX1274" fmla="*/ 4678894 w 5286365"/>
              <a:gd name="connsiteY1274" fmla="*/ 5978520 h 6857999"/>
              <a:gd name="connsiteX1275" fmla="*/ 4680491 w 5286365"/>
              <a:gd name="connsiteY1275" fmla="*/ 5980504 h 6857999"/>
              <a:gd name="connsiteX1276" fmla="*/ 4681691 w 5286365"/>
              <a:gd name="connsiteY1276" fmla="*/ 5985266 h 6857999"/>
              <a:gd name="connsiteX1277" fmla="*/ 4683286 w 5286365"/>
              <a:gd name="connsiteY1277" fmla="*/ 5989632 h 6857999"/>
              <a:gd name="connsiteX1278" fmla="*/ 4684484 w 5286365"/>
              <a:gd name="connsiteY1278" fmla="*/ 5992013 h 6857999"/>
              <a:gd name="connsiteX1279" fmla="*/ 4685284 w 5286365"/>
              <a:gd name="connsiteY1279" fmla="*/ 5993998 h 6857999"/>
              <a:gd name="connsiteX1280" fmla="*/ 4686881 w 5286365"/>
              <a:gd name="connsiteY1280" fmla="*/ 5995585 h 6857999"/>
              <a:gd name="connsiteX1281" fmla="*/ 4688877 w 5286365"/>
              <a:gd name="connsiteY1281" fmla="*/ 5997173 h 6857999"/>
              <a:gd name="connsiteX1282" fmla="*/ 4692471 w 5286365"/>
              <a:gd name="connsiteY1282" fmla="*/ 5995188 h 6857999"/>
              <a:gd name="connsiteX1283" fmla="*/ 4696064 w 5286365"/>
              <a:gd name="connsiteY1283" fmla="*/ 5992807 h 6857999"/>
              <a:gd name="connsiteX1284" fmla="*/ 4698862 w 5286365"/>
              <a:gd name="connsiteY1284" fmla="*/ 5989632 h 6857999"/>
              <a:gd name="connsiteX1285" fmla="*/ 4701655 w 5286365"/>
              <a:gd name="connsiteY1285" fmla="*/ 5986457 h 6857999"/>
              <a:gd name="connsiteX1286" fmla="*/ 4707245 w 5286365"/>
              <a:gd name="connsiteY1286" fmla="*/ 5980504 h 6857999"/>
              <a:gd name="connsiteX1287" fmla="*/ 4712438 w 5286365"/>
              <a:gd name="connsiteY1287" fmla="*/ 5974551 h 6857999"/>
              <a:gd name="connsiteX1288" fmla="*/ 4714833 w 5286365"/>
              <a:gd name="connsiteY1288" fmla="*/ 5974948 h 6857999"/>
              <a:gd name="connsiteX1289" fmla="*/ 4716030 w 5286365"/>
              <a:gd name="connsiteY1289" fmla="*/ 5975741 h 6857999"/>
              <a:gd name="connsiteX1290" fmla="*/ 4717230 w 5286365"/>
              <a:gd name="connsiteY1290" fmla="*/ 5976535 h 6857999"/>
              <a:gd name="connsiteX1291" fmla="*/ 4718029 w 5286365"/>
              <a:gd name="connsiteY1291" fmla="*/ 5977726 h 6857999"/>
              <a:gd name="connsiteX1292" fmla="*/ 4719626 w 5286365"/>
              <a:gd name="connsiteY1292" fmla="*/ 5980107 h 6857999"/>
              <a:gd name="connsiteX1293" fmla="*/ 4720023 w 5286365"/>
              <a:gd name="connsiteY1293" fmla="*/ 5983282 h 6857999"/>
              <a:gd name="connsiteX1294" fmla="*/ 4720823 w 5286365"/>
              <a:gd name="connsiteY1294" fmla="*/ 5990029 h 6857999"/>
              <a:gd name="connsiteX1295" fmla="*/ 4720823 w 5286365"/>
              <a:gd name="connsiteY1295" fmla="*/ 5993601 h 6857999"/>
              <a:gd name="connsiteX1296" fmla="*/ 4721221 w 5286365"/>
              <a:gd name="connsiteY1296" fmla="*/ 5997173 h 6857999"/>
              <a:gd name="connsiteX1297" fmla="*/ 4716829 w 5286365"/>
              <a:gd name="connsiteY1297" fmla="*/ 5994791 h 6857999"/>
              <a:gd name="connsiteX1298" fmla="*/ 4712037 w 5286365"/>
              <a:gd name="connsiteY1298" fmla="*/ 5993204 h 6857999"/>
              <a:gd name="connsiteX1299" fmla="*/ 4707644 w 5286365"/>
              <a:gd name="connsiteY1299" fmla="*/ 5993204 h 6857999"/>
              <a:gd name="connsiteX1300" fmla="*/ 4706048 w 5286365"/>
              <a:gd name="connsiteY1300" fmla="*/ 5993204 h 6857999"/>
              <a:gd name="connsiteX1301" fmla="*/ 4704051 w 5286365"/>
              <a:gd name="connsiteY1301" fmla="*/ 5993998 h 6857999"/>
              <a:gd name="connsiteX1302" fmla="*/ 4702454 w 5286365"/>
              <a:gd name="connsiteY1302" fmla="*/ 5994791 h 6857999"/>
              <a:gd name="connsiteX1303" fmla="*/ 4700857 w 5286365"/>
              <a:gd name="connsiteY1303" fmla="*/ 5995982 h 6857999"/>
              <a:gd name="connsiteX1304" fmla="*/ 4699657 w 5286365"/>
              <a:gd name="connsiteY1304" fmla="*/ 5997173 h 6857999"/>
              <a:gd name="connsiteX1305" fmla="*/ 4698461 w 5286365"/>
              <a:gd name="connsiteY1305" fmla="*/ 5999157 h 6857999"/>
              <a:gd name="connsiteX1306" fmla="*/ 4697662 w 5286365"/>
              <a:gd name="connsiteY1306" fmla="*/ 6001141 h 6857999"/>
              <a:gd name="connsiteX1307" fmla="*/ 4696864 w 5286365"/>
              <a:gd name="connsiteY1307" fmla="*/ 6003126 h 6857999"/>
              <a:gd name="connsiteX1308" fmla="*/ 4696864 w 5286365"/>
              <a:gd name="connsiteY1308" fmla="*/ 6005904 h 6857999"/>
              <a:gd name="connsiteX1309" fmla="*/ 4696864 w 5286365"/>
              <a:gd name="connsiteY1309" fmla="*/ 6008682 h 6857999"/>
              <a:gd name="connsiteX1310" fmla="*/ 4694866 w 5286365"/>
              <a:gd name="connsiteY1310" fmla="*/ 6006301 h 6857999"/>
              <a:gd name="connsiteX1311" fmla="*/ 4692471 w 5286365"/>
              <a:gd name="connsiteY1311" fmla="*/ 6004316 h 6857999"/>
              <a:gd name="connsiteX1312" fmla="*/ 4689277 w 5286365"/>
              <a:gd name="connsiteY1312" fmla="*/ 6002332 h 6857999"/>
              <a:gd name="connsiteX1313" fmla="*/ 4686482 w 5286365"/>
              <a:gd name="connsiteY1313" fmla="*/ 6000744 h 6857999"/>
              <a:gd name="connsiteX1314" fmla="*/ 4679694 w 5286365"/>
              <a:gd name="connsiteY1314" fmla="*/ 5997570 h 6857999"/>
              <a:gd name="connsiteX1315" fmla="*/ 4672904 w 5286365"/>
              <a:gd name="connsiteY1315" fmla="*/ 5994791 h 6857999"/>
              <a:gd name="connsiteX1316" fmla="*/ 4666117 w 5286365"/>
              <a:gd name="connsiteY1316" fmla="*/ 5991220 h 6857999"/>
              <a:gd name="connsiteX1317" fmla="*/ 4663721 w 5286365"/>
              <a:gd name="connsiteY1317" fmla="*/ 5989632 h 6857999"/>
              <a:gd name="connsiteX1318" fmla="*/ 4660926 w 5286365"/>
              <a:gd name="connsiteY1318" fmla="*/ 5987251 h 6857999"/>
              <a:gd name="connsiteX1319" fmla="*/ 4658928 w 5286365"/>
              <a:gd name="connsiteY1319" fmla="*/ 5984473 h 6857999"/>
              <a:gd name="connsiteX1320" fmla="*/ 4657732 w 5286365"/>
              <a:gd name="connsiteY1320" fmla="*/ 5982091 h 6857999"/>
              <a:gd name="connsiteX1321" fmla="*/ 4656532 w 5286365"/>
              <a:gd name="connsiteY1321" fmla="*/ 5978520 h 6857999"/>
              <a:gd name="connsiteX1322" fmla="*/ 4656133 w 5286365"/>
              <a:gd name="connsiteY1322" fmla="*/ 5974948 h 6857999"/>
              <a:gd name="connsiteX1323" fmla="*/ 4661723 w 5286365"/>
              <a:gd name="connsiteY1323" fmla="*/ 5974154 h 6857999"/>
              <a:gd name="connsiteX1324" fmla="*/ 860329 w 5286365"/>
              <a:gd name="connsiteY1324" fmla="*/ 5968992 h 6857999"/>
              <a:gd name="connsiteX1325" fmla="*/ 867009 w 5286365"/>
              <a:gd name="connsiteY1325" fmla="*/ 5968992 h 6857999"/>
              <a:gd name="connsiteX1326" fmla="*/ 873689 w 5286365"/>
              <a:gd name="connsiteY1326" fmla="*/ 5969786 h 6857999"/>
              <a:gd name="connsiteX1327" fmla="*/ 877225 w 5286365"/>
              <a:gd name="connsiteY1327" fmla="*/ 5970183 h 6857999"/>
              <a:gd name="connsiteX1328" fmla="*/ 880369 w 5286365"/>
              <a:gd name="connsiteY1328" fmla="*/ 5971373 h 6857999"/>
              <a:gd name="connsiteX1329" fmla="*/ 883120 w 5286365"/>
              <a:gd name="connsiteY1329" fmla="*/ 5972167 h 6857999"/>
              <a:gd name="connsiteX1330" fmla="*/ 885870 w 5286365"/>
              <a:gd name="connsiteY1330" fmla="*/ 5973755 h 6857999"/>
              <a:gd name="connsiteX1331" fmla="*/ 888228 w 5286365"/>
              <a:gd name="connsiteY1331" fmla="*/ 5975739 h 6857999"/>
              <a:gd name="connsiteX1332" fmla="*/ 889800 w 5286365"/>
              <a:gd name="connsiteY1332" fmla="*/ 5978120 h 6857999"/>
              <a:gd name="connsiteX1333" fmla="*/ 890586 w 5286365"/>
              <a:gd name="connsiteY1333" fmla="*/ 5980899 h 6857999"/>
              <a:gd name="connsiteX1334" fmla="*/ 890586 w 5286365"/>
              <a:gd name="connsiteY1334" fmla="*/ 5983677 h 6857999"/>
              <a:gd name="connsiteX1335" fmla="*/ 883120 w 5286365"/>
              <a:gd name="connsiteY1335" fmla="*/ 5982883 h 6857999"/>
              <a:gd name="connsiteX1336" fmla="*/ 877618 w 5286365"/>
              <a:gd name="connsiteY1336" fmla="*/ 5982883 h 6857999"/>
              <a:gd name="connsiteX1337" fmla="*/ 873296 w 5286365"/>
              <a:gd name="connsiteY1337" fmla="*/ 5983677 h 6857999"/>
              <a:gd name="connsiteX1338" fmla="*/ 869759 w 5286365"/>
              <a:gd name="connsiteY1338" fmla="*/ 5985661 h 6857999"/>
              <a:gd name="connsiteX1339" fmla="*/ 866223 w 5286365"/>
              <a:gd name="connsiteY1339" fmla="*/ 5987249 h 6857999"/>
              <a:gd name="connsiteX1340" fmla="*/ 862293 w 5286365"/>
              <a:gd name="connsiteY1340" fmla="*/ 5988836 h 6857999"/>
              <a:gd name="connsiteX1341" fmla="*/ 857578 w 5286365"/>
              <a:gd name="connsiteY1341" fmla="*/ 5989630 h 6857999"/>
              <a:gd name="connsiteX1342" fmla="*/ 854434 w 5286365"/>
              <a:gd name="connsiteY1342" fmla="*/ 5989630 h 6857999"/>
              <a:gd name="connsiteX1343" fmla="*/ 851291 w 5286365"/>
              <a:gd name="connsiteY1343" fmla="*/ 5989630 h 6857999"/>
              <a:gd name="connsiteX1344" fmla="*/ 850898 w 5286365"/>
              <a:gd name="connsiteY1344" fmla="*/ 5972564 h 6857999"/>
              <a:gd name="connsiteX1345" fmla="*/ 852470 w 5286365"/>
              <a:gd name="connsiteY1345" fmla="*/ 5971373 h 6857999"/>
              <a:gd name="connsiteX1346" fmla="*/ 854827 w 5286365"/>
              <a:gd name="connsiteY1346" fmla="*/ 5970580 h 6857999"/>
              <a:gd name="connsiteX1347" fmla="*/ 1403102 w 5286365"/>
              <a:gd name="connsiteY1347" fmla="*/ 5956292 h 6857999"/>
              <a:gd name="connsiteX1348" fmla="*/ 1407494 w 5286365"/>
              <a:gd name="connsiteY1348" fmla="*/ 5957885 h 6857999"/>
              <a:gd name="connsiteX1349" fmla="*/ 1410289 w 5286365"/>
              <a:gd name="connsiteY1349" fmla="*/ 5959875 h 6857999"/>
              <a:gd name="connsiteX1350" fmla="*/ 1412684 w 5286365"/>
              <a:gd name="connsiteY1350" fmla="*/ 5961866 h 6857999"/>
              <a:gd name="connsiteX1351" fmla="*/ 1414281 w 5286365"/>
              <a:gd name="connsiteY1351" fmla="*/ 5963459 h 6857999"/>
              <a:gd name="connsiteX1352" fmla="*/ 1415878 w 5286365"/>
              <a:gd name="connsiteY1352" fmla="*/ 5965449 h 6857999"/>
              <a:gd name="connsiteX1353" fmla="*/ 1416277 w 5286365"/>
              <a:gd name="connsiteY1353" fmla="*/ 5967838 h 6857999"/>
              <a:gd name="connsiteX1354" fmla="*/ 1416277 w 5286365"/>
              <a:gd name="connsiteY1354" fmla="*/ 5969829 h 6857999"/>
              <a:gd name="connsiteX1355" fmla="*/ 1415878 w 5286365"/>
              <a:gd name="connsiteY1355" fmla="*/ 5972218 h 6857999"/>
              <a:gd name="connsiteX1356" fmla="*/ 1414281 w 5286365"/>
              <a:gd name="connsiteY1356" fmla="*/ 5976598 h 6857999"/>
              <a:gd name="connsiteX1357" fmla="*/ 1411486 w 5286365"/>
              <a:gd name="connsiteY1357" fmla="*/ 5980977 h 6857999"/>
              <a:gd name="connsiteX1358" fmla="*/ 1404300 w 5286365"/>
              <a:gd name="connsiteY1358" fmla="*/ 5990533 h 6857999"/>
              <a:gd name="connsiteX1359" fmla="*/ 1409490 w 5286365"/>
              <a:gd name="connsiteY1359" fmla="*/ 5992524 h 6857999"/>
              <a:gd name="connsiteX1360" fmla="*/ 1413882 w 5286365"/>
              <a:gd name="connsiteY1360" fmla="*/ 5995311 h 6857999"/>
              <a:gd name="connsiteX1361" fmla="*/ 1423065 w 5286365"/>
              <a:gd name="connsiteY1361" fmla="*/ 5999690 h 6857999"/>
              <a:gd name="connsiteX1362" fmla="*/ 1427456 w 5286365"/>
              <a:gd name="connsiteY1362" fmla="*/ 6002079 h 6857999"/>
              <a:gd name="connsiteX1363" fmla="*/ 1432647 w 5286365"/>
              <a:gd name="connsiteY1363" fmla="*/ 6004070 h 6857999"/>
              <a:gd name="connsiteX1364" fmla="*/ 1438236 w 5286365"/>
              <a:gd name="connsiteY1364" fmla="*/ 6006459 h 6857999"/>
              <a:gd name="connsiteX1365" fmla="*/ 1444624 w 5286365"/>
              <a:gd name="connsiteY1365" fmla="*/ 6007255 h 6857999"/>
              <a:gd name="connsiteX1366" fmla="*/ 1442628 w 5286365"/>
              <a:gd name="connsiteY1366" fmla="*/ 6009246 h 6857999"/>
              <a:gd name="connsiteX1367" fmla="*/ 1440632 w 5286365"/>
              <a:gd name="connsiteY1367" fmla="*/ 6011635 h 6857999"/>
              <a:gd name="connsiteX1368" fmla="*/ 1439035 w 5286365"/>
              <a:gd name="connsiteY1368" fmla="*/ 6014422 h 6857999"/>
              <a:gd name="connsiteX1369" fmla="*/ 1438236 w 5286365"/>
              <a:gd name="connsiteY1369" fmla="*/ 6016811 h 6857999"/>
              <a:gd name="connsiteX1370" fmla="*/ 1437438 w 5286365"/>
              <a:gd name="connsiteY1370" fmla="*/ 6019996 h 6857999"/>
              <a:gd name="connsiteX1371" fmla="*/ 1437038 w 5286365"/>
              <a:gd name="connsiteY1371" fmla="*/ 6023580 h 6857999"/>
              <a:gd name="connsiteX1372" fmla="*/ 1437038 w 5286365"/>
              <a:gd name="connsiteY1372" fmla="*/ 6030348 h 6857999"/>
              <a:gd name="connsiteX1373" fmla="*/ 1434244 w 5286365"/>
              <a:gd name="connsiteY1373" fmla="*/ 6029552 h 6857999"/>
              <a:gd name="connsiteX1374" fmla="*/ 1432247 w 5286365"/>
              <a:gd name="connsiteY1374" fmla="*/ 6028357 h 6857999"/>
              <a:gd name="connsiteX1375" fmla="*/ 1430650 w 5286365"/>
              <a:gd name="connsiteY1375" fmla="*/ 6026367 h 6857999"/>
              <a:gd name="connsiteX1376" fmla="*/ 1429852 w 5286365"/>
              <a:gd name="connsiteY1376" fmla="*/ 6023978 h 6857999"/>
              <a:gd name="connsiteX1377" fmla="*/ 1429053 w 5286365"/>
              <a:gd name="connsiteY1377" fmla="*/ 6018404 h 6857999"/>
              <a:gd name="connsiteX1378" fmla="*/ 1428654 w 5286365"/>
              <a:gd name="connsiteY1378" fmla="*/ 6013228 h 6857999"/>
              <a:gd name="connsiteX1379" fmla="*/ 1427856 w 5286365"/>
              <a:gd name="connsiteY1379" fmla="*/ 6015218 h 6857999"/>
              <a:gd name="connsiteX1380" fmla="*/ 1426658 w 5286365"/>
              <a:gd name="connsiteY1380" fmla="*/ 6018404 h 6857999"/>
              <a:gd name="connsiteX1381" fmla="*/ 1421867 w 5286365"/>
              <a:gd name="connsiteY1381" fmla="*/ 6025570 h 6857999"/>
              <a:gd name="connsiteX1382" fmla="*/ 1415878 w 5286365"/>
              <a:gd name="connsiteY1382" fmla="*/ 6033931 h 6857999"/>
              <a:gd name="connsiteX1383" fmla="*/ 1410289 w 5286365"/>
              <a:gd name="connsiteY1383" fmla="*/ 6043487 h 6857999"/>
              <a:gd name="connsiteX1384" fmla="*/ 1407893 w 5286365"/>
              <a:gd name="connsiteY1384" fmla="*/ 6047867 h 6857999"/>
              <a:gd name="connsiteX1385" fmla="*/ 1406296 w 5286365"/>
              <a:gd name="connsiteY1385" fmla="*/ 6052246 h 6857999"/>
              <a:gd name="connsiteX1386" fmla="*/ 1404699 w 5286365"/>
              <a:gd name="connsiteY1386" fmla="*/ 6056626 h 6857999"/>
              <a:gd name="connsiteX1387" fmla="*/ 1404300 w 5286365"/>
              <a:gd name="connsiteY1387" fmla="*/ 6060209 h 6857999"/>
              <a:gd name="connsiteX1388" fmla="*/ 1404699 w 5286365"/>
              <a:gd name="connsiteY1388" fmla="*/ 6063793 h 6857999"/>
              <a:gd name="connsiteX1389" fmla="*/ 1405897 w 5286365"/>
              <a:gd name="connsiteY1389" fmla="*/ 6064987 h 6857999"/>
              <a:gd name="connsiteX1390" fmla="*/ 1406695 w 5286365"/>
              <a:gd name="connsiteY1390" fmla="*/ 6066580 h 6857999"/>
              <a:gd name="connsiteX1391" fmla="*/ 1407893 w 5286365"/>
              <a:gd name="connsiteY1391" fmla="*/ 6067774 h 6857999"/>
              <a:gd name="connsiteX1392" fmla="*/ 1409490 w 5286365"/>
              <a:gd name="connsiteY1392" fmla="*/ 6068571 h 6857999"/>
              <a:gd name="connsiteX1393" fmla="*/ 1411486 w 5286365"/>
              <a:gd name="connsiteY1393" fmla="*/ 6069765 h 6857999"/>
              <a:gd name="connsiteX1394" fmla="*/ 1413882 w 5286365"/>
              <a:gd name="connsiteY1394" fmla="*/ 6070163 h 6857999"/>
              <a:gd name="connsiteX1395" fmla="*/ 1409889 w 5286365"/>
              <a:gd name="connsiteY1395" fmla="*/ 6076932 h 6857999"/>
              <a:gd name="connsiteX1396" fmla="*/ 1408292 w 5286365"/>
              <a:gd name="connsiteY1396" fmla="*/ 6078923 h 6857999"/>
              <a:gd name="connsiteX1397" fmla="*/ 1406695 w 5286365"/>
              <a:gd name="connsiteY1397" fmla="*/ 6079719 h 6857999"/>
              <a:gd name="connsiteX1398" fmla="*/ 1405897 w 5286365"/>
              <a:gd name="connsiteY1398" fmla="*/ 6080117 h 6857999"/>
              <a:gd name="connsiteX1399" fmla="*/ 1404300 w 5286365"/>
              <a:gd name="connsiteY1399" fmla="*/ 6080117 h 6857999"/>
              <a:gd name="connsiteX1400" fmla="*/ 1403102 w 5286365"/>
              <a:gd name="connsiteY1400" fmla="*/ 6079321 h 6857999"/>
              <a:gd name="connsiteX1401" fmla="*/ 1401904 w 5286365"/>
              <a:gd name="connsiteY1401" fmla="*/ 6078923 h 6857999"/>
              <a:gd name="connsiteX1402" fmla="*/ 1398710 w 5286365"/>
              <a:gd name="connsiteY1402" fmla="*/ 6075737 h 6857999"/>
              <a:gd name="connsiteX1403" fmla="*/ 1394718 w 5286365"/>
              <a:gd name="connsiteY1403" fmla="*/ 6073348 h 6857999"/>
              <a:gd name="connsiteX1404" fmla="*/ 1392322 w 5286365"/>
              <a:gd name="connsiteY1404" fmla="*/ 6072154 h 6857999"/>
              <a:gd name="connsiteX1405" fmla="*/ 1389128 w 5286365"/>
              <a:gd name="connsiteY1405" fmla="*/ 6071358 h 6857999"/>
              <a:gd name="connsiteX1406" fmla="*/ 1385535 w 5286365"/>
              <a:gd name="connsiteY1406" fmla="*/ 6070561 h 6857999"/>
              <a:gd name="connsiteX1407" fmla="*/ 1381543 w 5286365"/>
              <a:gd name="connsiteY1407" fmla="*/ 6070561 h 6857999"/>
              <a:gd name="connsiteX1408" fmla="*/ 1381143 w 5286365"/>
              <a:gd name="connsiteY1408" fmla="*/ 6041894 h 6857999"/>
              <a:gd name="connsiteX1409" fmla="*/ 1386733 w 5286365"/>
              <a:gd name="connsiteY1409" fmla="*/ 6045478 h 6857999"/>
              <a:gd name="connsiteX1410" fmla="*/ 1388729 w 5286365"/>
              <a:gd name="connsiteY1410" fmla="*/ 6045876 h 6857999"/>
              <a:gd name="connsiteX1411" fmla="*/ 1390725 w 5286365"/>
              <a:gd name="connsiteY1411" fmla="*/ 6046672 h 6857999"/>
              <a:gd name="connsiteX1412" fmla="*/ 1392722 w 5286365"/>
              <a:gd name="connsiteY1412" fmla="*/ 6046672 h 6857999"/>
              <a:gd name="connsiteX1413" fmla="*/ 1394319 w 5286365"/>
              <a:gd name="connsiteY1413" fmla="*/ 6045876 h 6857999"/>
              <a:gd name="connsiteX1414" fmla="*/ 1397113 w 5286365"/>
              <a:gd name="connsiteY1414" fmla="*/ 6044682 h 6857999"/>
              <a:gd name="connsiteX1415" fmla="*/ 1403102 w 5286365"/>
              <a:gd name="connsiteY1415" fmla="*/ 6039904 h 6857999"/>
              <a:gd name="connsiteX1416" fmla="*/ 1407893 w 5286365"/>
              <a:gd name="connsiteY1416" fmla="*/ 6037913 h 6857999"/>
              <a:gd name="connsiteX1417" fmla="*/ 1410289 w 5286365"/>
              <a:gd name="connsiteY1417" fmla="*/ 6037117 h 6857999"/>
              <a:gd name="connsiteX1418" fmla="*/ 1412684 w 5286365"/>
              <a:gd name="connsiteY1418" fmla="*/ 6035922 h 6857999"/>
              <a:gd name="connsiteX1419" fmla="*/ 1412684 w 5286365"/>
              <a:gd name="connsiteY1419" fmla="*/ 6033533 h 6857999"/>
              <a:gd name="connsiteX1420" fmla="*/ 1411486 w 5286365"/>
              <a:gd name="connsiteY1420" fmla="*/ 6030746 h 6857999"/>
              <a:gd name="connsiteX1421" fmla="*/ 1409490 w 5286365"/>
              <a:gd name="connsiteY1421" fmla="*/ 6029552 h 6857999"/>
              <a:gd name="connsiteX1422" fmla="*/ 1406296 w 5286365"/>
              <a:gd name="connsiteY1422" fmla="*/ 6027959 h 6857999"/>
              <a:gd name="connsiteX1423" fmla="*/ 1403102 w 5286365"/>
              <a:gd name="connsiteY1423" fmla="*/ 6026765 h 6857999"/>
              <a:gd name="connsiteX1424" fmla="*/ 1399908 w 5286365"/>
              <a:gd name="connsiteY1424" fmla="*/ 6026367 h 6857999"/>
              <a:gd name="connsiteX1425" fmla="*/ 1392322 w 5286365"/>
              <a:gd name="connsiteY1425" fmla="*/ 6025570 h 6857999"/>
              <a:gd name="connsiteX1426" fmla="*/ 1388729 w 5286365"/>
              <a:gd name="connsiteY1426" fmla="*/ 6024376 h 6857999"/>
              <a:gd name="connsiteX1427" fmla="*/ 1385535 w 5286365"/>
              <a:gd name="connsiteY1427" fmla="*/ 6023978 h 6857999"/>
              <a:gd name="connsiteX1428" fmla="*/ 1382740 w 5286365"/>
              <a:gd name="connsiteY1428" fmla="*/ 6022385 h 6857999"/>
              <a:gd name="connsiteX1429" fmla="*/ 1380744 w 5286365"/>
              <a:gd name="connsiteY1429" fmla="*/ 6020792 h 6857999"/>
              <a:gd name="connsiteX1430" fmla="*/ 1378348 w 5286365"/>
              <a:gd name="connsiteY1430" fmla="*/ 6018802 h 6857999"/>
              <a:gd name="connsiteX1431" fmla="*/ 1377949 w 5286365"/>
              <a:gd name="connsiteY1431" fmla="*/ 6016015 h 6857999"/>
              <a:gd name="connsiteX1432" fmla="*/ 1378348 w 5286365"/>
              <a:gd name="connsiteY1432" fmla="*/ 6012431 h 6857999"/>
              <a:gd name="connsiteX1433" fmla="*/ 1379946 w 5286365"/>
              <a:gd name="connsiteY1433" fmla="*/ 6007653 h 6857999"/>
              <a:gd name="connsiteX1434" fmla="*/ 1383140 w 5286365"/>
              <a:gd name="connsiteY1434" fmla="*/ 6007653 h 6857999"/>
              <a:gd name="connsiteX1435" fmla="*/ 1385535 w 5286365"/>
              <a:gd name="connsiteY1435" fmla="*/ 6007255 h 6857999"/>
              <a:gd name="connsiteX1436" fmla="*/ 1388330 w 5286365"/>
              <a:gd name="connsiteY1436" fmla="*/ 6007653 h 6857999"/>
              <a:gd name="connsiteX1437" fmla="*/ 1389528 w 5286365"/>
              <a:gd name="connsiteY1437" fmla="*/ 6008450 h 6857999"/>
              <a:gd name="connsiteX1438" fmla="*/ 1391125 w 5286365"/>
              <a:gd name="connsiteY1438" fmla="*/ 6008848 h 6857999"/>
              <a:gd name="connsiteX1439" fmla="*/ 1392322 w 5286365"/>
              <a:gd name="connsiteY1439" fmla="*/ 6009644 h 6857999"/>
              <a:gd name="connsiteX1440" fmla="*/ 1394319 w 5286365"/>
              <a:gd name="connsiteY1440" fmla="*/ 6012431 h 6857999"/>
              <a:gd name="connsiteX1441" fmla="*/ 1396315 w 5286365"/>
              <a:gd name="connsiteY1441" fmla="*/ 6014422 h 6857999"/>
              <a:gd name="connsiteX1442" fmla="*/ 1397912 w 5286365"/>
              <a:gd name="connsiteY1442" fmla="*/ 6016811 h 6857999"/>
              <a:gd name="connsiteX1443" fmla="*/ 1399110 w 5286365"/>
              <a:gd name="connsiteY1443" fmla="*/ 6018005 h 6857999"/>
              <a:gd name="connsiteX1444" fmla="*/ 1400707 w 5286365"/>
              <a:gd name="connsiteY1444" fmla="*/ 6018404 h 6857999"/>
              <a:gd name="connsiteX1445" fmla="*/ 1402304 w 5286365"/>
              <a:gd name="connsiteY1445" fmla="*/ 6018802 h 6857999"/>
              <a:gd name="connsiteX1446" fmla="*/ 1404699 w 5286365"/>
              <a:gd name="connsiteY1446" fmla="*/ 6019200 h 6857999"/>
              <a:gd name="connsiteX1447" fmla="*/ 1401106 w 5286365"/>
              <a:gd name="connsiteY1447" fmla="*/ 6015218 h 6857999"/>
              <a:gd name="connsiteX1448" fmla="*/ 1398311 w 5286365"/>
              <a:gd name="connsiteY1448" fmla="*/ 6011635 h 6857999"/>
              <a:gd name="connsiteX1449" fmla="*/ 1395516 w 5286365"/>
              <a:gd name="connsiteY1449" fmla="*/ 6007653 h 6857999"/>
              <a:gd name="connsiteX1450" fmla="*/ 1393520 w 5286365"/>
              <a:gd name="connsiteY1450" fmla="*/ 6003672 h 6857999"/>
              <a:gd name="connsiteX1451" fmla="*/ 1391524 w 5286365"/>
              <a:gd name="connsiteY1451" fmla="*/ 6000089 h 6857999"/>
              <a:gd name="connsiteX1452" fmla="*/ 1390725 w 5286365"/>
              <a:gd name="connsiteY1452" fmla="*/ 5996107 h 6857999"/>
              <a:gd name="connsiteX1453" fmla="*/ 1390326 w 5286365"/>
              <a:gd name="connsiteY1453" fmla="*/ 5992126 h 6857999"/>
              <a:gd name="connsiteX1454" fmla="*/ 1389528 w 5286365"/>
              <a:gd name="connsiteY1454" fmla="*/ 5988144 h 6857999"/>
              <a:gd name="connsiteX1455" fmla="*/ 1389528 w 5286365"/>
              <a:gd name="connsiteY1455" fmla="*/ 5984163 h 6857999"/>
              <a:gd name="connsiteX1456" fmla="*/ 1390326 w 5286365"/>
              <a:gd name="connsiteY1456" fmla="*/ 5980181 h 6857999"/>
              <a:gd name="connsiteX1457" fmla="*/ 1391125 w 5286365"/>
              <a:gd name="connsiteY1457" fmla="*/ 5976200 h 6857999"/>
              <a:gd name="connsiteX1458" fmla="*/ 1392722 w 5286365"/>
              <a:gd name="connsiteY1458" fmla="*/ 5972218 h 6857999"/>
              <a:gd name="connsiteX1459" fmla="*/ 1394718 w 5286365"/>
              <a:gd name="connsiteY1459" fmla="*/ 5967838 h 6857999"/>
              <a:gd name="connsiteX1460" fmla="*/ 1397113 w 5286365"/>
              <a:gd name="connsiteY1460" fmla="*/ 5963857 h 6857999"/>
              <a:gd name="connsiteX1461" fmla="*/ 1399908 w 5286365"/>
              <a:gd name="connsiteY1461" fmla="*/ 5960274 h 6857999"/>
              <a:gd name="connsiteX1462" fmla="*/ 4520392 w 5286365"/>
              <a:gd name="connsiteY1462" fmla="*/ 5926132 h 6857999"/>
              <a:gd name="connsiteX1463" fmla="*/ 4533728 w 5286365"/>
              <a:gd name="connsiteY1463" fmla="*/ 5928082 h 6857999"/>
              <a:gd name="connsiteX1464" fmla="*/ 4539612 w 5286365"/>
              <a:gd name="connsiteY1464" fmla="*/ 5929251 h 6857999"/>
              <a:gd name="connsiteX1465" fmla="*/ 4545102 w 5286365"/>
              <a:gd name="connsiteY1465" fmla="*/ 5931201 h 6857999"/>
              <a:gd name="connsiteX1466" fmla="*/ 4547063 w 5286365"/>
              <a:gd name="connsiteY1466" fmla="*/ 5931981 h 6857999"/>
              <a:gd name="connsiteX1467" fmla="*/ 4549025 w 5286365"/>
              <a:gd name="connsiteY1467" fmla="*/ 5933540 h 6857999"/>
              <a:gd name="connsiteX1468" fmla="*/ 4550593 w 5286365"/>
              <a:gd name="connsiteY1468" fmla="*/ 5935100 h 6857999"/>
              <a:gd name="connsiteX1469" fmla="*/ 4552163 w 5286365"/>
              <a:gd name="connsiteY1469" fmla="*/ 5937050 h 6857999"/>
              <a:gd name="connsiteX1470" fmla="*/ 4552555 w 5286365"/>
              <a:gd name="connsiteY1470" fmla="*/ 5939389 h 6857999"/>
              <a:gd name="connsiteX1471" fmla="*/ 4552947 w 5286365"/>
              <a:gd name="connsiteY1471" fmla="*/ 5942118 h 6857999"/>
              <a:gd name="connsiteX1472" fmla="*/ 4552947 w 5286365"/>
              <a:gd name="connsiteY1472" fmla="*/ 5944848 h 6857999"/>
              <a:gd name="connsiteX1473" fmla="*/ 4552163 w 5286365"/>
              <a:gd name="connsiteY1473" fmla="*/ 5948357 h 6857999"/>
              <a:gd name="connsiteX1474" fmla="*/ 4547063 w 5286365"/>
              <a:gd name="connsiteY1474" fmla="*/ 5946407 h 6857999"/>
              <a:gd name="connsiteX1475" fmla="*/ 4541572 w 5286365"/>
              <a:gd name="connsiteY1475" fmla="*/ 5944458 h 6857999"/>
              <a:gd name="connsiteX1476" fmla="*/ 4535689 w 5286365"/>
              <a:gd name="connsiteY1476" fmla="*/ 5942898 h 6857999"/>
              <a:gd name="connsiteX1477" fmla="*/ 4530198 w 5286365"/>
              <a:gd name="connsiteY1477" fmla="*/ 5941339 h 6857999"/>
              <a:gd name="connsiteX1478" fmla="*/ 4525883 w 5286365"/>
              <a:gd name="connsiteY1478" fmla="*/ 5939389 h 6857999"/>
              <a:gd name="connsiteX1479" fmla="*/ 4523530 w 5286365"/>
              <a:gd name="connsiteY1479" fmla="*/ 5938219 h 6857999"/>
              <a:gd name="connsiteX1480" fmla="*/ 4521568 w 5286365"/>
              <a:gd name="connsiteY1480" fmla="*/ 5935880 h 6857999"/>
              <a:gd name="connsiteX1481" fmla="*/ 4520785 w 5286365"/>
              <a:gd name="connsiteY1481" fmla="*/ 5934710 h 6857999"/>
              <a:gd name="connsiteX1482" fmla="*/ 4519609 w 5286365"/>
              <a:gd name="connsiteY1482" fmla="*/ 5931981 h 6857999"/>
              <a:gd name="connsiteX1483" fmla="*/ 4519609 w 5286365"/>
              <a:gd name="connsiteY1483" fmla="*/ 5929641 h 6857999"/>
              <a:gd name="connsiteX1484" fmla="*/ 4614859 w 5286365"/>
              <a:gd name="connsiteY1484" fmla="*/ 5884857 h 6857999"/>
              <a:gd name="connsiteX1485" fmla="*/ 4619621 w 5286365"/>
              <a:gd name="connsiteY1485" fmla="*/ 5886069 h 6857999"/>
              <a:gd name="connsiteX1486" fmla="*/ 4623589 w 5286365"/>
              <a:gd name="connsiteY1486" fmla="*/ 5887280 h 6857999"/>
              <a:gd name="connsiteX1487" fmla="*/ 4626367 w 5286365"/>
              <a:gd name="connsiteY1487" fmla="*/ 5889299 h 6857999"/>
              <a:gd name="connsiteX1488" fmla="*/ 4628352 w 5286365"/>
              <a:gd name="connsiteY1488" fmla="*/ 5892126 h 6857999"/>
              <a:gd name="connsiteX1489" fmla="*/ 4629939 w 5286365"/>
              <a:gd name="connsiteY1489" fmla="*/ 5894953 h 6857999"/>
              <a:gd name="connsiteX1490" fmla="*/ 4630337 w 5286365"/>
              <a:gd name="connsiteY1490" fmla="*/ 5898184 h 6857999"/>
              <a:gd name="connsiteX1491" fmla="*/ 4630734 w 5286365"/>
              <a:gd name="connsiteY1491" fmla="*/ 5901011 h 6857999"/>
              <a:gd name="connsiteX1492" fmla="*/ 4630337 w 5286365"/>
              <a:gd name="connsiteY1492" fmla="*/ 5904645 h 6857999"/>
              <a:gd name="connsiteX1493" fmla="*/ 4628749 w 5286365"/>
              <a:gd name="connsiteY1493" fmla="*/ 5911914 h 6857999"/>
              <a:gd name="connsiteX1494" fmla="*/ 4626765 w 5286365"/>
              <a:gd name="connsiteY1494" fmla="*/ 5919184 h 6857999"/>
              <a:gd name="connsiteX1495" fmla="*/ 4624782 w 5286365"/>
              <a:gd name="connsiteY1495" fmla="*/ 5925241 h 6857999"/>
              <a:gd name="connsiteX1496" fmla="*/ 4624384 w 5286365"/>
              <a:gd name="connsiteY1496" fmla="*/ 5928472 h 6857999"/>
              <a:gd name="connsiteX1497" fmla="*/ 4623589 w 5286365"/>
              <a:gd name="connsiteY1497" fmla="*/ 5930895 h 6857999"/>
              <a:gd name="connsiteX1498" fmla="*/ 4620414 w 5286365"/>
              <a:gd name="connsiteY1498" fmla="*/ 5928472 h 6857999"/>
              <a:gd name="connsiteX1499" fmla="*/ 4617636 w 5286365"/>
              <a:gd name="connsiteY1499" fmla="*/ 5925241 h 6857999"/>
              <a:gd name="connsiteX1500" fmla="*/ 4615652 w 5286365"/>
              <a:gd name="connsiteY1500" fmla="*/ 5922818 h 6857999"/>
              <a:gd name="connsiteX1501" fmla="*/ 4615255 w 5286365"/>
              <a:gd name="connsiteY1501" fmla="*/ 5919587 h 6857999"/>
              <a:gd name="connsiteX1502" fmla="*/ 4614859 w 5286365"/>
              <a:gd name="connsiteY1502" fmla="*/ 5917164 h 6857999"/>
              <a:gd name="connsiteX1503" fmla="*/ 4615255 w 5286365"/>
              <a:gd name="connsiteY1503" fmla="*/ 5913934 h 6857999"/>
              <a:gd name="connsiteX1504" fmla="*/ 4616842 w 5286365"/>
              <a:gd name="connsiteY1504" fmla="*/ 5907876 h 6857999"/>
              <a:gd name="connsiteX1505" fmla="*/ 4618829 w 5286365"/>
              <a:gd name="connsiteY1505" fmla="*/ 5901818 h 6857999"/>
              <a:gd name="connsiteX1506" fmla="*/ 4619621 w 5286365"/>
              <a:gd name="connsiteY1506" fmla="*/ 5898588 h 6857999"/>
              <a:gd name="connsiteX1507" fmla="*/ 4619621 w 5286365"/>
              <a:gd name="connsiteY1507" fmla="*/ 5895761 h 6857999"/>
              <a:gd name="connsiteX1508" fmla="*/ 4619621 w 5286365"/>
              <a:gd name="connsiteY1508" fmla="*/ 5892934 h 6857999"/>
              <a:gd name="connsiteX1509" fmla="*/ 4618829 w 5286365"/>
              <a:gd name="connsiteY1509" fmla="*/ 5890107 h 6857999"/>
              <a:gd name="connsiteX1510" fmla="*/ 4617239 w 5286365"/>
              <a:gd name="connsiteY1510" fmla="*/ 5887280 h 6857999"/>
              <a:gd name="connsiteX1511" fmla="*/ 1416049 w 5286365"/>
              <a:gd name="connsiteY1511" fmla="*/ 5870567 h 6857999"/>
              <a:gd name="connsiteX1512" fmla="*/ 1414065 w 5286365"/>
              <a:gd name="connsiteY1512" fmla="*/ 5875390 h 6857999"/>
              <a:gd name="connsiteX1513" fmla="*/ 1412874 w 5286365"/>
              <a:gd name="connsiteY1513" fmla="*/ 5879811 h 6857999"/>
              <a:gd name="connsiteX1514" fmla="*/ 1412080 w 5286365"/>
              <a:gd name="connsiteY1514" fmla="*/ 5884232 h 6857999"/>
              <a:gd name="connsiteX1515" fmla="*/ 1412080 w 5286365"/>
              <a:gd name="connsiteY1515" fmla="*/ 5889054 h 6857999"/>
              <a:gd name="connsiteX1516" fmla="*/ 1412874 w 5286365"/>
              <a:gd name="connsiteY1516" fmla="*/ 5898298 h 6857999"/>
              <a:gd name="connsiteX1517" fmla="*/ 1413668 w 5286365"/>
              <a:gd name="connsiteY1517" fmla="*/ 5906738 h 6857999"/>
              <a:gd name="connsiteX1518" fmla="*/ 1414065 w 5286365"/>
              <a:gd name="connsiteY1518" fmla="*/ 5910757 h 6857999"/>
              <a:gd name="connsiteX1519" fmla="*/ 1413668 w 5286365"/>
              <a:gd name="connsiteY1519" fmla="*/ 5914776 h 6857999"/>
              <a:gd name="connsiteX1520" fmla="*/ 1412477 w 5286365"/>
              <a:gd name="connsiteY1520" fmla="*/ 5918393 h 6857999"/>
              <a:gd name="connsiteX1521" fmla="*/ 1410890 w 5286365"/>
              <a:gd name="connsiteY1521" fmla="*/ 5922010 h 6857999"/>
              <a:gd name="connsiteX1522" fmla="*/ 1408112 w 5286365"/>
              <a:gd name="connsiteY1522" fmla="*/ 5925627 h 6857999"/>
              <a:gd name="connsiteX1523" fmla="*/ 1404540 w 5286365"/>
              <a:gd name="connsiteY1523" fmla="*/ 5928842 h 6857999"/>
              <a:gd name="connsiteX1524" fmla="*/ 1399777 w 5286365"/>
              <a:gd name="connsiteY1524" fmla="*/ 5931656 h 6857999"/>
              <a:gd name="connsiteX1525" fmla="*/ 1393427 w 5286365"/>
              <a:gd name="connsiteY1525" fmla="*/ 5934067 h 6857999"/>
              <a:gd name="connsiteX1526" fmla="*/ 1393030 w 5286365"/>
              <a:gd name="connsiteY1526" fmla="*/ 5929646 h 6857999"/>
              <a:gd name="connsiteX1527" fmla="*/ 1393030 w 5286365"/>
              <a:gd name="connsiteY1527" fmla="*/ 5925225 h 6857999"/>
              <a:gd name="connsiteX1528" fmla="*/ 1393427 w 5286365"/>
              <a:gd name="connsiteY1528" fmla="*/ 5921608 h 6857999"/>
              <a:gd name="connsiteX1529" fmla="*/ 1395015 w 5286365"/>
              <a:gd name="connsiteY1529" fmla="*/ 5918393 h 6857999"/>
              <a:gd name="connsiteX1530" fmla="*/ 1397396 w 5286365"/>
              <a:gd name="connsiteY1530" fmla="*/ 5915580 h 6857999"/>
              <a:gd name="connsiteX1531" fmla="*/ 1400571 w 5286365"/>
              <a:gd name="connsiteY1531" fmla="*/ 5913570 h 6857999"/>
              <a:gd name="connsiteX1532" fmla="*/ 1403746 w 5286365"/>
              <a:gd name="connsiteY1532" fmla="*/ 5911963 h 6857999"/>
              <a:gd name="connsiteX1533" fmla="*/ 1408905 w 5286365"/>
              <a:gd name="connsiteY1533" fmla="*/ 5910757 h 6857999"/>
              <a:gd name="connsiteX1534" fmla="*/ 1406524 w 5286365"/>
              <a:gd name="connsiteY1534" fmla="*/ 5905934 h 6857999"/>
              <a:gd name="connsiteX1535" fmla="*/ 1404937 w 5286365"/>
              <a:gd name="connsiteY1535" fmla="*/ 5904326 h 6857999"/>
              <a:gd name="connsiteX1536" fmla="*/ 1403349 w 5286365"/>
              <a:gd name="connsiteY1536" fmla="*/ 5903121 h 6857999"/>
              <a:gd name="connsiteX1537" fmla="*/ 1402555 w 5286365"/>
              <a:gd name="connsiteY1537" fmla="*/ 5902317 h 6857999"/>
              <a:gd name="connsiteX1538" fmla="*/ 1400968 w 5286365"/>
              <a:gd name="connsiteY1538" fmla="*/ 5901513 h 6857999"/>
              <a:gd name="connsiteX1539" fmla="*/ 1397396 w 5286365"/>
              <a:gd name="connsiteY1539" fmla="*/ 5901513 h 6857999"/>
              <a:gd name="connsiteX1540" fmla="*/ 1393824 w 5286365"/>
              <a:gd name="connsiteY1540" fmla="*/ 5902719 h 6857999"/>
              <a:gd name="connsiteX1541" fmla="*/ 1389458 w 5286365"/>
              <a:gd name="connsiteY1541" fmla="*/ 5903925 h 6857999"/>
              <a:gd name="connsiteX1542" fmla="*/ 1383902 w 5286365"/>
              <a:gd name="connsiteY1542" fmla="*/ 5904728 h 6857999"/>
              <a:gd name="connsiteX1543" fmla="*/ 1376758 w 5286365"/>
              <a:gd name="connsiteY1543" fmla="*/ 5905934 h 6857999"/>
              <a:gd name="connsiteX1544" fmla="*/ 1376361 w 5286365"/>
              <a:gd name="connsiteY1544" fmla="*/ 5882222 h 6857999"/>
              <a:gd name="connsiteX1545" fmla="*/ 1380727 w 5286365"/>
              <a:gd name="connsiteY1545" fmla="*/ 5887447 h 6857999"/>
              <a:gd name="connsiteX1546" fmla="*/ 1384299 w 5286365"/>
              <a:gd name="connsiteY1546" fmla="*/ 5890662 h 6857999"/>
              <a:gd name="connsiteX1547" fmla="*/ 1387474 w 5286365"/>
              <a:gd name="connsiteY1547" fmla="*/ 5892671 h 6857999"/>
              <a:gd name="connsiteX1548" fmla="*/ 1389855 w 5286365"/>
              <a:gd name="connsiteY1548" fmla="*/ 5893073 h 6857999"/>
              <a:gd name="connsiteX1549" fmla="*/ 1391443 w 5286365"/>
              <a:gd name="connsiteY1549" fmla="*/ 5893073 h 6857999"/>
              <a:gd name="connsiteX1550" fmla="*/ 1393427 w 5286365"/>
              <a:gd name="connsiteY1550" fmla="*/ 5891868 h 6857999"/>
              <a:gd name="connsiteX1551" fmla="*/ 1394221 w 5286365"/>
              <a:gd name="connsiteY1551" fmla="*/ 5889858 h 6857999"/>
              <a:gd name="connsiteX1552" fmla="*/ 1395808 w 5286365"/>
              <a:gd name="connsiteY1552" fmla="*/ 5887849 h 6857999"/>
              <a:gd name="connsiteX1553" fmla="*/ 1398587 w 5286365"/>
              <a:gd name="connsiteY1553" fmla="*/ 5883026 h 6857999"/>
              <a:gd name="connsiteX1554" fmla="*/ 1400571 w 5286365"/>
              <a:gd name="connsiteY1554" fmla="*/ 5879811 h 6857999"/>
              <a:gd name="connsiteX1555" fmla="*/ 1402555 w 5286365"/>
              <a:gd name="connsiteY1555" fmla="*/ 5877399 h 6857999"/>
              <a:gd name="connsiteX1556" fmla="*/ 1404937 w 5286365"/>
              <a:gd name="connsiteY1556" fmla="*/ 5874586 h 6857999"/>
              <a:gd name="connsiteX1557" fmla="*/ 1408112 w 5286365"/>
              <a:gd name="connsiteY1557" fmla="*/ 5872576 h 6857999"/>
              <a:gd name="connsiteX1558" fmla="*/ 1411287 w 5286365"/>
              <a:gd name="connsiteY1558" fmla="*/ 5871371 h 6857999"/>
              <a:gd name="connsiteX1559" fmla="*/ 1395471 w 5286365"/>
              <a:gd name="connsiteY1559" fmla="*/ 5841992 h 6857999"/>
              <a:gd name="connsiteX1560" fmla="*/ 1399782 w 5286365"/>
              <a:gd name="connsiteY1560" fmla="*/ 5842813 h 6857999"/>
              <a:gd name="connsiteX1561" fmla="*/ 1400174 w 5286365"/>
              <a:gd name="connsiteY1561" fmla="*/ 5865805 h 6857999"/>
              <a:gd name="connsiteX1562" fmla="*/ 1395471 w 5286365"/>
              <a:gd name="connsiteY1562" fmla="*/ 5863342 h 6857999"/>
              <a:gd name="connsiteX1563" fmla="*/ 1391943 w 5286365"/>
              <a:gd name="connsiteY1563" fmla="*/ 5861699 h 6857999"/>
              <a:gd name="connsiteX1564" fmla="*/ 1388807 w 5286365"/>
              <a:gd name="connsiteY1564" fmla="*/ 5861699 h 6857999"/>
              <a:gd name="connsiteX1565" fmla="*/ 1386455 w 5286365"/>
              <a:gd name="connsiteY1565" fmla="*/ 5862931 h 6857999"/>
              <a:gd name="connsiteX1566" fmla="*/ 1384103 w 5286365"/>
              <a:gd name="connsiteY1566" fmla="*/ 5863752 h 6857999"/>
              <a:gd name="connsiteX1567" fmla="*/ 1380575 w 5286365"/>
              <a:gd name="connsiteY1567" fmla="*/ 5864984 h 6857999"/>
              <a:gd name="connsiteX1568" fmla="*/ 1375480 w 5286365"/>
              <a:gd name="connsiteY1568" fmla="*/ 5865805 h 6857999"/>
              <a:gd name="connsiteX1569" fmla="*/ 1368424 w 5286365"/>
              <a:gd name="connsiteY1569" fmla="*/ 5865805 h 6857999"/>
              <a:gd name="connsiteX1570" fmla="*/ 1371560 w 5286365"/>
              <a:gd name="connsiteY1570" fmla="*/ 5862520 h 6857999"/>
              <a:gd name="connsiteX1571" fmla="*/ 1373912 w 5286365"/>
              <a:gd name="connsiteY1571" fmla="*/ 5858004 h 6857999"/>
              <a:gd name="connsiteX1572" fmla="*/ 1375872 w 5286365"/>
              <a:gd name="connsiteY1572" fmla="*/ 5853898 h 6857999"/>
              <a:gd name="connsiteX1573" fmla="*/ 1378616 w 5286365"/>
              <a:gd name="connsiteY1573" fmla="*/ 5849793 h 6857999"/>
              <a:gd name="connsiteX1574" fmla="*/ 1380184 w 5286365"/>
              <a:gd name="connsiteY1574" fmla="*/ 5848151 h 6857999"/>
              <a:gd name="connsiteX1575" fmla="*/ 1381359 w 5286365"/>
              <a:gd name="connsiteY1575" fmla="*/ 5846919 h 6857999"/>
              <a:gd name="connsiteX1576" fmla="*/ 1383319 w 5286365"/>
              <a:gd name="connsiteY1576" fmla="*/ 5845277 h 6857999"/>
              <a:gd name="connsiteX1577" fmla="*/ 1386063 w 5286365"/>
              <a:gd name="connsiteY1577" fmla="*/ 5843634 h 6857999"/>
              <a:gd name="connsiteX1578" fmla="*/ 1388415 w 5286365"/>
              <a:gd name="connsiteY1578" fmla="*/ 5843224 h 6857999"/>
              <a:gd name="connsiteX1579" fmla="*/ 1391943 w 5286365"/>
              <a:gd name="connsiteY1579" fmla="*/ 5842813 h 6857999"/>
              <a:gd name="connsiteX1580" fmla="*/ 4525959 w 5286365"/>
              <a:gd name="connsiteY1580" fmla="*/ 5840407 h 6857999"/>
              <a:gd name="connsiteX1581" fmla="*/ 4529799 w 5286365"/>
              <a:gd name="connsiteY1581" fmla="*/ 5840407 h 6857999"/>
              <a:gd name="connsiteX1582" fmla="*/ 4533641 w 5286365"/>
              <a:gd name="connsiteY1582" fmla="*/ 5840823 h 6857999"/>
              <a:gd name="connsiteX1583" fmla="*/ 4536712 w 5286365"/>
              <a:gd name="connsiteY1583" fmla="*/ 5842070 h 6857999"/>
              <a:gd name="connsiteX1584" fmla="*/ 4539018 w 5286365"/>
              <a:gd name="connsiteY1584" fmla="*/ 5843317 h 6857999"/>
              <a:gd name="connsiteX1585" fmla="*/ 4540939 w 5286365"/>
              <a:gd name="connsiteY1585" fmla="*/ 5844981 h 6857999"/>
              <a:gd name="connsiteX1586" fmla="*/ 4542473 w 5286365"/>
              <a:gd name="connsiteY1586" fmla="*/ 5847059 h 6857999"/>
              <a:gd name="connsiteX1587" fmla="*/ 4544010 w 5286365"/>
              <a:gd name="connsiteY1587" fmla="*/ 5849138 h 6857999"/>
              <a:gd name="connsiteX1588" fmla="*/ 4544779 w 5286365"/>
              <a:gd name="connsiteY1588" fmla="*/ 5852049 h 6857999"/>
              <a:gd name="connsiteX1589" fmla="*/ 4546697 w 5286365"/>
              <a:gd name="connsiteY1589" fmla="*/ 5857454 h 6857999"/>
              <a:gd name="connsiteX1590" fmla="*/ 4547851 w 5286365"/>
              <a:gd name="connsiteY1590" fmla="*/ 5863275 h 6857999"/>
              <a:gd name="connsiteX1591" fmla="*/ 4548619 w 5286365"/>
              <a:gd name="connsiteY1591" fmla="*/ 5869927 h 6857999"/>
              <a:gd name="connsiteX1592" fmla="*/ 4549771 w 5286365"/>
              <a:gd name="connsiteY1592" fmla="*/ 5875332 h 6857999"/>
              <a:gd name="connsiteX1593" fmla="*/ 4545930 w 5286365"/>
              <a:gd name="connsiteY1593" fmla="*/ 5874916 h 6857999"/>
              <a:gd name="connsiteX1594" fmla="*/ 4542473 w 5286365"/>
              <a:gd name="connsiteY1594" fmla="*/ 5874500 h 6857999"/>
              <a:gd name="connsiteX1595" fmla="*/ 4539018 w 5286365"/>
              <a:gd name="connsiteY1595" fmla="*/ 5873253 h 6857999"/>
              <a:gd name="connsiteX1596" fmla="*/ 4536712 w 5286365"/>
              <a:gd name="connsiteY1596" fmla="*/ 5872006 h 6857999"/>
              <a:gd name="connsiteX1597" fmla="*/ 4534792 w 5286365"/>
              <a:gd name="connsiteY1597" fmla="*/ 5870343 h 6857999"/>
              <a:gd name="connsiteX1598" fmla="*/ 4533256 w 5286365"/>
              <a:gd name="connsiteY1598" fmla="*/ 5868264 h 6857999"/>
              <a:gd name="connsiteX1599" fmla="*/ 4531719 w 5286365"/>
              <a:gd name="connsiteY1599" fmla="*/ 5866185 h 6857999"/>
              <a:gd name="connsiteX1600" fmla="*/ 4530567 w 5286365"/>
              <a:gd name="connsiteY1600" fmla="*/ 5863275 h 6857999"/>
              <a:gd name="connsiteX1601" fmla="*/ 4528647 w 5286365"/>
              <a:gd name="connsiteY1601" fmla="*/ 5857454 h 6857999"/>
              <a:gd name="connsiteX1602" fmla="*/ 4527878 w 5286365"/>
              <a:gd name="connsiteY1602" fmla="*/ 5852049 h 6857999"/>
              <a:gd name="connsiteX1603" fmla="*/ 4526727 w 5286365"/>
              <a:gd name="connsiteY1603" fmla="*/ 5845396 h 6857999"/>
              <a:gd name="connsiteX1604" fmla="*/ 1400841 w 5286365"/>
              <a:gd name="connsiteY1604" fmla="*/ 5786430 h 6857999"/>
              <a:gd name="connsiteX1605" fmla="*/ 1405244 w 5286365"/>
              <a:gd name="connsiteY1605" fmla="*/ 5786430 h 6857999"/>
              <a:gd name="connsiteX1606" fmla="*/ 1410446 w 5286365"/>
              <a:gd name="connsiteY1606" fmla="*/ 5788056 h 6857999"/>
              <a:gd name="connsiteX1607" fmla="*/ 1416049 w 5286365"/>
              <a:gd name="connsiteY1607" fmla="*/ 5790494 h 6857999"/>
              <a:gd name="connsiteX1608" fmla="*/ 1414448 w 5286365"/>
              <a:gd name="connsiteY1608" fmla="*/ 5793339 h 6857999"/>
              <a:gd name="connsiteX1609" fmla="*/ 1413648 w 5286365"/>
              <a:gd name="connsiteY1609" fmla="*/ 5793745 h 6857999"/>
              <a:gd name="connsiteX1610" fmla="*/ 1412447 w 5286365"/>
              <a:gd name="connsiteY1610" fmla="*/ 5794152 h 6857999"/>
              <a:gd name="connsiteX1611" fmla="*/ 1410446 w 5286365"/>
              <a:gd name="connsiteY1611" fmla="*/ 5794152 h 6857999"/>
              <a:gd name="connsiteX1612" fmla="*/ 1408045 w 5286365"/>
              <a:gd name="connsiteY1612" fmla="*/ 5793339 h 6857999"/>
              <a:gd name="connsiteX1613" fmla="*/ 1404443 w 5286365"/>
              <a:gd name="connsiteY1613" fmla="*/ 5792120 h 6857999"/>
              <a:gd name="connsiteX1614" fmla="*/ 1400841 w 5286365"/>
              <a:gd name="connsiteY1614" fmla="*/ 5791307 h 6857999"/>
              <a:gd name="connsiteX1615" fmla="*/ 1396839 w 5286365"/>
              <a:gd name="connsiteY1615" fmla="*/ 5790494 h 6857999"/>
              <a:gd name="connsiteX1616" fmla="*/ 1391636 w 5286365"/>
              <a:gd name="connsiteY1616" fmla="*/ 5791307 h 6857999"/>
              <a:gd name="connsiteX1617" fmla="*/ 1390836 w 5286365"/>
              <a:gd name="connsiteY1617" fmla="*/ 5795371 h 6857999"/>
              <a:gd name="connsiteX1618" fmla="*/ 1390436 w 5286365"/>
              <a:gd name="connsiteY1618" fmla="*/ 5799028 h 6857999"/>
              <a:gd name="connsiteX1619" fmla="*/ 1390436 w 5286365"/>
              <a:gd name="connsiteY1619" fmla="*/ 5803092 h 6857999"/>
              <a:gd name="connsiteX1620" fmla="*/ 1390836 w 5286365"/>
              <a:gd name="connsiteY1620" fmla="*/ 5806344 h 6857999"/>
              <a:gd name="connsiteX1621" fmla="*/ 1392437 w 5286365"/>
              <a:gd name="connsiteY1621" fmla="*/ 5813252 h 6857999"/>
              <a:gd name="connsiteX1622" fmla="*/ 1394838 w 5286365"/>
              <a:gd name="connsiteY1622" fmla="*/ 5818942 h 6857999"/>
              <a:gd name="connsiteX1623" fmla="*/ 1396439 w 5286365"/>
              <a:gd name="connsiteY1623" fmla="*/ 5824632 h 6857999"/>
              <a:gd name="connsiteX1624" fmla="*/ 1396839 w 5286365"/>
              <a:gd name="connsiteY1624" fmla="*/ 5827070 h 6857999"/>
              <a:gd name="connsiteX1625" fmla="*/ 1397239 w 5286365"/>
              <a:gd name="connsiteY1625" fmla="*/ 5829508 h 6857999"/>
              <a:gd name="connsiteX1626" fmla="*/ 1396839 w 5286365"/>
              <a:gd name="connsiteY1626" fmla="*/ 5831540 h 6857999"/>
              <a:gd name="connsiteX1627" fmla="*/ 1396439 w 5286365"/>
              <a:gd name="connsiteY1627" fmla="*/ 5833979 h 6857999"/>
              <a:gd name="connsiteX1628" fmla="*/ 1394838 w 5286365"/>
              <a:gd name="connsiteY1628" fmla="*/ 5836011 h 6857999"/>
              <a:gd name="connsiteX1629" fmla="*/ 1392837 w 5286365"/>
              <a:gd name="connsiteY1629" fmla="*/ 5837230 h 6857999"/>
              <a:gd name="connsiteX1630" fmla="*/ 1389235 w 5286365"/>
              <a:gd name="connsiteY1630" fmla="*/ 5836824 h 6857999"/>
              <a:gd name="connsiteX1631" fmla="*/ 1386033 w 5286365"/>
              <a:gd name="connsiteY1631" fmla="*/ 5835198 h 6857999"/>
              <a:gd name="connsiteX1632" fmla="*/ 1380831 w 5286365"/>
              <a:gd name="connsiteY1632" fmla="*/ 5831540 h 6857999"/>
              <a:gd name="connsiteX1633" fmla="*/ 1378029 w 5286365"/>
              <a:gd name="connsiteY1633" fmla="*/ 5829508 h 6857999"/>
              <a:gd name="connsiteX1634" fmla="*/ 1375628 w 5286365"/>
              <a:gd name="connsiteY1634" fmla="*/ 5828289 h 6857999"/>
              <a:gd name="connsiteX1635" fmla="*/ 1372026 w 5286365"/>
              <a:gd name="connsiteY1635" fmla="*/ 5827070 h 6857999"/>
              <a:gd name="connsiteX1636" fmla="*/ 1368424 w 5286365"/>
              <a:gd name="connsiteY1636" fmla="*/ 5826257 h 6857999"/>
              <a:gd name="connsiteX1637" fmla="*/ 1372026 w 5286365"/>
              <a:gd name="connsiteY1637" fmla="*/ 5819755 h 6857999"/>
              <a:gd name="connsiteX1638" fmla="*/ 1375628 w 5286365"/>
              <a:gd name="connsiteY1638" fmla="*/ 5812033 h 6857999"/>
              <a:gd name="connsiteX1639" fmla="*/ 1379630 w 5286365"/>
              <a:gd name="connsiteY1639" fmla="*/ 5803905 h 6857999"/>
              <a:gd name="connsiteX1640" fmla="*/ 1382031 w 5286365"/>
              <a:gd name="connsiteY1640" fmla="*/ 5799841 h 6857999"/>
              <a:gd name="connsiteX1641" fmla="*/ 1384032 w 5286365"/>
              <a:gd name="connsiteY1641" fmla="*/ 5796184 h 6857999"/>
              <a:gd name="connsiteX1642" fmla="*/ 1387234 w 5286365"/>
              <a:gd name="connsiteY1642" fmla="*/ 5793339 h 6857999"/>
              <a:gd name="connsiteX1643" fmla="*/ 1389635 w 5286365"/>
              <a:gd name="connsiteY1643" fmla="*/ 5790494 h 6857999"/>
              <a:gd name="connsiteX1644" fmla="*/ 1393237 w 5286365"/>
              <a:gd name="connsiteY1644" fmla="*/ 5788056 h 6857999"/>
              <a:gd name="connsiteX1645" fmla="*/ 1396839 w 5286365"/>
              <a:gd name="connsiteY1645" fmla="*/ 5786836 h 6857999"/>
              <a:gd name="connsiteX1646" fmla="*/ 1458558 w 5286365"/>
              <a:gd name="connsiteY1646" fmla="*/ 5778492 h 6857999"/>
              <a:gd name="connsiteX1647" fmla="*/ 1462166 w 5286365"/>
              <a:gd name="connsiteY1647" fmla="*/ 5778897 h 6857999"/>
              <a:gd name="connsiteX1648" fmla="*/ 1465373 w 5286365"/>
              <a:gd name="connsiteY1648" fmla="*/ 5779301 h 6857999"/>
              <a:gd name="connsiteX1649" fmla="*/ 1467378 w 5286365"/>
              <a:gd name="connsiteY1649" fmla="*/ 5780920 h 6857999"/>
              <a:gd name="connsiteX1650" fmla="*/ 1468981 w 5286365"/>
              <a:gd name="connsiteY1650" fmla="*/ 5782943 h 6857999"/>
              <a:gd name="connsiteX1651" fmla="*/ 1469783 w 5286365"/>
              <a:gd name="connsiteY1651" fmla="*/ 5784967 h 6857999"/>
              <a:gd name="connsiteX1652" fmla="*/ 1470986 w 5286365"/>
              <a:gd name="connsiteY1652" fmla="*/ 5790227 h 6857999"/>
              <a:gd name="connsiteX1653" fmla="*/ 1476999 w 5286365"/>
              <a:gd name="connsiteY1653" fmla="*/ 5790632 h 6857999"/>
              <a:gd name="connsiteX1654" fmla="*/ 1479404 w 5286365"/>
              <a:gd name="connsiteY1654" fmla="*/ 5790227 h 6857999"/>
              <a:gd name="connsiteX1655" fmla="*/ 1481409 w 5286365"/>
              <a:gd name="connsiteY1655" fmla="*/ 5789013 h 6857999"/>
              <a:gd name="connsiteX1656" fmla="*/ 1483413 w 5286365"/>
              <a:gd name="connsiteY1656" fmla="*/ 5788609 h 6857999"/>
              <a:gd name="connsiteX1657" fmla="*/ 1485017 w 5286365"/>
              <a:gd name="connsiteY1657" fmla="*/ 5787799 h 6857999"/>
              <a:gd name="connsiteX1658" fmla="*/ 1486219 w 5286365"/>
              <a:gd name="connsiteY1658" fmla="*/ 5786181 h 6857999"/>
              <a:gd name="connsiteX1659" fmla="*/ 1486620 w 5286365"/>
              <a:gd name="connsiteY1659" fmla="*/ 5784562 h 6857999"/>
              <a:gd name="connsiteX1660" fmla="*/ 1491030 w 5286365"/>
              <a:gd name="connsiteY1660" fmla="*/ 5787799 h 6857999"/>
              <a:gd name="connsiteX1661" fmla="*/ 1492634 w 5286365"/>
              <a:gd name="connsiteY1661" fmla="*/ 5789013 h 6857999"/>
              <a:gd name="connsiteX1662" fmla="*/ 1493034 w 5286365"/>
              <a:gd name="connsiteY1662" fmla="*/ 5790632 h 6857999"/>
              <a:gd name="connsiteX1663" fmla="*/ 1493836 w 5286365"/>
              <a:gd name="connsiteY1663" fmla="*/ 5792251 h 6857999"/>
              <a:gd name="connsiteX1664" fmla="*/ 1493836 w 5286365"/>
              <a:gd name="connsiteY1664" fmla="*/ 5793465 h 6857999"/>
              <a:gd name="connsiteX1665" fmla="*/ 1493836 w 5286365"/>
              <a:gd name="connsiteY1665" fmla="*/ 5794274 h 6857999"/>
              <a:gd name="connsiteX1666" fmla="*/ 1492634 w 5286365"/>
              <a:gd name="connsiteY1666" fmla="*/ 5795488 h 6857999"/>
              <a:gd name="connsiteX1667" fmla="*/ 1490629 w 5286365"/>
              <a:gd name="connsiteY1667" fmla="*/ 5796702 h 6857999"/>
              <a:gd name="connsiteX1668" fmla="*/ 1487422 w 5286365"/>
              <a:gd name="connsiteY1668" fmla="*/ 5798321 h 6857999"/>
              <a:gd name="connsiteX1669" fmla="*/ 1483413 w 5286365"/>
              <a:gd name="connsiteY1669" fmla="*/ 5799130 h 6857999"/>
              <a:gd name="connsiteX1670" fmla="*/ 1479003 w 5286365"/>
              <a:gd name="connsiteY1670" fmla="*/ 5799130 h 6857999"/>
              <a:gd name="connsiteX1671" fmla="*/ 1474594 w 5286365"/>
              <a:gd name="connsiteY1671" fmla="*/ 5798321 h 6857999"/>
              <a:gd name="connsiteX1672" fmla="*/ 1469382 w 5286365"/>
              <a:gd name="connsiteY1672" fmla="*/ 5797511 h 6857999"/>
              <a:gd name="connsiteX1673" fmla="*/ 1464972 w 5286365"/>
              <a:gd name="connsiteY1673" fmla="*/ 5795893 h 6857999"/>
              <a:gd name="connsiteX1674" fmla="*/ 1460562 w 5286365"/>
              <a:gd name="connsiteY1674" fmla="*/ 5793869 h 6857999"/>
              <a:gd name="connsiteX1675" fmla="*/ 1457756 w 5286365"/>
              <a:gd name="connsiteY1675" fmla="*/ 5790632 h 6857999"/>
              <a:gd name="connsiteX1676" fmla="*/ 1456153 w 5286365"/>
              <a:gd name="connsiteY1676" fmla="*/ 5789013 h 6857999"/>
              <a:gd name="connsiteX1677" fmla="*/ 1454950 w 5286365"/>
              <a:gd name="connsiteY1677" fmla="*/ 5787799 h 6857999"/>
              <a:gd name="connsiteX1678" fmla="*/ 1454148 w 5286365"/>
              <a:gd name="connsiteY1678" fmla="*/ 5785776 h 6857999"/>
              <a:gd name="connsiteX1679" fmla="*/ 1454148 w 5286365"/>
              <a:gd name="connsiteY1679" fmla="*/ 5783753 h 6857999"/>
              <a:gd name="connsiteX1680" fmla="*/ 1454148 w 5286365"/>
              <a:gd name="connsiteY1680" fmla="*/ 5781729 h 6857999"/>
              <a:gd name="connsiteX1681" fmla="*/ 1454148 w 5286365"/>
              <a:gd name="connsiteY1681" fmla="*/ 5778897 h 6857999"/>
              <a:gd name="connsiteX1682" fmla="*/ 2695574 w 5286365"/>
              <a:gd name="connsiteY1682" fmla="*/ 5727694 h 6857999"/>
              <a:gd name="connsiteX1683" fmla="*/ 2698352 w 5286365"/>
              <a:gd name="connsiteY1683" fmla="*/ 5727694 h 6857999"/>
              <a:gd name="connsiteX1684" fmla="*/ 2700336 w 5286365"/>
              <a:gd name="connsiteY1684" fmla="*/ 5727694 h 6857999"/>
              <a:gd name="connsiteX1685" fmla="*/ 2702321 w 5286365"/>
              <a:gd name="connsiteY1685" fmla="*/ 5728905 h 6857999"/>
              <a:gd name="connsiteX1686" fmla="*/ 2704305 w 5286365"/>
              <a:gd name="connsiteY1686" fmla="*/ 5729712 h 6857999"/>
              <a:gd name="connsiteX1687" fmla="*/ 2707083 w 5286365"/>
              <a:gd name="connsiteY1687" fmla="*/ 5732941 h 6857999"/>
              <a:gd name="connsiteX1688" fmla="*/ 2710258 w 5286365"/>
              <a:gd name="connsiteY1688" fmla="*/ 5736977 h 6857999"/>
              <a:gd name="connsiteX1689" fmla="*/ 2712639 w 5286365"/>
              <a:gd name="connsiteY1689" fmla="*/ 5741416 h 6857999"/>
              <a:gd name="connsiteX1690" fmla="*/ 2715417 w 5286365"/>
              <a:gd name="connsiteY1690" fmla="*/ 5747067 h 6857999"/>
              <a:gd name="connsiteX1691" fmla="*/ 2716608 w 5286365"/>
              <a:gd name="connsiteY1691" fmla="*/ 5752717 h 6857999"/>
              <a:gd name="connsiteX1692" fmla="*/ 2717799 w 5286365"/>
              <a:gd name="connsiteY1692" fmla="*/ 5757964 h 6857999"/>
              <a:gd name="connsiteX1693" fmla="*/ 2718592 w 5286365"/>
              <a:gd name="connsiteY1693" fmla="*/ 5762807 h 6857999"/>
              <a:gd name="connsiteX1694" fmla="*/ 2719386 w 5286365"/>
              <a:gd name="connsiteY1694" fmla="*/ 5767651 h 6857999"/>
              <a:gd name="connsiteX1695" fmla="*/ 2719386 w 5286365"/>
              <a:gd name="connsiteY1695" fmla="*/ 5771283 h 6857999"/>
              <a:gd name="connsiteX1696" fmla="*/ 2718592 w 5286365"/>
              <a:gd name="connsiteY1696" fmla="*/ 5773705 h 6857999"/>
              <a:gd name="connsiteX1697" fmla="*/ 2718196 w 5286365"/>
              <a:gd name="connsiteY1697" fmla="*/ 5774915 h 6857999"/>
              <a:gd name="connsiteX1698" fmla="*/ 2717799 w 5286365"/>
              <a:gd name="connsiteY1698" fmla="*/ 5775319 h 6857999"/>
              <a:gd name="connsiteX1699" fmla="*/ 2717402 w 5286365"/>
              <a:gd name="connsiteY1699" fmla="*/ 5775319 h 6857999"/>
              <a:gd name="connsiteX1700" fmla="*/ 2716211 w 5286365"/>
              <a:gd name="connsiteY1700" fmla="*/ 5774915 h 6857999"/>
              <a:gd name="connsiteX1701" fmla="*/ 2714624 w 5286365"/>
              <a:gd name="connsiteY1701" fmla="*/ 5772090 h 6857999"/>
              <a:gd name="connsiteX1702" fmla="*/ 2712639 w 5286365"/>
              <a:gd name="connsiteY1702" fmla="*/ 5767651 h 6857999"/>
              <a:gd name="connsiteX1703" fmla="*/ 2712242 w 5286365"/>
              <a:gd name="connsiteY1703" fmla="*/ 5764422 h 6857999"/>
              <a:gd name="connsiteX1704" fmla="*/ 2711846 w 5286365"/>
              <a:gd name="connsiteY1704" fmla="*/ 5762000 h 6857999"/>
              <a:gd name="connsiteX1705" fmla="*/ 2710655 w 5286365"/>
              <a:gd name="connsiteY1705" fmla="*/ 5759579 h 6857999"/>
              <a:gd name="connsiteX1706" fmla="*/ 2708671 w 5286365"/>
              <a:gd name="connsiteY1706" fmla="*/ 5757561 h 6857999"/>
              <a:gd name="connsiteX1707" fmla="*/ 2705099 w 5286365"/>
              <a:gd name="connsiteY1707" fmla="*/ 5753121 h 6857999"/>
              <a:gd name="connsiteX1708" fmla="*/ 2701130 w 5286365"/>
              <a:gd name="connsiteY1708" fmla="*/ 5749892 h 6857999"/>
              <a:gd name="connsiteX1709" fmla="*/ 2697161 w 5286365"/>
              <a:gd name="connsiteY1709" fmla="*/ 5746260 h 6857999"/>
              <a:gd name="connsiteX1710" fmla="*/ 2695574 w 5286365"/>
              <a:gd name="connsiteY1710" fmla="*/ 5744242 h 6857999"/>
              <a:gd name="connsiteX1711" fmla="*/ 2694780 w 5286365"/>
              <a:gd name="connsiteY1711" fmla="*/ 5741416 h 6857999"/>
              <a:gd name="connsiteX1712" fmla="*/ 2693986 w 5286365"/>
              <a:gd name="connsiteY1712" fmla="*/ 5738591 h 6857999"/>
              <a:gd name="connsiteX1713" fmla="*/ 2693986 w 5286365"/>
              <a:gd name="connsiteY1713" fmla="*/ 5735362 h 6857999"/>
              <a:gd name="connsiteX1714" fmla="*/ 2694780 w 5286365"/>
              <a:gd name="connsiteY1714" fmla="*/ 5731730 h 6857999"/>
              <a:gd name="connsiteX1715" fmla="*/ 1044574 w 5286365"/>
              <a:gd name="connsiteY1715" fmla="*/ 5714992 h 6857999"/>
              <a:gd name="connsiteX1716" fmla="*/ 1048715 w 5286365"/>
              <a:gd name="connsiteY1716" fmla="*/ 5714992 h 6857999"/>
              <a:gd name="connsiteX1717" fmla="*/ 1052442 w 5286365"/>
              <a:gd name="connsiteY1717" fmla="*/ 5715795 h 6857999"/>
              <a:gd name="connsiteX1718" fmla="*/ 1055341 w 5286365"/>
              <a:gd name="connsiteY1718" fmla="*/ 5716196 h 6857999"/>
              <a:gd name="connsiteX1719" fmla="*/ 1058654 w 5286365"/>
              <a:gd name="connsiteY1719" fmla="*/ 5717800 h 6857999"/>
              <a:gd name="connsiteX1720" fmla="*/ 1061139 w 5286365"/>
              <a:gd name="connsiteY1720" fmla="*/ 5718603 h 6857999"/>
              <a:gd name="connsiteX1721" fmla="*/ 1063210 w 5286365"/>
              <a:gd name="connsiteY1721" fmla="*/ 5720608 h 6857999"/>
              <a:gd name="connsiteX1722" fmla="*/ 1065280 w 5286365"/>
              <a:gd name="connsiteY1722" fmla="*/ 5722614 h 6857999"/>
              <a:gd name="connsiteX1723" fmla="*/ 1067351 w 5286365"/>
              <a:gd name="connsiteY1723" fmla="*/ 5724619 h 6857999"/>
              <a:gd name="connsiteX1724" fmla="*/ 1069007 w 5286365"/>
              <a:gd name="connsiteY1724" fmla="*/ 5727428 h 6857999"/>
              <a:gd name="connsiteX1725" fmla="*/ 1070250 w 5286365"/>
              <a:gd name="connsiteY1725" fmla="*/ 5729834 h 6857999"/>
              <a:gd name="connsiteX1726" fmla="*/ 1072320 w 5286365"/>
              <a:gd name="connsiteY1726" fmla="*/ 5735852 h 6857999"/>
              <a:gd name="connsiteX1727" fmla="*/ 1072735 w 5286365"/>
              <a:gd name="connsiteY1727" fmla="*/ 5741869 h 6857999"/>
              <a:gd name="connsiteX1728" fmla="*/ 1073149 w 5286365"/>
              <a:gd name="connsiteY1728" fmla="*/ 5748688 h 6857999"/>
              <a:gd name="connsiteX1729" fmla="*/ 1072735 w 5286365"/>
              <a:gd name="connsiteY1729" fmla="*/ 5755107 h 6857999"/>
              <a:gd name="connsiteX1730" fmla="*/ 1071078 w 5286365"/>
              <a:gd name="connsiteY1730" fmla="*/ 5761926 h 6857999"/>
              <a:gd name="connsiteX1731" fmla="*/ 1069836 w 5286365"/>
              <a:gd name="connsiteY1731" fmla="*/ 5768344 h 6857999"/>
              <a:gd name="connsiteX1732" fmla="*/ 1066937 w 5286365"/>
              <a:gd name="connsiteY1732" fmla="*/ 5773960 h 6857999"/>
              <a:gd name="connsiteX1733" fmla="*/ 1064452 w 5286365"/>
              <a:gd name="connsiteY1733" fmla="*/ 5779576 h 6857999"/>
              <a:gd name="connsiteX1734" fmla="*/ 1061139 w 5286365"/>
              <a:gd name="connsiteY1734" fmla="*/ 5783989 h 6857999"/>
              <a:gd name="connsiteX1735" fmla="*/ 1058240 w 5286365"/>
              <a:gd name="connsiteY1735" fmla="*/ 5787198 h 6857999"/>
              <a:gd name="connsiteX1736" fmla="*/ 1054513 w 5286365"/>
              <a:gd name="connsiteY1736" fmla="*/ 5789605 h 6857999"/>
              <a:gd name="connsiteX1737" fmla="*/ 1050786 w 5286365"/>
              <a:gd name="connsiteY1737" fmla="*/ 5783588 h 6857999"/>
              <a:gd name="connsiteX1738" fmla="*/ 1048715 w 5286365"/>
              <a:gd name="connsiteY1738" fmla="*/ 5778373 h 6857999"/>
              <a:gd name="connsiteX1739" fmla="*/ 1047473 w 5286365"/>
              <a:gd name="connsiteY1739" fmla="*/ 5773559 h 6857999"/>
              <a:gd name="connsiteX1740" fmla="*/ 1047059 w 5286365"/>
              <a:gd name="connsiteY1740" fmla="*/ 5768745 h 6857999"/>
              <a:gd name="connsiteX1741" fmla="*/ 1047473 w 5286365"/>
              <a:gd name="connsiteY1741" fmla="*/ 5764734 h 6857999"/>
              <a:gd name="connsiteX1742" fmla="*/ 1048301 w 5286365"/>
              <a:gd name="connsiteY1742" fmla="*/ 5760723 h 6857999"/>
              <a:gd name="connsiteX1743" fmla="*/ 1051200 w 5286365"/>
              <a:gd name="connsiteY1743" fmla="*/ 5752700 h 6857999"/>
              <a:gd name="connsiteX1744" fmla="*/ 1052442 w 5286365"/>
              <a:gd name="connsiteY1744" fmla="*/ 5748688 h 6857999"/>
              <a:gd name="connsiteX1745" fmla="*/ 1053270 w 5286365"/>
              <a:gd name="connsiteY1745" fmla="*/ 5744677 h 6857999"/>
              <a:gd name="connsiteX1746" fmla="*/ 1054513 w 5286365"/>
              <a:gd name="connsiteY1746" fmla="*/ 5740665 h 6857999"/>
              <a:gd name="connsiteX1747" fmla="*/ 1054513 w 5286365"/>
              <a:gd name="connsiteY1747" fmla="*/ 5735852 h 6857999"/>
              <a:gd name="connsiteX1748" fmla="*/ 1053270 w 5286365"/>
              <a:gd name="connsiteY1748" fmla="*/ 5731439 h 6857999"/>
              <a:gd name="connsiteX1749" fmla="*/ 1052028 w 5286365"/>
              <a:gd name="connsiteY1749" fmla="*/ 5726224 h 6857999"/>
              <a:gd name="connsiteX1750" fmla="*/ 1048715 w 5286365"/>
              <a:gd name="connsiteY1750" fmla="*/ 5721009 h 6857999"/>
              <a:gd name="connsiteX1751" fmla="*/ 1455204 w 5286365"/>
              <a:gd name="connsiteY1751" fmla="*/ 5705467 h 6857999"/>
              <a:gd name="connsiteX1752" fmla="*/ 1457923 w 5286365"/>
              <a:gd name="connsiteY1752" fmla="*/ 5705860 h 6857999"/>
              <a:gd name="connsiteX1753" fmla="*/ 1459089 w 5286365"/>
              <a:gd name="connsiteY1753" fmla="*/ 5706646 h 6857999"/>
              <a:gd name="connsiteX1754" fmla="*/ 1461032 w 5286365"/>
              <a:gd name="connsiteY1754" fmla="*/ 5707825 h 6857999"/>
              <a:gd name="connsiteX1755" fmla="*/ 1464529 w 5286365"/>
              <a:gd name="connsiteY1755" fmla="*/ 5710576 h 6857999"/>
              <a:gd name="connsiteX1756" fmla="*/ 1468026 w 5286365"/>
              <a:gd name="connsiteY1756" fmla="*/ 5713326 h 6857999"/>
              <a:gd name="connsiteX1757" fmla="*/ 1471134 w 5286365"/>
              <a:gd name="connsiteY1757" fmla="*/ 5716077 h 6857999"/>
              <a:gd name="connsiteX1758" fmla="*/ 1471911 w 5286365"/>
              <a:gd name="connsiteY1758" fmla="*/ 5716863 h 6857999"/>
              <a:gd name="connsiteX1759" fmla="*/ 1473466 w 5286365"/>
              <a:gd name="connsiteY1759" fmla="*/ 5716863 h 6857999"/>
              <a:gd name="connsiteX1760" fmla="*/ 1474631 w 5286365"/>
              <a:gd name="connsiteY1760" fmla="*/ 5716470 h 6857999"/>
              <a:gd name="connsiteX1761" fmla="*/ 1475408 w 5286365"/>
              <a:gd name="connsiteY1761" fmla="*/ 5715291 h 6857999"/>
              <a:gd name="connsiteX1762" fmla="*/ 1476574 w 5286365"/>
              <a:gd name="connsiteY1762" fmla="*/ 5714112 h 6857999"/>
              <a:gd name="connsiteX1763" fmla="*/ 1476963 w 5286365"/>
              <a:gd name="connsiteY1763" fmla="*/ 5711362 h 6857999"/>
              <a:gd name="connsiteX1764" fmla="*/ 1482014 w 5286365"/>
              <a:gd name="connsiteY1764" fmla="*/ 5714505 h 6857999"/>
              <a:gd name="connsiteX1765" fmla="*/ 1484734 w 5286365"/>
              <a:gd name="connsiteY1765" fmla="*/ 5717256 h 6857999"/>
              <a:gd name="connsiteX1766" fmla="*/ 1485122 w 5286365"/>
              <a:gd name="connsiteY1766" fmla="*/ 5718435 h 6857999"/>
              <a:gd name="connsiteX1767" fmla="*/ 1485899 w 5286365"/>
              <a:gd name="connsiteY1767" fmla="*/ 5719221 h 6857999"/>
              <a:gd name="connsiteX1768" fmla="*/ 1485899 w 5286365"/>
              <a:gd name="connsiteY1768" fmla="*/ 5720399 h 6857999"/>
              <a:gd name="connsiteX1769" fmla="*/ 1485122 w 5286365"/>
              <a:gd name="connsiteY1769" fmla="*/ 5721185 h 6857999"/>
              <a:gd name="connsiteX1770" fmla="*/ 1483956 w 5286365"/>
              <a:gd name="connsiteY1770" fmla="*/ 5723543 h 6857999"/>
              <a:gd name="connsiteX1771" fmla="*/ 1481237 w 5286365"/>
              <a:gd name="connsiteY1771" fmla="*/ 5724722 h 6857999"/>
              <a:gd name="connsiteX1772" fmla="*/ 1475020 w 5286365"/>
              <a:gd name="connsiteY1772" fmla="*/ 5727472 h 6857999"/>
              <a:gd name="connsiteX1773" fmla="*/ 1468026 w 5286365"/>
              <a:gd name="connsiteY1773" fmla="*/ 5730223 h 6857999"/>
              <a:gd name="connsiteX1774" fmla="*/ 1465695 w 5286365"/>
              <a:gd name="connsiteY1774" fmla="*/ 5731795 h 6857999"/>
              <a:gd name="connsiteX1775" fmla="*/ 1463752 w 5286365"/>
              <a:gd name="connsiteY1775" fmla="*/ 5733759 h 6857999"/>
              <a:gd name="connsiteX1776" fmla="*/ 1462975 w 5286365"/>
              <a:gd name="connsiteY1776" fmla="*/ 5734938 h 6857999"/>
              <a:gd name="connsiteX1777" fmla="*/ 1462975 w 5286365"/>
              <a:gd name="connsiteY1777" fmla="*/ 5735724 h 6857999"/>
              <a:gd name="connsiteX1778" fmla="*/ 1462975 w 5286365"/>
              <a:gd name="connsiteY1778" fmla="*/ 5736903 h 6857999"/>
              <a:gd name="connsiteX1779" fmla="*/ 1463752 w 5286365"/>
              <a:gd name="connsiteY1779" fmla="*/ 5738082 h 6857999"/>
              <a:gd name="connsiteX1780" fmla="*/ 1465695 w 5286365"/>
              <a:gd name="connsiteY1780" fmla="*/ 5741225 h 6857999"/>
              <a:gd name="connsiteX1781" fmla="*/ 1469969 w 5286365"/>
              <a:gd name="connsiteY1781" fmla="*/ 5745155 h 6857999"/>
              <a:gd name="connsiteX1782" fmla="*/ 1465695 w 5286365"/>
              <a:gd name="connsiteY1782" fmla="*/ 5744369 h 6857999"/>
              <a:gd name="connsiteX1783" fmla="*/ 1462198 w 5286365"/>
              <a:gd name="connsiteY1783" fmla="*/ 5743190 h 6857999"/>
              <a:gd name="connsiteX1784" fmla="*/ 1458701 w 5286365"/>
              <a:gd name="connsiteY1784" fmla="*/ 5741618 h 6857999"/>
              <a:gd name="connsiteX1785" fmla="*/ 1455592 w 5286365"/>
              <a:gd name="connsiteY1785" fmla="*/ 5740440 h 6857999"/>
              <a:gd name="connsiteX1786" fmla="*/ 1452872 w 5286365"/>
              <a:gd name="connsiteY1786" fmla="*/ 5738082 h 6857999"/>
              <a:gd name="connsiteX1787" fmla="*/ 1450541 w 5286365"/>
              <a:gd name="connsiteY1787" fmla="*/ 5736117 h 6857999"/>
              <a:gd name="connsiteX1788" fmla="*/ 1445490 w 5286365"/>
              <a:gd name="connsiteY1788" fmla="*/ 5731795 h 6857999"/>
              <a:gd name="connsiteX1789" fmla="*/ 1441604 w 5286365"/>
              <a:gd name="connsiteY1789" fmla="*/ 5726686 h 6857999"/>
              <a:gd name="connsiteX1790" fmla="*/ 1438107 w 5286365"/>
              <a:gd name="connsiteY1790" fmla="*/ 5721971 h 6857999"/>
              <a:gd name="connsiteX1791" fmla="*/ 1434222 w 5286365"/>
              <a:gd name="connsiteY1791" fmla="*/ 5716470 h 6857999"/>
              <a:gd name="connsiteX1792" fmla="*/ 1430336 w 5286365"/>
              <a:gd name="connsiteY1792" fmla="*/ 5711754 h 6857999"/>
              <a:gd name="connsiteX1793" fmla="*/ 1437719 w 5286365"/>
              <a:gd name="connsiteY1793" fmla="*/ 5714898 h 6857999"/>
              <a:gd name="connsiteX1794" fmla="*/ 1441993 w 5286365"/>
              <a:gd name="connsiteY1794" fmla="*/ 5716470 h 6857999"/>
              <a:gd name="connsiteX1795" fmla="*/ 1446267 w 5286365"/>
              <a:gd name="connsiteY1795" fmla="*/ 5716863 h 6857999"/>
              <a:gd name="connsiteX1796" fmla="*/ 1448987 w 5286365"/>
              <a:gd name="connsiteY1796" fmla="*/ 5717256 h 6857999"/>
              <a:gd name="connsiteX1797" fmla="*/ 1450541 w 5286365"/>
              <a:gd name="connsiteY1797" fmla="*/ 5716863 h 6857999"/>
              <a:gd name="connsiteX1798" fmla="*/ 1451707 w 5286365"/>
              <a:gd name="connsiteY1798" fmla="*/ 5716470 h 6857999"/>
              <a:gd name="connsiteX1799" fmla="*/ 1453261 w 5286365"/>
              <a:gd name="connsiteY1799" fmla="*/ 5715291 h 6857999"/>
              <a:gd name="connsiteX1800" fmla="*/ 1454427 w 5286365"/>
              <a:gd name="connsiteY1800" fmla="*/ 5714112 h 6857999"/>
              <a:gd name="connsiteX1801" fmla="*/ 1454427 w 5286365"/>
              <a:gd name="connsiteY1801" fmla="*/ 5711362 h 6857999"/>
              <a:gd name="connsiteX1802" fmla="*/ 1454427 w 5286365"/>
              <a:gd name="connsiteY1802" fmla="*/ 5709004 h 6857999"/>
              <a:gd name="connsiteX1803" fmla="*/ 1453261 w 5286365"/>
              <a:gd name="connsiteY1803" fmla="*/ 5705860 h 6857999"/>
              <a:gd name="connsiteX1804" fmla="*/ 1259460 w 5286365"/>
              <a:gd name="connsiteY1804" fmla="*/ 5694355 h 6857999"/>
              <a:gd name="connsiteX1805" fmla="*/ 1264324 w 5286365"/>
              <a:gd name="connsiteY1805" fmla="*/ 5694355 h 6857999"/>
              <a:gd name="connsiteX1806" fmla="*/ 1269999 w 5286365"/>
              <a:gd name="connsiteY1806" fmla="*/ 5695943 h 6857999"/>
              <a:gd name="connsiteX1807" fmla="*/ 1250949 w 5286365"/>
              <a:gd name="connsiteY1807" fmla="*/ 5695943 h 6857999"/>
              <a:gd name="connsiteX1808" fmla="*/ 1255002 w 5286365"/>
              <a:gd name="connsiteY1808" fmla="*/ 5695149 h 6857999"/>
              <a:gd name="connsiteX1809" fmla="*/ 2727161 w 5286365"/>
              <a:gd name="connsiteY1809" fmla="*/ 5670544 h 6857999"/>
              <a:gd name="connsiteX1810" fmla="*/ 2730011 w 5286365"/>
              <a:gd name="connsiteY1810" fmla="*/ 5672543 h 6857999"/>
              <a:gd name="connsiteX1811" fmla="*/ 2732046 w 5286365"/>
              <a:gd name="connsiteY1811" fmla="*/ 5674940 h 6857999"/>
              <a:gd name="connsiteX1812" fmla="*/ 2733674 w 5286365"/>
              <a:gd name="connsiteY1812" fmla="*/ 5677738 h 6857999"/>
              <a:gd name="connsiteX1813" fmla="*/ 2733674 w 5286365"/>
              <a:gd name="connsiteY1813" fmla="*/ 5680536 h 6857999"/>
              <a:gd name="connsiteX1814" fmla="*/ 2733674 w 5286365"/>
              <a:gd name="connsiteY1814" fmla="*/ 5683733 h 6857999"/>
              <a:gd name="connsiteX1815" fmla="*/ 2733267 w 5286365"/>
              <a:gd name="connsiteY1815" fmla="*/ 5687330 h 6857999"/>
              <a:gd name="connsiteX1816" fmla="*/ 2730418 w 5286365"/>
              <a:gd name="connsiteY1816" fmla="*/ 5694124 h 6857999"/>
              <a:gd name="connsiteX1817" fmla="*/ 2727975 w 5286365"/>
              <a:gd name="connsiteY1817" fmla="*/ 5701717 h 6857999"/>
              <a:gd name="connsiteX1818" fmla="*/ 2726347 w 5286365"/>
              <a:gd name="connsiteY1818" fmla="*/ 5706513 h 6857999"/>
              <a:gd name="connsiteX1819" fmla="*/ 2725940 w 5286365"/>
              <a:gd name="connsiteY1819" fmla="*/ 5710509 h 6857999"/>
              <a:gd name="connsiteX1820" fmla="*/ 2725533 w 5286365"/>
              <a:gd name="connsiteY1820" fmla="*/ 5714506 h 6857999"/>
              <a:gd name="connsiteX1821" fmla="*/ 2725533 w 5286365"/>
              <a:gd name="connsiteY1821" fmla="*/ 5718902 h 6857999"/>
              <a:gd name="connsiteX1822" fmla="*/ 2726347 w 5286365"/>
              <a:gd name="connsiteY1822" fmla="*/ 5723298 h 6857999"/>
              <a:gd name="connsiteX1823" fmla="*/ 2727975 w 5286365"/>
              <a:gd name="connsiteY1823" fmla="*/ 5727694 h 6857999"/>
              <a:gd name="connsiteX1824" fmla="*/ 2724312 w 5286365"/>
              <a:gd name="connsiteY1824" fmla="*/ 5725296 h 6857999"/>
              <a:gd name="connsiteX1825" fmla="*/ 2721463 w 5286365"/>
              <a:gd name="connsiteY1825" fmla="*/ 5722099 h 6857999"/>
              <a:gd name="connsiteX1826" fmla="*/ 2719427 w 5286365"/>
              <a:gd name="connsiteY1826" fmla="*/ 5718902 h 6857999"/>
              <a:gd name="connsiteX1827" fmla="*/ 2718206 w 5286365"/>
              <a:gd name="connsiteY1827" fmla="*/ 5716104 h 6857999"/>
              <a:gd name="connsiteX1828" fmla="*/ 2717799 w 5286365"/>
              <a:gd name="connsiteY1828" fmla="*/ 5712508 h 6857999"/>
              <a:gd name="connsiteX1829" fmla="*/ 2717799 w 5286365"/>
              <a:gd name="connsiteY1829" fmla="*/ 5708511 h 6857999"/>
              <a:gd name="connsiteX1830" fmla="*/ 2718206 w 5286365"/>
              <a:gd name="connsiteY1830" fmla="*/ 5704515 h 6857999"/>
              <a:gd name="connsiteX1831" fmla="*/ 2719427 w 5286365"/>
              <a:gd name="connsiteY1831" fmla="*/ 5700918 h 6857999"/>
              <a:gd name="connsiteX1832" fmla="*/ 2721870 w 5286365"/>
              <a:gd name="connsiteY1832" fmla="*/ 5692925 h 6857999"/>
              <a:gd name="connsiteX1833" fmla="*/ 2724312 w 5286365"/>
              <a:gd name="connsiteY1833" fmla="*/ 5684532 h 6857999"/>
              <a:gd name="connsiteX1834" fmla="*/ 2726347 w 5286365"/>
              <a:gd name="connsiteY1834" fmla="*/ 5676939 h 6857999"/>
              <a:gd name="connsiteX1835" fmla="*/ 2727161 w 5286365"/>
              <a:gd name="connsiteY1835" fmla="*/ 5673741 h 6857999"/>
              <a:gd name="connsiteX1836" fmla="*/ 1372658 w 5286365"/>
              <a:gd name="connsiteY1836" fmla="*/ 5665780 h 6857999"/>
              <a:gd name="connsiteX1837" fmla="*/ 1376689 w 5286365"/>
              <a:gd name="connsiteY1837" fmla="*/ 5671822 h 6857999"/>
              <a:gd name="connsiteX1838" fmla="*/ 1379108 w 5286365"/>
              <a:gd name="connsiteY1838" fmla="*/ 5677461 h 6857999"/>
              <a:gd name="connsiteX1839" fmla="*/ 1380721 w 5286365"/>
              <a:gd name="connsiteY1839" fmla="*/ 5683100 h 6857999"/>
              <a:gd name="connsiteX1840" fmla="*/ 1381124 w 5286365"/>
              <a:gd name="connsiteY1840" fmla="*/ 5687531 h 6857999"/>
              <a:gd name="connsiteX1841" fmla="*/ 1380318 w 5286365"/>
              <a:gd name="connsiteY1841" fmla="*/ 5692767 h 6857999"/>
              <a:gd name="connsiteX1842" fmla="*/ 1379108 w 5286365"/>
              <a:gd name="connsiteY1842" fmla="*/ 5697199 h 6857999"/>
              <a:gd name="connsiteX1843" fmla="*/ 1377093 w 5286365"/>
              <a:gd name="connsiteY1843" fmla="*/ 5701630 h 6857999"/>
              <a:gd name="connsiteX1844" fmla="*/ 1375077 w 5286365"/>
              <a:gd name="connsiteY1844" fmla="*/ 5706463 h 6857999"/>
              <a:gd name="connsiteX1845" fmla="*/ 1371045 w 5286365"/>
              <a:gd name="connsiteY1845" fmla="*/ 5715728 h 6857999"/>
              <a:gd name="connsiteX1846" fmla="*/ 1369432 w 5286365"/>
              <a:gd name="connsiteY1846" fmla="*/ 5720158 h 6857999"/>
              <a:gd name="connsiteX1847" fmla="*/ 1368223 w 5286365"/>
              <a:gd name="connsiteY1847" fmla="*/ 5724589 h 6857999"/>
              <a:gd name="connsiteX1848" fmla="*/ 1368223 w 5286365"/>
              <a:gd name="connsiteY1848" fmla="*/ 5729825 h 6857999"/>
              <a:gd name="connsiteX1849" fmla="*/ 1369029 w 5286365"/>
              <a:gd name="connsiteY1849" fmla="*/ 5735062 h 6857999"/>
              <a:gd name="connsiteX1850" fmla="*/ 1371045 w 5286365"/>
              <a:gd name="connsiteY1850" fmla="*/ 5740701 h 6857999"/>
              <a:gd name="connsiteX1851" fmla="*/ 1373867 w 5286365"/>
              <a:gd name="connsiteY1851" fmla="*/ 5746743 h 6857999"/>
              <a:gd name="connsiteX1852" fmla="*/ 1370642 w 5286365"/>
              <a:gd name="connsiteY1852" fmla="*/ 5745132 h 6857999"/>
              <a:gd name="connsiteX1853" fmla="*/ 1367416 w 5286365"/>
              <a:gd name="connsiteY1853" fmla="*/ 5743521 h 6857999"/>
              <a:gd name="connsiteX1854" fmla="*/ 1364997 w 5286365"/>
              <a:gd name="connsiteY1854" fmla="*/ 5741909 h 6857999"/>
              <a:gd name="connsiteX1855" fmla="*/ 1362175 w 5286365"/>
              <a:gd name="connsiteY1855" fmla="*/ 5740701 h 6857999"/>
              <a:gd name="connsiteX1856" fmla="*/ 1360159 w 5286365"/>
              <a:gd name="connsiteY1856" fmla="*/ 5738284 h 6857999"/>
              <a:gd name="connsiteX1857" fmla="*/ 1358546 w 5286365"/>
              <a:gd name="connsiteY1857" fmla="*/ 5736270 h 6857999"/>
              <a:gd name="connsiteX1858" fmla="*/ 1357740 w 5286365"/>
              <a:gd name="connsiteY1858" fmla="*/ 5733853 h 6857999"/>
              <a:gd name="connsiteX1859" fmla="*/ 1356531 w 5286365"/>
              <a:gd name="connsiteY1859" fmla="*/ 5731839 h 6857999"/>
              <a:gd name="connsiteX1860" fmla="*/ 1355724 w 5286365"/>
              <a:gd name="connsiteY1860" fmla="*/ 5726200 h 6857999"/>
              <a:gd name="connsiteX1861" fmla="*/ 1355724 w 5286365"/>
              <a:gd name="connsiteY1861" fmla="*/ 5720964 h 6857999"/>
              <a:gd name="connsiteX1862" fmla="*/ 1356127 w 5286365"/>
              <a:gd name="connsiteY1862" fmla="*/ 5714922 h 6857999"/>
              <a:gd name="connsiteX1863" fmla="*/ 1357740 w 5286365"/>
              <a:gd name="connsiteY1863" fmla="*/ 5708880 h 6857999"/>
              <a:gd name="connsiteX1864" fmla="*/ 1359353 w 5286365"/>
              <a:gd name="connsiteY1864" fmla="*/ 5702838 h 6857999"/>
              <a:gd name="connsiteX1865" fmla="*/ 1361772 w 5286365"/>
              <a:gd name="connsiteY1865" fmla="*/ 5696796 h 6857999"/>
              <a:gd name="connsiteX1866" fmla="*/ 1366207 w 5286365"/>
              <a:gd name="connsiteY1866" fmla="*/ 5685114 h 6857999"/>
              <a:gd name="connsiteX1867" fmla="*/ 1370642 w 5286365"/>
              <a:gd name="connsiteY1867" fmla="*/ 5674239 h 6857999"/>
              <a:gd name="connsiteX1868" fmla="*/ 1371851 w 5286365"/>
              <a:gd name="connsiteY1868" fmla="*/ 5669808 h 6857999"/>
              <a:gd name="connsiteX1869" fmla="*/ 4609066 w 5286365"/>
              <a:gd name="connsiteY1869" fmla="*/ 5630857 h 6857999"/>
              <a:gd name="connsiteX1870" fmla="*/ 4612575 w 5286365"/>
              <a:gd name="connsiteY1870" fmla="*/ 5634032 h 6857999"/>
              <a:gd name="connsiteX1871" fmla="*/ 4614914 w 5286365"/>
              <a:gd name="connsiteY1871" fmla="*/ 5636810 h 6857999"/>
              <a:gd name="connsiteX1872" fmla="*/ 4616864 w 5286365"/>
              <a:gd name="connsiteY1872" fmla="*/ 5640779 h 6857999"/>
              <a:gd name="connsiteX1873" fmla="*/ 4617253 w 5286365"/>
              <a:gd name="connsiteY1873" fmla="*/ 5644351 h 6857999"/>
              <a:gd name="connsiteX1874" fmla="*/ 4618033 w 5286365"/>
              <a:gd name="connsiteY1874" fmla="*/ 5649114 h 6857999"/>
              <a:gd name="connsiteX1875" fmla="*/ 4617253 w 5286365"/>
              <a:gd name="connsiteY1875" fmla="*/ 5653082 h 6857999"/>
              <a:gd name="connsiteX1876" fmla="*/ 4616864 w 5286365"/>
              <a:gd name="connsiteY1876" fmla="*/ 5657448 h 6857999"/>
              <a:gd name="connsiteX1877" fmla="*/ 4615305 w 5286365"/>
              <a:gd name="connsiteY1877" fmla="*/ 5662211 h 6857999"/>
              <a:gd name="connsiteX1878" fmla="*/ 4612575 w 5286365"/>
              <a:gd name="connsiteY1878" fmla="*/ 5670545 h 6857999"/>
              <a:gd name="connsiteX1879" fmla="*/ 4608676 w 5286365"/>
              <a:gd name="connsiteY1879" fmla="*/ 5679276 h 6857999"/>
              <a:gd name="connsiteX1880" fmla="*/ 4605166 w 5286365"/>
              <a:gd name="connsiteY1880" fmla="*/ 5686420 h 6857999"/>
              <a:gd name="connsiteX1881" fmla="*/ 4602047 w 5286365"/>
              <a:gd name="connsiteY1881" fmla="*/ 5692770 h 6857999"/>
              <a:gd name="connsiteX1882" fmla="*/ 4599319 w 5286365"/>
              <a:gd name="connsiteY1882" fmla="*/ 5689992 h 6857999"/>
              <a:gd name="connsiteX1883" fmla="*/ 4596588 w 5286365"/>
              <a:gd name="connsiteY1883" fmla="*/ 5687214 h 6857999"/>
              <a:gd name="connsiteX1884" fmla="*/ 4595808 w 5286365"/>
              <a:gd name="connsiteY1884" fmla="*/ 5683642 h 6857999"/>
              <a:gd name="connsiteX1885" fmla="*/ 4595808 w 5286365"/>
              <a:gd name="connsiteY1885" fmla="*/ 5680070 h 6857999"/>
              <a:gd name="connsiteX1886" fmla="*/ 4596199 w 5286365"/>
              <a:gd name="connsiteY1886" fmla="*/ 5676498 h 6857999"/>
              <a:gd name="connsiteX1887" fmla="*/ 4597368 w 5286365"/>
              <a:gd name="connsiteY1887" fmla="*/ 5672926 h 6857999"/>
              <a:gd name="connsiteX1888" fmla="*/ 4600487 w 5286365"/>
              <a:gd name="connsiteY1888" fmla="*/ 5665386 h 6857999"/>
              <a:gd name="connsiteX1889" fmla="*/ 4605166 w 5286365"/>
              <a:gd name="connsiteY1889" fmla="*/ 5657051 h 6857999"/>
              <a:gd name="connsiteX1890" fmla="*/ 4607115 w 5286365"/>
              <a:gd name="connsiteY1890" fmla="*/ 5653082 h 6857999"/>
              <a:gd name="connsiteX1891" fmla="*/ 4608676 w 5286365"/>
              <a:gd name="connsiteY1891" fmla="*/ 5648320 h 6857999"/>
              <a:gd name="connsiteX1892" fmla="*/ 4609455 w 5286365"/>
              <a:gd name="connsiteY1892" fmla="*/ 5644351 h 6857999"/>
              <a:gd name="connsiteX1893" fmla="*/ 4609846 w 5286365"/>
              <a:gd name="connsiteY1893" fmla="*/ 5639985 h 6857999"/>
              <a:gd name="connsiteX1894" fmla="*/ 4609846 w 5286365"/>
              <a:gd name="connsiteY1894" fmla="*/ 5635620 h 6857999"/>
              <a:gd name="connsiteX1895" fmla="*/ 1435099 w 5286365"/>
              <a:gd name="connsiteY1895" fmla="*/ 5557830 h 6857999"/>
              <a:gd name="connsiteX1896" fmla="*/ 1441449 w 5286365"/>
              <a:gd name="connsiteY1896" fmla="*/ 5562216 h 6857999"/>
              <a:gd name="connsiteX1897" fmla="*/ 1446609 w 5286365"/>
              <a:gd name="connsiteY1897" fmla="*/ 5564209 h 6857999"/>
              <a:gd name="connsiteX1898" fmla="*/ 1451371 w 5286365"/>
              <a:gd name="connsiteY1898" fmla="*/ 5565405 h 6857999"/>
              <a:gd name="connsiteX1899" fmla="*/ 1455340 w 5286365"/>
              <a:gd name="connsiteY1899" fmla="*/ 5566203 h 6857999"/>
              <a:gd name="connsiteX1900" fmla="*/ 1463674 w 5286365"/>
              <a:gd name="connsiteY1900" fmla="*/ 5566602 h 6857999"/>
              <a:gd name="connsiteX1901" fmla="*/ 1468834 w 5286365"/>
              <a:gd name="connsiteY1901" fmla="*/ 5567798 h 6857999"/>
              <a:gd name="connsiteX1902" fmla="*/ 1475580 w 5286365"/>
              <a:gd name="connsiteY1902" fmla="*/ 5568994 h 6857999"/>
              <a:gd name="connsiteX1903" fmla="*/ 1475977 w 5286365"/>
              <a:gd name="connsiteY1903" fmla="*/ 5586139 h 6857999"/>
              <a:gd name="connsiteX1904" fmla="*/ 1472802 w 5286365"/>
              <a:gd name="connsiteY1904" fmla="*/ 5585341 h 6857999"/>
              <a:gd name="connsiteX1905" fmla="*/ 1470421 w 5286365"/>
              <a:gd name="connsiteY1905" fmla="*/ 5584145 h 6857999"/>
              <a:gd name="connsiteX1906" fmla="*/ 1469230 w 5286365"/>
              <a:gd name="connsiteY1906" fmla="*/ 5582152 h 6857999"/>
              <a:gd name="connsiteX1907" fmla="*/ 1468437 w 5286365"/>
              <a:gd name="connsiteY1907" fmla="*/ 5579759 h 6857999"/>
              <a:gd name="connsiteX1908" fmla="*/ 1468040 w 5286365"/>
              <a:gd name="connsiteY1908" fmla="*/ 5574576 h 6857999"/>
              <a:gd name="connsiteX1909" fmla="*/ 1467246 w 5286365"/>
              <a:gd name="connsiteY1909" fmla="*/ 5568994 h 6857999"/>
              <a:gd name="connsiteX1910" fmla="*/ 1464865 w 5286365"/>
              <a:gd name="connsiteY1910" fmla="*/ 5569791 h 6857999"/>
              <a:gd name="connsiteX1911" fmla="*/ 1462484 w 5286365"/>
              <a:gd name="connsiteY1911" fmla="*/ 5570589 h 6857999"/>
              <a:gd name="connsiteX1912" fmla="*/ 1460499 w 5286365"/>
              <a:gd name="connsiteY1912" fmla="*/ 5571785 h 6857999"/>
              <a:gd name="connsiteX1913" fmla="*/ 1458912 w 5286365"/>
              <a:gd name="connsiteY1913" fmla="*/ 5572981 h 6857999"/>
              <a:gd name="connsiteX1914" fmla="*/ 1455737 w 5286365"/>
              <a:gd name="connsiteY1914" fmla="*/ 5576171 h 6857999"/>
              <a:gd name="connsiteX1915" fmla="*/ 1453355 w 5286365"/>
              <a:gd name="connsiteY1915" fmla="*/ 5580158 h 6857999"/>
              <a:gd name="connsiteX1916" fmla="*/ 1451768 w 5286365"/>
              <a:gd name="connsiteY1916" fmla="*/ 5584145 h 6857999"/>
              <a:gd name="connsiteX1917" fmla="*/ 1451371 w 5286365"/>
              <a:gd name="connsiteY1917" fmla="*/ 5588930 h 6857999"/>
              <a:gd name="connsiteX1918" fmla="*/ 1451371 w 5286365"/>
              <a:gd name="connsiteY1918" fmla="*/ 5593715 h 6857999"/>
              <a:gd name="connsiteX1919" fmla="*/ 1451768 w 5286365"/>
              <a:gd name="connsiteY1919" fmla="*/ 5598898 h 6857999"/>
              <a:gd name="connsiteX1920" fmla="*/ 1453355 w 5286365"/>
              <a:gd name="connsiteY1920" fmla="*/ 5604081 h 6857999"/>
              <a:gd name="connsiteX1921" fmla="*/ 1455340 w 5286365"/>
              <a:gd name="connsiteY1921" fmla="*/ 5608467 h 6857999"/>
              <a:gd name="connsiteX1922" fmla="*/ 1457721 w 5286365"/>
              <a:gd name="connsiteY1922" fmla="*/ 5612853 h 6857999"/>
              <a:gd name="connsiteX1923" fmla="*/ 1460499 w 5286365"/>
              <a:gd name="connsiteY1923" fmla="*/ 5616840 h 6857999"/>
              <a:gd name="connsiteX1924" fmla="*/ 1463674 w 5286365"/>
              <a:gd name="connsiteY1924" fmla="*/ 5620429 h 6857999"/>
              <a:gd name="connsiteX1925" fmla="*/ 1468040 w 5286365"/>
              <a:gd name="connsiteY1925" fmla="*/ 5623220 h 6857999"/>
              <a:gd name="connsiteX1926" fmla="*/ 1472009 w 5286365"/>
              <a:gd name="connsiteY1926" fmla="*/ 5625214 h 6857999"/>
              <a:gd name="connsiteX1927" fmla="*/ 1476374 w 5286365"/>
              <a:gd name="connsiteY1927" fmla="*/ 5626011 h 6857999"/>
              <a:gd name="connsiteX1928" fmla="*/ 1472405 w 5286365"/>
              <a:gd name="connsiteY1928" fmla="*/ 5628005 h 6857999"/>
              <a:gd name="connsiteX1929" fmla="*/ 1468834 w 5286365"/>
              <a:gd name="connsiteY1929" fmla="*/ 5630796 h 6857999"/>
              <a:gd name="connsiteX1930" fmla="*/ 1463277 w 5286365"/>
              <a:gd name="connsiteY1930" fmla="*/ 5636776 h 6857999"/>
              <a:gd name="connsiteX1931" fmla="*/ 1460499 w 5286365"/>
              <a:gd name="connsiteY1931" fmla="*/ 5639568 h 6857999"/>
              <a:gd name="connsiteX1932" fmla="*/ 1456134 w 5286365"/>
              <a:gd name="connsiteY1932" fmla="*/ 5641561 h 6857999"/>
              <a:gd name="connsiteX1933" fmla="*/ 1453752 w 5286365"/>
              <a:gd name="connsiteY1933" fmla="*/ 5642757 h 6857999"/>
              <a:gd name="connsiteX1934" fmla="*/ 1451371 w 5286365"/>
              <a:gd name="connsiteY1934" fmla="*/ 5643156 h 6857999"/>
              <a:gd name="connsiteX1935" fmla="*/ 1448196 w 5286365"/>
              <a:gd name="connsiteY1935" fmla="*/ 5643555 h 6857999"/>
              <a:gd name="connsiteX1936" fmla="*/ 1444624 w 5286365"/>
              <a:gd name="connsiteY1936" fmla="*/ 5643555 h 6857999"/>
              <a:gd name="connsiteX1937" fmla="*/ 1443830 w 5286365"/>
              <a:gd name="connsiteY1937" fmla="*/ 5629600 h 6857999"/>
              <a:gd name="connsiteX1938" fmla="*/ 1443434 w 5286365"/>
              <a:gd name="connsiteY1938" fmla="*/ 5617638 h 6857999"/>
              <a:gd name="connsiteX1939" fmla="*/ 1442640 w 5286365"/>
              <a:gd name="connsiteY1939" fmla="*/ 5596904 h 6857999"/>
              <a:gd name="connsiteX1940" fmla="*/ 1442243 w 5286365"/>
              <a:gd name="connsiteY1940" fmla="*/ 5587734 h 6857999"/>
              <a:gd name="connsiteX1941" fmla="*/ 1440655 w 5286365"/>
              <a:gd name="connsiteY1941" fmla="*/ 5578563 h 6857999"/>
              <a:gd name="connsiteX1942" fmla="*/ 1438671 w 5286365"/>
              <a:gd name="connsiteY1942" fmla="*/ 5568595 h 6857999"/>
              <a:gd name="connsiteX1943" fmla="*/ 856907 w 5286365"/>
              <a:gd name="connsiteY1943" fmla="*/ 5475280 h 6857999"/>
              <a:gd name="connsiteX1944" fmla="*/ 860900 w 5286365"/>
              <a:gd name="connsiteY1944" fmla="*/ 5475280 h 6857999"/>
              <a:gd name="connsiteX1945" fmla="*/ 864893 w 5286365"/>
              <a:gd name="connsiteY1945" fmla="*/ 5475682 h 6857999"/>
              <a:gd name="connsiteX1946" fmla="*/ 868487 w 5286365"/>
              <a:gd name="connsiteY1946" fmla="*/ 5476485 h 6857999"/>
              <a:gd name="connsiteX1947" fmla="*/ 872081 w 5286365"/>
              <a:gd name="connsiteY1947" fmla="*/ 5478495 h 6857999"/>
              <a:gd name="connsiteX1948" fmla="*/ 879268 w 5286365"/>
              <a:gd name="connsiteY1948" fmla="*/ 5482916 h 6857999"/>
              <a:gd name="connsiteX1949" fmla="*/ 882463 w 5286365"/>
              <a:gd name="connsiteY1949" fmla="*/ 5484925 h 6857999"/>
              <a:gd name="connsiteX1950" fmla="*/ 886057 w 5286365"/>
              <a:gd name="connsiteY1950" fmla="*/ 5486131 h 6857999"/>
              <a:gd name="connsiteX1951" fmla="*/ 889651 w 5286365"/>
              <a:gd name="connsiteY1951" fmla="*/ 5487337 h 6857999"/>
              <a:gd name="connsiteX1952" fmla="*/ 893644 w 5286365"/>
              <a:gd name="connsiteY1952" fmla="*/ 5487739 h 6857999"/>
              <a:gd name="connsiteX1953" fmla="*/ 897637 w 5286365"/>
              <a:gd name="connsiteY1953" fmla="*/ 5487337 h 6857999"/>
              <a:gd name="connsiteX1954" fmla="*/ 902429 w 5286365"/>
              <a:gd name="connsiteY1954" fmla="*/ 5485327 h 6857999"/>
              <a:gd name="connsiteX1955" fmla="*/ 906821 w 5286365"/>
              <a:gd name="connsiteY1955" fmla="*/ 5482112 h 6857999"/>
              <a:gd name="connsiteX1956" fmla="*/ 912411 w 5286365"/>
              <a:gd name="connsiteY1956" fmla="*/ 5478093 h 6857999"/>
              <a:gd name="connsiteX1957" fmla="*/ 912811 w 5286365"/>
              <a:gd name="connsiteY1957" fmla="*/ 5481308 h 6857999"/>
              <a:gd name="connsiteX1958" fmla="*/ 912811 w 5286365"/>
              <a:gd name="connsiteY1958" fmla="*/ 5483318 h 6857999"/>
              <a:gd name="connsiteX1959" fmla="*/ 912012 w 5286365"/>
              <a:gd name="connsiteY1959" fmla="*/ 5485327 h 6857999"/>
              <a:gd name="connsiteX1960" fmla="*/ 910814 w 5286365"/>
              <a:gd name="connsiteY1960" fmla="*/ 5486935 h 6857999"/>
              <a:gd name="connsiteX1961" fmla="*/ 908818 w 5286365"/>
              <a:gd name="connsiteY1961" fmla="*/ 5488141 h 6857999"/>
              <a:gd name="connsiteX1962" fmla="*/ 906821 w 5286365"/>
              <a:gd name="connsiteY1962" fmla="*/ 5489346 h 6857999"/>
              <a:gd name="connsiteX1963" fmla="*/ 902429 w 5286365"/>
              <a:gd name="connsiteY1963" fmla="*/ 5490954 h 6857999"/>
              <a:gd name="connsiteX1964" fmla="*/ 897637 w 5286365"/>
              <a:gd name="connsiteY1964" fmla="*/ 5492963 h 6857999"/>
              <a:gd name="connsiteX1965" fmla="*/ 896439 w 5286365"/>
              <a:gd name="connsiteY1965" fmla="*/ 5493767 h 6857999"/>
              <a:gd name="connsiteX1966" fmla="*/ 894842 w 5286365"/>
              <a:gd name="connsiteY1966" fmla="*/ 5495777 h 6857999"/>
              <a:gd name="connsiteX1967" fmla="*/ 894043 w 5286365"/>
              <a:gd name="connsiteY1967" fmla="*/ 5497384 h 6857999"/>
              <a:gd name="connsiteX1968" fmla="*/ 894043 w 5286365"/>
              <a:gd name="connsiteY1968" fmla="*/ 5500197 h 6857999"/>
              <a:gd name="connsiteX1969" fmla="*/ 894842 w 5286365"/>
              <a:gd name="connsiteY1969" fmla="*/ 5503011 h 6857999"/>
              <a:gd name="connsiteX1970" fmla="*/ 896838 w 5286365"/>
              <a:gd name="connsiteY1970" fmla="*/ 5507030 h 6857999"/>
              <a:gd name="connsiteX1971" fmla="*/ 892845 w 5286365"/>
              <a:gd name="connsiteY1971" fmla="*/ 5505422 h 6857999"/>
              <a:gd name="connsiteX1972" fmla="*/ 889251 w 5286365"/>
              <a:gd name="connsiteY1972" fmla="*/ 5504216 h 6857999"/>
              <a:gd name="connsiteX1973" fmla="*/ 886057 w 5286365"/>
              <a:gd name="connsiteY1973" fmla="*/ 5502609 h 6857999"/>
              <a:gd name="connsiteX1974" fmla="*/ 883661 w 5286365"/>
              <a:gd name="connsiteY1974" fmla="*/ 5500599 h 6857999"/>
              <a:gd name="connsiteX1975" fmla="*/ 878470 w 5286365"/>
              <a:gd name="connsiteY1975" fmla="*/ 5495777 h 6857999"/>
              <a:gd name="connsiteX1976" fmla="*/ 874477 w 5286365"/>
              <a:gd name="connsiteY1976" fmla="*/ 5491356 h 6857999"/>
              <a:gd name="connsiteX1977" fmla="*/ 869286 w 5286365"/>
              <a:gd name="connsiteY1977" fmla="*/ 5486935 h 6857999"/>
              <a:gd name="connsiteX1978" fmla="*/ 866890 w 5286365"/>
              <a:gd name="connsiteY1978" fmla="*/ 5484122 h 6857999"/>
              <a:gd name="connsiteX1979" fmla="*/ 864095 w 5286365"/>
              <a:gd name="connsiteY1979" fmla="*/ 5482916 h 6857999"/>
              <a:gd name="connsiteX1980" fmla="*/ 860900 w 5286365"/>
              <a:gd name="connsiteY1980" fmla="*/ 5481308 h 6857999"/>
              <a:gd name="connsiteX1981" fmla="*/ 856907 w 5286365"/>
              <a:gd name="connsiteY1981" fmla="*/ 5479701 h 6857999"/>
              <a:gd name="connsiteX1982" fmla="*/ 852914 w 5286365"/>
              <a:gd name="connsiteY1982" fmla="*/ 5479299 h 6857999"/>
              <a:gd name="connsiteX1983" fmla="*/ 847723 w 5286365"/>
              <a:gd name="connsiteY1983" fmla="*/ 5478495 h 6857999"/>
              <a:gd name="connsiteX1984" fmla="*/ 852115 w 5286365"/>
              <a:gd name="connsiteY1984" fmla="*/ 5476084 h 6857999"/>
              <a:gd name="connsiteX1985" fmla="*/ 1241380 w 5286365"/>
              <a:gd name="connsiteY1985" fmla="*/ 5468930 h 6857999"/>
              <a:gd name="connsiteX1986" fmla="*/ 1244856 w 5286365"/>
              <a:gd name="connsiteY1986" fmla="*/ 5472502 h 6857999"/>
              <a:gd name="connsiteX1987" fmla="*/ 1248331 w 5286365"/>
              <a:gd name="connsiteY1987" fmla="*/ 5476470 h 6857999"/>
              <a:gd name="connsiteX1988" fmla="*/ 1250262 w 5286365"/>
              <a:gd name="connsiteY1988" fmla="*/ 5480439 h 6857999"/>
              <a:gd name="connsiteX1989" fmla="*/ 1252193 w 5286365"/>
              <a:gd name="connsiteY1989" fmla="*/ 5484805 h 6857999"/>
              <a:gd name="connsiteX1990" fmla="*/ 1252965 w 5286365"/>
              <a:gd name="connsiteY1990" fmla="*/ 5488774 h 6857999"/>
              <a:gd name="connsiteX1991" fmla="*/ 1254124 w 5286365"/>
              <a:gd name="connsiteY1991" fmla="*/ 5493139 h 6857999"/>
              <a:gd name="connsiteX1992" fmla="*/ 1254124 w 5286365"/>
              <a:gd name="connsiteY1992" fmla="*/ 5497108 h 6857999"/>
              <a:gd name="connsiteX1993" fmla="*/ 1254124 w 5286365"/>
              <a:gd name="connsiteY1993" fmla="*/ 5501871 h 6857999"/>
              <a:gd name="connsiteX1994" fmla="*/ 1253738 w 5286365"/>
              <a:gd name="connsiteY1994" fmla="*/ 5506236 h 6857999"/>
              <a:gd name="connsiteX1995" fmla="*/ 1252579 w 5286365"/>
              <a:gd name="connsiteY1995" fmla="*/ 5510602 h 6857999"/>
              <a:gd name="connsiteX1996" fmla="*/ 1250262 w 5286365"/>
              <a:gd name="connsiteY1996" fmla="*/ 5519730 h 6857999"/>
              <a:gd name="connsiteX1997" fmla="*/ 1246787 w 5286365"/>
              <a:gd name="connsiteY1997" fmla="*/ 5528858 h 6857999"/>
              <a:gd name="connsiteX1998" fmla="*/ 1242925 w 5286365"/>
              <a:gd name="connsiteY1998" fmla="*/ 5537193 h 6857999"/>
              <a:gd name="connsiteX1999" fmla="*/ 1240994 w 5286365"/>
              <a:gd name="connsiteY1999" fmla="*/ 5534018 h 6857999"/>
              <a:gd name="connsiteX2000" fmla="*/ 1239836 w 5286365"/>
              <a:gd name="connsiteY2000" fmla="*/ 5530446 h 6857999"/>
              <a:gd name="connsiteX2001" fmla="*/ 1239836 w 5286365"/>
              <a:gd name="connsiteY2001" fmla="*/ 5526874 h 6857999"/>
              <a:gd name="connsiteX2002" fmla="*/ 1239836 w 5286365"/>
              <a:gd name="connsiteY2002" fmla="*/ 5523302 h 6857999"/>
              <a:gd name="connsiteX2003" fmla="*/ 1240994 w 5286365"/>
              <a:gd name="connsiteY2003" fmla="*/ 5515761 h 6857999"/>
              <a:gd name="connsiteX2004" fmla="*/ 1242925 w 5286365"/>
              <a:gd name="connsiteY2004" fmla="*/ 5507824 h 6857999"/>
              <a:gd name="connsiteX2005" fmla="*/ 1244470 w 5286365"/>
              <a:gd name="connsiteY2005" fmla="*/ 5499092 h 6857999"/>
              <a:gd name="connsiteX2006" fmla="*/ 1244856 w 5286365"/>
              <a:gd name="connsiteY2006" fmla="*/ 5494727 h 6857999"/>
              <a:gd name="connsiteX2007" fmla="*/ 1245242 w 5286365"/>
              <a:gd name="connsiteY2007" fmla="*/ 5490361 h 6857999"/>
              <a:gd name="connsiteX2008" fmla="*/ 1245242 w 5286365"/>
              <a:gd name="connsiteY2008" fmla="*/ 5485202 h 6857999"/>
              <a:gd name="connsiteX2009" fmla="*/ 1244470 w 5286365"/>
              <a:gd name="connsiteY2009" fmla="*/ 5480042 h 6857999"/>
              <a:gd name="connsiteX2010" fmla="*/ 1243311 w 5286365"/>
              <a:gd name="connsiteY2010" fmla="*/ 5474486 h 6857999"/>
              <a:gd name="connsiteX2011" fmla="*/ 1398587 w 5286365"/>
              <a:gd name="connsiteY2011" fmla="*/ 5462580 h 6857999"/>
              <a:gd name="connsiteX2012" fmla="*/ 1403349 w 5286365"/>
              <a:gd name="connsiteY2012" fmla="*/ 5462970 h 6857999"/>
              <a:gd name="connsiteX2013" fmla="*/ 1408905 w 5286365"/>
              <a:gd name="connsiteY2013" fmla="*/ 5464529 h 6857999"/>
              <a:gd name="connsiteX2014" fmla="*/ 1416049 w 5286365"/>
              <a:gd name="connsiteY2014" fmla="*/ 5467649 h 6857999"/>
              <a:gd name="connsiteX2015" fmla="*/ 1410890 w 5286365"/>
              <a:gd name="connsiteY2015" fmla="*/ 5468818 h 6857999"/>
              <a:gd name="connsiteX2016" fmla="*/ 1407318 w 5286365"/>
              <a:gd name="connsiteY2016" fmla="*/ 5470768 h 6857999"/>
              <a:gd name="connsiteX2017" fmla="*/ 1405334 w 5286365"/>
              <a:gd name="connsiteY2017" fmla="*/ 5473107 h 6857999"/>
              <a:gd name="connsiteX2018" fmla="*/ 1403746 w 5286365"/>
              <a:gd name="connsiteY2018" fmla="*/ 5475057 h 6857999"/>
              <a:gd name="connsiteX2019" fmla="*/ 1403349 w 5286365"/>
              <a:gd name="connsiteY2019" fmla="*/ 5477396 h 6857999"/>
              <a:gd name="connsiteX2020" fmla="*/ 1403349 w 5286365"/>
              <a:gd name="connsiteY2020" fmla="*/ 5479346 h 6857999"/>
              <a:gd name="connsiteX2021" fmla="*/ 1403746 w 5286365"/>
              <a:gd name="connsiteY2021" fmla="*/ 5482465 h 6857999"/>
              <a:gd name="connsiteX2022" fmla="*/ 1404937 w 5286365"/>
              <a:gd name="connsiteY2022" fmla="*/ 5484805 h 6857999"/>
              <a:gd name="connsiteX2023" fmla="*/ 1406524 w 5286365"/>
              <a:gd name="connsiteY2023" fmla="*/ 5490264 h 6857999"/>
              <a:gd name="connsiteX2024" fmla="*/ 1407318 w 5286365"/>
              <a:gd name="connsiteY2024" fmla="*/ 5492993 h 6857999"/>
              <a:gd name="connsiteX2025" fmla="*/ 1407318 w 5286365"/>
              <a:gd name="connsiteY2025" fmla="*/ 5495722 h 6857999"/>
              <a:gd name="connsiteX2026" fmla="*/ 1406921 w 5286365"/>
              <a:gd name="connsiteY2026" fmla="*/ 5498452 h 6857999"/>
              <a:gd name="connsiteX2027" fmla="*/ 1406127 w 5286365"/>
              <a:gd name="connsiteY2027" fmla="*/ 5501571 h 6857999"/>
              <a:gd name="connsiteX2028" fmla="*/ 1403746 w 5286365"/>
              <a:gd name="connsiteY2028" fmla="*/ 5503910 h 6857999"/>
              <a:gd name="connsiteX2029" fmla="*/ 1400968 w 5286365"/>
              <a:gd name="connsiteY2029" fmla="*/ 5507030 h 6857999"/>
              <a:gd name="connsiteX2030" fmla="*/ 1397793 w 5286365"/>
              <a:gd name="connsiteY2030" fmla="*/ 5503910 h 6857999"/>
              <a:gd name="connsiteX2031" fmla="*/ 1395015 w 5286365"/>
              <a:gd name="connsiteY2031" fmla="*/ 5500401 h 6857999"/>
              <a:gd name="connsiteX2032" fmla="*/ 1393030 w 5286365"/>
              <a:gd name="connsiteY2032" fmla="*/ 5496502 h 6857999"/>
              <a:gd name="connsiteX2033" fmla="*/ 1391046 w 5286365"/>
              <a:gd name="connsiteY2033" fmla="*/ 5492213 h 6857999"/>
              <a:gd name="connsiteX2034" fmla="*/ 1389062 w 5286365"/>
              <a:gd name="connsiteY2034" fmla="*/ 5487534 h 6857999"/>
              <a:gd name="connsiteX2035" fmla="*/ 1387871 w 5286365"/>
              <a:gd name="connsiteY2035" fmla="*/ 5483245 h 6857999"/>
              <a:gd name="connsiteX2036" fmla="*/ 1387474 w 5286365"/>
              <a:gd name="connsiteY2036" fmla="*/ 5478956 h 6857999"/>
              <a:gd name="connsiteX2037" fmla="*/ 1387474 w 5286365"/>
              <a:gd name="connsiteY2037" fmla="*/ 5475057 h 6857999"/>
              <a:gd name="connsiteX2038" fmla="*/ 1387871 w 5286365"/>
              <a:gd name="connsiteY2038" fmla="*/ 5470768 h 6857999"/>
              <a:gd name="connsiteX2039" fmla="*/ 1389459 w 5286365"/>
              <a:gd name="connsiteY2039" fmla="*/ 5467649 h 6857999"/>
              <a:gd name="connsiteX2040" fmla="*/ 1391443 w 5286365"/>
              <a:gd name="connsiteY2040" fmla="*/ 5464919 h 6857999"/>
              <a:gd name="connsiteX2041" fmla="*/ 1393030 w 5286365"/>
              <a:gd name="connsiteY2041" fmla="*/ 5464139 h 6857999"/>
              <a:gd name="connsiteX2042" fmla="*/ 1394221 w 5286365"/>
              <a:gd name="connsiteY2042" fmla="*/ 5463360 h 6857999"/>
              <a:gd name="connsiteX2043" fmla="*/ 1396602 w 5286365"/>
              <a:gd name="connsiteY2043" fmla="*/ 5462970 h 6857999"/>
              <a:gd name="connsiteX2044" fmla="*/ 1000123 w 5286365"/>
              <a:gd name="connsiteY2044" fmla="*/ 5448292 h 6857999"/>
              <a:gd name="connsiteX2045" fmla="*/ 1003241 w 5286365"/>
              <a:gd name="connsiteY2045" fmla="*/ 5449478 h 6857999"/>
              <a:gd name="connsiteX2046" fmla="*/ 1005969 w 5286365"/>
              <a:gd name="connsiteY2046" fmla="*/ 5451060 h 6857999"/>
              <a:gd name="connsiteX2047" fmla="*/ 1009477 w 5286365"/>
              <a:gd name="connsiteY2047" fmla="*/ 5452247 h 6857999"/>
              <a:gd name="connsiteX2048" fmla="*/ 1013374 w 5286365"/>
              <a:gd name="connsiteY2048" fmla="*/ 5452642 h 6857999"/>
              <a:gd name="connsiteX2049" fmla="*/ 1022338 w 5286365"/>
              <a:gd name="connsiteY2049" fmla="*/ 5453433 h 6857999"/>
              <a:gd name="connsiteX2050" fmla="*/ 1031692 w 5286365"/>
              <a:gd name="connsiteY2050" fmla="*/ 5453433 h 6857999"/>
              <a:gd name="connsiteX2051" fmla="*/ 1029354 w 5286365"/>
              <a:gd name="connsiteY2051" fmla="*/ 5458179 h 6857999"/>
              <a:gd name="connsiteX2052" fmla="*/ 1026626 w 5286365"/>
              <a:gd name="connsiteY2052" fmla="*/ 5462134 h 6857999"/>
              <a:gd name="connsiteX2053" fmla="*/ 1025067 w 5286365"/>
              <a:gd name="connsiteY2053" fmla="*/ 5466089 h 6857999"/>
              <a:gd name="connsiteX2054" fmla="*/ 1023897 w 5286365"/>
              <a:gd name="connsiteY2054" fmla="*/ 5469648 h 6857999"/>
              <a:gd name="connsiteX2055" fmla="*/ 1022728 w 5286365"/>
              <a:gd name="connsiteY2055" fmla="*/ 5473207 h 6857999"/>
              <a:gd name="connsiteX2056" fmla="*/ 1022338 w 5286365"/>
              <a:gd name="connsiteY2056" fmla="*/ 5476767 h 6857999"/>
              <a:gd name="connsiteX2057" fmla="*/ 1022338 w 5286365"/>
              <a:gd name="connsiteY2057" fmla="*/ 5479930 h 6857999"/>
              <a:gd name="connsiteX2058" fmla="*/ 1022338 w 5286365"/>
              <a:gd name="connsiteY2058" fmla="*/ 5483490 h 6857999"/>
              <a:gd name="connsiteX2059" fmla="*/ 1022728 w 5286365"/>
              <a:gd name="connsiteY2059" fmla="*/ 5486654 h 6857999"/>
              <a:gd name="connsiteX2060" fmla="*/ 1023118 w 5286365"/>
              <a:gd name="connsiteY2060" fmla="*/ 5489818 h 6857999"/>
              <a:gd name="connsiteX2061" fmla="*/ 1025846 w 5286365"/>
              <a:gd name="connsiteY2061" fmla="*/ 5495750 h 6857999"/>
              <a:gd name="connsiteX2062" fmla="*/ 1028574 w 5286365"/>
              <a:gd name="connsiteY2062" fmla="*/ 5501682 h 6857999"/>
              <a:gd name="connsiteX2063" fmla="*/ 1032472 w 5286365"/>
              <a:gd name="connsiteY2063" fmla="*/ 5507219 h 6857999"/>
              <a:gd name="connsiteX2064" fmla="*/ 1037149 w 5286365"/>
              <a:gd name="connsiteY2064" fmla="*/ 5512756 h 6857999"/>
              <a:gd name="connsiteX2065" fmla="*/ 1041436 w 5286365"/>
              <a:gd name="connsiteY2065" fmla="*/ 5518292 h 6857999"/>
              <a:gd name="connsiteX2066" fmla="*/ 1050790 w 5286365"/>
              <a:gd name="connsiteY2066" fmla="*/ 5528971 h 6857999"/>
              <a:gd name="connsiteX2067" fmla="*/ 1055467 w 5286365"/>
              <a:gd name="connsiteY2067" fmla="*/ 5535298 h 6857999"/>
              <a:gd name="connsiteX2068" fmla="*/ 1059365 w 5286365"/>
              <a:gd name="connsiteY2068" fmla="*/ 5541626 h 6857999"/>
              <a:gd name="connsiteX2069" fmla="*/ 1062872 w 5286365"/>
              <a:gd name="connsiteY2069" fmla="*/ 5547954 h 6857999"/>
              <a:gd name="connsiteX2070" fmla="*/ 1065211 w 5286365"/>
              <a:gd name="connsiteY2070" fmla="*/ 5555072 h 6857999"/>
              <a:gd name="connsiteX2071" fmla="*/ 1064821 w 5286365"/>
              <a:gd name="connsiteY2071" fmla="*/ 5556654 h 6857999"/>
              <a:gd name="connsiteX2072" fmla="*/ 1064042 w 5286365"/>
              <a:gd name="connsiteY2072" fmla="*/ 5557445 h 6857999"/>
              <a:gd name="connsiteX2073" fmla="*/ 1062093 w 5286365"/>
              <a:gd name="connsiteY2073" fmla="*/ 5559027 h 6857999"/>
              <a:gd name="connsiteX2074" fmla="*/ 1059754 w 5286365"/>
              <a:gd name="connsiteY2074" fmla="*/ 5559818 h 6857999"/>
              <a:gd name="connsiteX2075" fmla="*/ 1056247 w 5286365"/>
              <a:gd name="connsiteY2075" fmla="*/ 5560609 h 6857999"/>
              <a:gd name="connsiteX2076" fmla="*/ 1048841 w 5286365"/>
              <a:gd name="connsiteY2076" fmla="*/ 5560609 h 6857999"/>
              <a:gd name="connsiteX2077" fmla="*/ 1041436 w 5286365"/>
              <a:gd name="connsiteY2077" fmla="*/ 5561005 h 6857999"/>
              <a:gd name="connsiteX2078" fmla="*/ 1042605 w 5286365"/>
              <a:gd name="connsiteY2078" fmla="*/ 5557445 h 6857999"/>
              <a:gd name="connsiteX2079" fmla="*/ 1041826 w 5286365"/>
              <a:gd name="connsiteY2079" fmla="*/ 5554677 h 6857999"/>
              <a:gd name="connsiteX2080" fmla="*/ 1041436 w 5286365"/>
              <a:gd name="connsiteY2080" fmla="*/ 5551118 h 6857999"/>
              <a:gd name="connsiteX2081" fmla="*/ 1039877 w 5286365"/>
              <a:gd name="connsiteY2081" fmla="*/ 5547954 h 6857999"/>
              <a:gd name="connsiteX2082" fmla="*/ 1037928 w 5286365"/>
              <a:gd name="connsiteY2082" fmla="*/ 5544790 h 6857999"/>
              <a:gd name="connsiteX2083" fmla="*/ 1035590 w 5286365"/>
              <a:gd name="connsiteY2083" fmla="*/ 5542022 h 6857999"/>
              <a:gd name="connsiteX2084" fmla="*/ 1032472 w 5286365"/>
              <a:gd name="connsiteY2084" fmla="*/ 5539253 h 6857999"/>
              <a:gd name="connsiteX2085" fmla="*/ 1029744 w 5286365"/>
              <a:gd name="connsiteY2085" fmla="*/ 5537276 h 6857999"/>
              <a:gd name="connsiteX2086" fmla="*/ 1026626 w 5286365"/>
              <a:gd name="connsiteY2086" fmla="*/ 5534507 h 6857999"/>
              <a:gd name="connsiteX2087" fmla="*/ 1023897 w 5286365"/>
              <a:gd name="connsiteY2087" fmla="*/ 5533321 h 6857999"/>
              <a:gd name="connsiteX2088" fmla="*/ 1020779 w 5286365"/>
              <a:gd name="connsiteY2088" fmla="*/ 5532134 h 6857999"/>
              <a:gd name="connsiteX2089" fmla="*/ 1018051 w 5286365"/>
              <a:gd name="connsiteY2089" fmla="*/ 5530948 h 6857999"/>
              <a:gd name="connsiteX2090" fmla="*/ 1015323 w 5286365"/>
              <a:gd name="connsiteY2090" fmla="*/ 5530552 h 6857999"/>
              <a:gd name="connsiteX2091" fmla="*/ 1012984 w 5286365"/>
              <a:gd name="connsiteY2091" fmla="*/ 5530948 h 6857999"/>
              <a:gd name="connsiteX2092" fmla="*/ 1011036 w 5286365"/>
              <a:gd name="connsiteY2092" fmla="*/ 5531739 h 6857999"/>
              <a:gd name="connsiteX2093" fmla="*/ 1009477 w 5286365"/>
              <a:gd name="connsiteY2093" fmla="*/ 5533321 h 6857999"/>
              <a:gd name="connsiteX2094" fmla="*/ 1006359 w 5286365"/>
              <a:gd name="connsiteY2094" fmla="*/ 5528180 h 6857999"/>
              <a:gd name="connsiteX2095" fmla="*/ 1004410 w 5286365"/>
              <a:gd name="connsiteY2095" fmla="*/ 5523038 h 6857999"/>
              <a:gd name="connsiteX2096" fmla="*/ 1003241 w 5286365"/>
              <a:gd name="connsiteY2096" fmla="*/ 5518292 h 6857999"/>
              <a:gd name="connsiteX2097" fmla="*/ 1002071 w 5286365"/>
              <a:gd name="connsiteY2097" fmla="*/ 5513151 h 6857999"/>
              <a:gd name="connsiteX2098" fmla="*/ 1002071 w 5286365"/>
              <a:gd name="connsiteY2098" fmla="*/ 5508010 h 6857999"/>
              <a:gd name="connsiteX2099" fmla="*/ 1002071 w 5286365"/>
              <a:gd name="connsiteY2099" fmla="*/ 5502473 h 6857999"/>
              <a:gd name="connsiteX2100" fmla="*/ 1003241 w 5286365"/>
              <a:gd name="connsiteY2100" fmla="*/ 5492586 h 6857999"/>
              <a:gd name="connsiteX2101" fmla="*/ 1004410 w 5286365"/>
              <a:gd name="connsiteY2101" fmla="*/ 5482303 h 6857999"/>
              <a:gd name="connsiteX2102" fmla="*/ 1005189 w 5286365"/>
              <a:gd name="connsiteY2102" fmla="*/ 5476767 h 6857999"/>
              <a:gd name="connsiteX2103" fmla="*/ 1005189 w 5286365"/>
              <a:gd name="connsiteY2103" fmla="*/ 5471230 h 6857999"/>
              <a:gd name="connsiteX2104" fmla="*/ 1005189 w 5286365"/>
              <a:gd name="connsiteY2104" fmla="*/ 5465693 h 6857999"/>
              <a:gd name="connsiteX2105" fmla="*/ 1004020 w 5286365"/>
              <a:gd name="connsiteY2105" fmla="*/ 5460156 h 6857999"/>
              <a:gd name="connsiteX2106" fmla="*/ 1002461 w 5286365"/>
              <a:gd name="connsiteY2106" fmla="*/ 5454224 h 6857999"/>
              <a:gd name="connsiteX2107" fmla="*/ 947339 w 5286365"/>
              <a:gd name="connsiteY2107" fmla="*/ 5430830 h 6857999"/>
              <a:gd name="connsiteX2108" fmla="*/ 952102 w 5286365"/>
              <a:gd name="connsiteY2108" fmla="*/ 5432005 h 6857999"/>
              <a:gd name="connsiteX2109" fmla="*/ 952499 w 5286365"/>
              <a:gd name="connsiteY2109" fmla="*/ 5460209 h 6857999"/>
              <a:gd name="connsiteX2110" fmla="*/ 947736 w 5286365"/>
              <a:gd name="connsiteY2110" fmla="*/ 5460993 h 6857999"/>
              <a:gd name="connsiteX2111" fmla="*/ 944561 w 5286365"/>
              <a:gd name="connsiteY2111" fmla="*/ 5460993 h 6857999"/>
              <a:gd name="connsiteX2112" fmla="*/ 940989 w 5286365"/>
              <a:gd name="connsiteY2112" fmla="*/ 5460209 h 6857999"/>
              <a:gd name="connsiteX2113" fmla="*/ 938211 w 5286365"/>
              <a:gd name="connsiteY2113" fmla="*/ 5458251 h 6857999"/>
              <a:gd name="connsiteX2114" fmla="*/ 936227 w 5286365"/>
              <a:gd name="connsiteY2114" fmla="*/ 5455900 h 6857999"/>
              <a:gd name="connsiteX2115" fmla="*/ 935036 w 5286365"/>
              <a:gd name="connsiteY2115" fmla="*/ 5452766 h 6857999"/>
              <a:gd name="connsiteX2116" fmla="*/ 933846 w 5286365"/>
              <a:gd name="connsiteY2116" fmla="*/ 5449633 h 6857999"/>
              <a:gd name="connsiteX2117" fmla="*/ 933449 w 5286365"/>
              <a:gd name="connsiteY2117" fmla="*/ 5446107 h 6857999"/>
              <a:gd name="connsiteX2118" fmla="*/ 933846 w 5286365"/>
              <a:gd name="connsiteY2118" fmla="*/ 5442973 h 6857999"/>
              <a:gd name="connsiteX2119" fmla="*/ 935036 w 5286365"/>
              <a:gd name="connsiteY2119" fmla="*/ 5439839 h 6857999"/>
              <a:gd name="connsiteX2120" fmla="*/ 935830 w 5286365"/>
              <a:gd name="connsiteY2120" fmla="*/ 5436706 h 6857999"/>
              <a:gd name="connsiteX2121" fmla="*/ 937814 w 5286365"/>
              <a:gd name="connsiteY2121" fmla="*/ 5434355 h 6857999"/>
              <a:gd name="connsiteX2122" fmla="*/ 940593 w 5286365"/>
              <a:gd name="connsiteY2122" fmla="*/ 5432397 h 6857999"/>
              <a:gd name="connsiteX2123" fmla="*/ 943768 w 5286365"/>
              <a:gd name="connsiteY2123" fmla="*/ 5431613 h 6857999"/>
              <a:gd name="connsiteX2124" fmla="*/ 1321828 w 5286365"/>
              <a:gd name="connsiteY2124" fmla="*/ 5418130 h 6857999"/>
              <a:gd name="connsiteX2125" fmla="*/ 1323035 w 5286365"/>
              <a:gd name="connsiteY2125" fmla="*/ 5418130 h 6857999"/>
              <a:gd name="connsiteX2126" fmla="*/ 1325047 w 5286365"/>
              <a:gd name="connsiteY2126" fmla="*/ 5418524 h 6857999"/>
              <a:gd name="connsiteX2127" fmla="*/ 1326657 w 5286365"/>
              <a:gd name="connsiteY2127" fmla="*/ 5419312 h 6857999"/>
              <a:gd name="connsiteX2128" fmla="*/ 1328267 w 5286365"/>
              <a:gd name="connsiteY2128" fmla="*/ 5420494 h 6857999"/>
              <a:gd name="connsiteX2129" fmla="*/ 1329475 w 5286365"/>
              <a:gd name="connsiteY2129" fmla="*/ 5422464 h 6857999"/>
              <a:gd name="connsiteX2130" fmla="*/ 1330280 w 5286365"/>
              <a:gd name="connsiteY2130" fmla="*/ 5424435 h 6857999"/>
              <a:gd name="connsiteX2131" fmla="*/ 1332292 w 5286365"/>
              <a:gd name="connsiteY2131" fmla="*/ 5428769 h 6857999"/>
              <a:gd name="connsiteX2132" fmla="*/ 1332694 w 5286365"/>
              <a:gd name="connsiteY2132" fmla="*/ 5434286 h 6857999"/>
              <a:gd name="connsiteX2133" fmla="*/ 1333499 w 5286365"/>
              <a:gd name="connsiteY2133" fmla="*/ 5440591 h 6857999"/>
              <a:gd name="connsiteX2134" fmla="*/ 1332292 w 5286365"/>
              <a:gd name="connsiteY2134" fmla="*/ 5446502 h 6857999"/>
              <a:gd name="connsiteX2135" fmla="*/ 1330682 w 5286365"/>
              <a:gd name="connsiteY2135" fmla="*/ 5452807 h 6857999"/>
              <a:gd name="connsiteX2136" fmla="*/ 1328670 w 5286365"/>
              <a:gd name="connsiteY2136" fmla="*/ 5458324 h 6857999"/>
              <a:gd name="connsiteX2137" fmla="*/ 1325852 w 5286365"/>
              <a:gd name="connsiteY2137" fmla="*/ 5463841 h 6857999"/>
              <a:gd name="connsiteX2138" fmla="*/ 1323840 w 5286365"/>
              <a:gd name="connsiteY2138" fmla="*/ 5466206 h 6857999"/>
              <a:gd name="connsiteX2139" fmla="*/ 1321828 w 5286365"/>
              <a:gd name="connsiteY2139" fmla="*/ 5468176 h 6857999"/>
              <a:gd name="connsiteX2140" fmla="*/ 1319815 w 5286365"/>
              <a:gd name="connsiteY2140" fmla="*/ 5470146 h 6857999"/>
              <a:gd name="connsiteX2141" fmla="*/ 1316998 w 5286365"/>
              <a:gd name="connsiteY2141" fmla="*/ 5471328 h 6857999"/>
              <a:gd name="connsiteX2142" fmla="*/ 1314181 w 5286365"/>
              <a:gd name="connsiteY2142" fmla="*/ 5472905 h 6857999"/>
              <a:gd name="connsiteX2143" fmla="*/ 1311364 w 5286365"/>
              <a:gd name="connsiteY2143" fmla="*/ 5473299 h 6857999"/>
              <a:gd name="connsiteX2144" fmla="*/ 1307742 w 5286365"/>
              <a:gd name="connsiteY2144" fmla="*/ 5473693 h 6857999"/>
              <a:gd name="connsiteX2145" fmla="*/ 1304924 w 5286365"/>
              <a:gd name="connsiteY2145" fmla="*/ 5473693 h 6857999"/>
              <a:gd name="connsiteX2146" fmla="*/ 1307339 w 5286365"/>
              <a:gd name="connsiteY2146" fmla="*/ 5471328 h 6857999"/>
              <a:gd name="connsiteX2147" fmla="*/ 1309754 w 5286365"/>
              <a:gd name="connsiteY2147" fmla="*/ 5468964 h 6857999"/>
              <a:gd name="connsiteX2148" fmla="*/ 1312169 w 5286365"/>
              <a:gd name="connsiteY2148" fmla="*/ 5465811 h 6857999"/>
              <a:gd name="connsiteX2149" fmla="*/ 1314181 w 5286365"/>
              <a:gd name="connsiteY2149" fmla="*/ 5462659 h 6857999"/>
              <a:gd name="connsiteX2150" fmla="*/ 1316596 w 5286365"/>
              <a:gd name="connsiteY2150" fmla="*/ 5456354 h 6857999"/>
              <a:gd name="connsiteX2151" fmla="*/ 1318608 w 5286365"/>
              <a:gd name="connsiteY2151" fmla="*/ 5450049 h 6857999"/>
              <a:gd name="connsiteX2152" fmla="*/ 1322633 w 5286365"/>
              <a:gd name="connsiteY2152" fmla="*/ 5435469 h 6857999"/>
              <a:gd name="connsiteX2153" fmla="*/ 1325047 w 5286365"/>
              <a:gd name="connsiteY2153" fmla="*/ 5428769 h 6857999"/>
              <a:gd name="connsiteX2154" fmla="*/ 1326255 w 5286365"/>
              <a:gd name="connsiteY2154" fmla="*/ 5425617 h 6857999"/>
              <a:gd name="connsiteX2155" fmla="*/ 1328267 w 5286365"/>
              <a:gd name="connsiteY2155" fmla="*/ 5422464 h 6857999"/>
              <a:gd name="connsiteX2156" fmla="*/ 1312169 w 5286365"/>
              <a:gd name="connsiteY2156" fmla="*/ 5422859 h 6857999"/>
              <a:gd name="connsiteX2157" fmla="*/ 1314583 w 5286365"/>
              <a:gd name="connsiteY2157" fmla="*/ 5420494 h 6857999"/>
              <a:gd name="connsiteX2158" fmla="*/ 1316998 w 5286365"/>
              <a:gd name="connsiteY2158" fmla="*/ 5419312 h 6857999"/>
              <a:gd name="connsiteX2159" fmla="*/ 1319011 w 5286365"/>
              <a:gd name="connsiteY2159" fmla="*/ 5418524 h 6857999"/>
              <a:gd name="connsiteX2160" fmla="*/ 1028816 w 5286365"/>
              <a:gd name="connsiteY2160" fmla="*/ 5397492 h 6857999"/>
              <a:gd name="connsiteX2161" fmla="*/ 1038224 w 5286365"/>
              <a:gd name="connsiteY2161" fmla="*/ 5397492 h 6857999"/>
              <a:gd name="connsiteX2162" fmla="*/ 1032736 w 5286365"/>
              <a:gd name="connsiteY2162" fmla="*/ 5410320 h 6857999"/>
              <a:gd name="connsiteX2163" fmla="*/ 1028816 w 5286365"/>
              <a:gd name="connsiteY2163" fmla="*/ 5419541 h 6857999"/>
              <a:gd name="connsiteX2164" fmla="*/ 1026073 w 5286365"/>
              <a:gd name="connsiteY2164" fmla="*/ 5428360 h 6857999"/>
              <a:gd name="connsiteX2165" fmla="*/ 1023329 w 5286365"/>
              <a:gd name="connsiteY2165" fmla="*/ 5437180 h 6857999"/>
              <a:gd name="connsiteX2166" fmla="*/ 1015881 w 5286365"/>
              <a:gd name="connsiteY2166" fmla="*/ 5436378 h 6857999"/>
              <a:gd name="connsiteX2167" fmla="*/ 1010785 w 5286365"/>
              <a:gd name="connsiteY2167" fmla="*/ 5434774 h 6857999"/>
              <a:gd name="connsiteX2168" fmla="*/ 1009218 w 5286365"/>
              <a:gd name="connsiteY2168" fmla="*/ 5433973 h 6857999"/>
              <a:gd name="connsiteX2169" fmla="*/ 1008434 w 5286365"/>
              <a:gd name="connsiteY2169" fmla="*/ 5432770 h 6857999"/>
              <a:gd name="connsiteX2170" fmla="*/ 1007650 w 5286365"/>
              <a:gd name="connsiteY2170" fmla="*/ 5431968 h 6857999"/>
              <a:gd name="connsiteX2171" fmla="*/ 1007258 w 5286365"/>
              <a:gd name="connsiteY2171" fmla="*/ 5430365 h 6857999"/>
              <a:gd name="connsiteX2172" fmla="*/ 1007258 w 5286365"/>
              <a:gd name="connsiteY2172" fmla="*/ 5429162 h 6857999"/>
              <a:gd name="connsiteX2173" fmla="*/ 1007650 w 5286365"/>
              <a:gd name="connsiteY2173" fmla="*/ 5427558 h 6857999"/>
              <a:gd name="connsiteX2174" fmla="*/ 1009218 w 5286365"/>
              <a:gd name="connsiteY2174" fmla="*/ 5424752 h 6857999"/>
              <a:gd name="connsiteX2175" fmla="*/ 1011961 w 5286365"/>
              <a:gd name="connsiteY2175" fmla="*/ 5422347 h 6857999"/>
              <a:gd name="connsiteX2176" fmla="*/ 1014313 w 5286365"/>
              <a:gd name="connsiteY2176" fmla="*/ 5419140 h 6857999"/>
              <a:gd name="connsiteX2177" fmla="*/ 1019409 w 5286365"/>
              <a:gd name="connsiteY2177" fmla="*/ 5413126 h 6857999"/>
              <a:gd name="connsiteX2178" fmla="*/ 1020585 w 5286365"/>
              <a:gd name="connsiteY2178" fmla="*/ 5410320 h 6857999"/>
              <a:gd name="connsiteX2179" fmla="*/ 1021369 w 5286365"/>
              <a:gd name="connsiteY2179" fmla="*/ 5408316 h 6857999"/>
              <a:gd name="connsiteX2180" fmla="*/ 1021369 w 5286365"/>
              <a:gd name="connsiteY2180" fmla="*/ 5407514 h 6857999"/>
              <a:gd name="connsiteX2181" fmla="*/ 1020585 w 5286365"/>
              <a:gd name="connsiteY2181" fmla="*/ 5406311 h 6857999"/>
              <a:gd name="connsiteX2182" fmla="*/ 1019801 w 5286365"/>
              <a:gd name="connsiteY2182" fmla="*/ 5405510 h 6857999"/>
              <a:gd name="connsiteX2183" fmla="*/ 1018233 w 5286365"/>
              <a:gd name="connsiteY2183" fmla="*/ 5405109 h 6857999"/>
              <a:gd name="connsiteX2184" fmla="*/ 1013137 w 5286365"/>
              <a:gd name="connsiteY2184" fmla="*/ 5403906 h 6857999"/>
              <a:gd name="connsiteX2185" fmla="*/ 1006474 w 5286365"/>
              <a:gd name="connsiteY2185" fmla="*/ 5403505 h 6857999"/>
              <a:gd name="connsiteX2186" fmla="*/ 1006866 w 5286365"/>
              <a:gd name="connsiteY2186" fmla="*/ 5401902 h 6857999"/>
              <a:gd name="connsiteX2187" fmla="*/ 1007650 w 5286365"/>
              <a:gd name="connsiteY2187" fmla="*/ 5400699 h 6857999"/>
              <a:gd name="connsiteX2188" fmla="*/ 1009218 w 5286365"/>
              <a:gd name="connsiteY2188" fmla="*/ 5399897 h 6857999"/>
              <a:gd name="connsiteX2189" fmla="*/ 1010785 w 5286365"/>
              <a:gd name="connsiteY2189" fmla="*/ 5399496 h 6857999"/>
              <a:gd name="connsiteX2190" fmla="*/ 1014313 w 5286365"/>
              <a:gd name="connsiteY2190" fmla="*/ 5398294 h 6857999"/>
              <a:gd name="connsiteX2191" fmla="*/ 1018625 w 5286365"/>
              <a:gd name="connsiteY2191" fmla="*/ 5397893 h 6857999"/>
              <a:gd name="connsiteX2192" fmla="*/ 1263251 w 5286365"/>
              <a:gd name="connsiteY2192" fmla="*/ 5389555 h 6857999"/>
              <a:gd name="connsiteX2193" fmla="*/ 1268808 w 5286365"/>
              <a:gd name="connsiteY2193" fmla="*/ 5389555 h 6857999"/>
              <a:gd name="connsiteX2194" fmla="*/ 1272777 w 5286365"/>
              <a:gd name="connsiteY2194" fmla="*/ 5389956 h 6857999"/>
              <a:gd name="connsiteX2195" fmla="*/ 1276349 w 5286365"/>
              <a:gd name="connsiteY2195" fmla="*/ 5391562 h 6857999"/>
              <a:gd name="connsiteX2196" fmla="*/ 1278333 w 5286365"/>
              <a:gd name="connsiteY2196" fmla="*/ 5393972 h 6857999"/>
              <a:gd name="connsiteX2197" fmla="*/ 1279921 w 5286365"/>
              <a:gd name="connsiteY2197" fmla="*/ 5397184 h 6857999"/>
              <a:gd name="connsiteX2198" fmla="*/ 1280714 w 5286365"/>
              <a:gd name="connsiteY2198" fmla="*/ 5399995 h 6857999"/>
              <a:gd name="connsiteX2199" fmla="*/ 1281111 w 5286365"/>
              <a:gd name="connsiteY2199" fmla="*/ 5404010 h 6857999"/>
              <a:gd name="connsiteX2200" fmla="*/ 1280714 w 5286365"/>
              <a:gd name="connsiteY2200" fmla="*/ 5408026 h 6857999"/>
              <a:gd name="connsiteX2201" fmla="*/ 1279921 w 5286365"/>
              <a:gd name="connsiteY2201" fmla="*/ 5416860 h 6857999"/>
              <a:gd name="connsiteX2202" fmla="*/ 1278730 w 5286365"/>
              <a:gd name="connsiteY2202" fmla="*/ 5425292 h 6857999"/>
              <a:gd name="connsiteX2203" fmla="*/ 1278730 w 5286365"/>
              <a:gd name="connsiteY2203" fmla="*/ 5430111 h 6857999"/>
              <a:gd name="connsiteX2204" fmla="*/ 1278730 w 5286365"/>
              <a:gd name="connsiteY2204" fmla="*/ 5434126 h 6857999"/>
              <a:gd name="connsiteX2205" fmla="*/ 1279127 w 5286365"/>
              <a:gd name="connsiteY2205" fmla="*/ 5437740 h 6857999"/>
              <a:gd name="connsiteX2206" fmla="*/ 1280317 w 5286365"/>
              <a:gd name="connsiteY2206" fmla="*/ 5440551 h 6857999"/>
              <a:gd name="connsiteX2207" fmla="*/ 1278730 w 5286365"/>
              <a:gd name="connsiteY2207" fmla="*/ 5441756 h 6857999"/>
              <a:gd name="connsiteX2208" fmla="*/ 1276746 w 5286365"/>
              <a:gd name="connsiteY2208" fmla="*/ 5442559 h 6857999"/>
              <a:gd name="connsiteX2209" fmla="*/ 1272777 w 5286365"/>
              <a:gd name="connsiteY2209" fmla="*/ 5443764 h 6857999"/>
              <a:gd name="connsiteX2210" fmla="*/ 1263251 w 5286365"/>
              <a:gd name="connsiteY2210" fmla="*/ 5445771 h 6857999"/>
              <a:gd name="connsiteX2211" fmla="*/ 1259679 w 5286365"/>
              <a:gd name="connsiteY2211" fmla="*/ 5447779 h 6857999"/>
              <a:gd name="connsiteX2212" fmla="*/ 1257695 w 5286365"/>
              <a:gd name="connsiteY2212" fmla="*/ 5448984 h 6857999"/>
              <a:gd name="connsiteX2213" fmla="*/ 1256504 w 5286365"/>
              <a:gd name="connsiteY2213" fmla="*/ 5449787 h 6857999"/>
              <a:gd name="connsiteX2214" fmla="*/ 1255710 w 5286365"/>
              <a:gd name="connsiteY2214" fmla="*/ 5451393 h 6857999"/>
              <a:gd name="connsiteX2215" fmla="*/ 1255710 w 5286365"/>
              <a:gd name="connsiteY2215" fmla="*/ 5453401 h 6857999"/>
              <a:gd name="connsiteX2216" fmla="*/ 1255710 w 5286365"/>
              <a:gd name="connsiteY2216" fmla="*/ 5455408 h 6857999"/>
              <a:gd name="connsiteX2217" fmla="*/ 1256504 w 5286365"/>
              <a:gd name="connsiteY2217" fmla="*/ 5457818 h 6857999"/>
              <a:gd name="connsiteX2218" fmla="*/ 1255314 w 5286365"/>
              <a:gd name="connsiteY2218" fmla="*/ 5456613 h 6857999"/>
              <a:gd name="connsiteX2219" fmla="*/ 1253726 w 5286365"/>
              <a:gd name="connsiteY2219" fmla="*/ 5455408 h 6857999"/>
              <a:gd name="connsiteX2220" fmla="*/ 1249757 w 5286365"/>
              <a:gd name="connsiteY2220" fmla="*/ 5452999 h 6857999"/>
              <a:gd name="connsiteX2221" fmla="*/ 1241820 w 5286365"/>
              <a:gd name="connsiteY2221" fmla="*/ 5448984 h 6857999"/>
              <a:gd name="connsiteX2222" fmla="*/ 1237454 w 5286365"/>
              <a:gd name="connsiteY2222" fmla="*/ 5446574 h 6857999"/>
              <a:gd name="connsiteX2223" fmla="*/ 1236263 w 5286365"/>
              <a:gd name="connsiteY2223" fmla="*/ 5445370 h 6857999"/>
              <a:gd name="connsiteX2224" fmla="*/ 1234676 w 5286365"/>
              <a:gd name="connsiteY2224" fmla="*/ 5443764 h 6857999"/>
              <a:gd name="connsiteX2225" fmla="*/ 1233088 w 5286365"/>
              <a:gd name="connsiteY2225" fmla="*/ 5442157 h 6857999"/>
              <a:gd name="connsiteX2226" fmla="*/ 1232692 w 5286365"/>
              <a:gd name="connsiteY2226" fmla="*/ 5440150 h 6857999"/>
              <a:gd name="connsiteX2227" fmla="*/ 1231898 w 5286365"/>
              <a:gd name="connsiteY2227" fmla="*/ 5438142 h 6857999"/>
              <a:gd name="connsiteX2228" fmla="*/ 1231898 w 5286365"/>
              <a:gd name="connsiteY2228" fmla="*/ 5435733 h 6857999"/>
              <a:gd name="connsiteX2229" fmla="*/ 1238248 w 5286365"/>
              <a:gd name="connsiteY2229" fmla="*/ 5435733 h 6857999"/>
              <a:gd name="connsiteX2230" fmla="*/ 1243804 w 5286365"/>
              <a:gd name="connsiteY2230" fmla="*/ 5434930 h 6857999"/>
              <a:gd name="connsiteX2231" fmla="*/ 1248170 w 5286365"/>
              <a:gd name="connsiteY2231" fmla="*/ 5434126 h 6857999"/>
              <a:gd name="connsiteX2232" fmla="*/ 1252139 w 5286365"/>
              <a:gd name="connsiteY2232" fmla="*/ 5432520 h 6857999"/>
              <a:gd name="connsiteX2233" fmla="*/ 1255314 w 5286365"/>
              <a:gd name="connsiteY2233" fmla="*/ 5430111 h 6857999"/>
              <a:gd name="connsiteX2234" fmla="*/ 1257298 w 5286365"/>
              <a:gd name="connsiteY2234" fmla="*/ 5427300 h 6857999"/>
              <a:gd name="connsiteX2235" fmla="*/ 1259282 w 5286365"/>
              <a:gd name="connsiteY2235" fmla="*/ 5424891 h 6857999"/>
              <a:gd name="connsiteX2236" fmla="*/ 1260870 w 5286365"/>
              <a:gd name="connsiteY2236" fmla="*/ 5421277 h 6857999"/>
              <a:gd name="connsiteX2237" fmla="*/ 1261664 w 5286365"/>
              <a:gd name="connsiteY2237" fmla="*/ 5417663 h 6857999"/>
              <a:gd name="connsiteX2238" fmla="*/ 1262061 w 5286365"/>
              <a:gd name="connsiteY2238" fmla="*/ 5413648 h 6857999"/>
              <a:gd name="connsiteX2239" fmla="*/ 1262854 w 5286365"/>
              <a:gd name="connsiteY2239" fmla="*/ 5405617 h 6857999"/>
              <a:gd name="connsiteX2240" fmla="*/ 1262854 w 5286365"/>
              <a:gd name="connsiteY2240" fmla="*/ 5397586 h 6857999"/>
              <a:gd name="connsiteX2241" fmla="*/ 1366836 w 5286365"/>
              <a:gd name="connsiteY2241" fmla="*/ 5387967 h 6857999"/>
              <a:gd name="connsiteX2242" fmla="*/ 1373405 w 5286365"/>
              <a:gd name="connsiteY2242" fmla="*/ 5389587 h 6857999"/>
              <a:gd name="connsiteX2243" fmla="*/ 1378743 w 5286365"/>
              <a:gd name="connsiteY2243" fmla="*/ 5391207 h 6857999"/>
              <a:gd name="connsiteX2244" fmla="*/ 1382848 w 5286365"/>
              <a:gd name="connsiteY2244" fmla="*/ 5393638 h 6857999"/>
              <a:gd name="connsiteX2245" fmla="*/ 1385722 w 5286365"/>
              <a:gd name="connsiteY2245" fmla="*/ 5396069 h 6857999"/>
              <a:gd name="connsiteX2246" fmla="*/ 1388186 w 5286365"/>
              <a:gd name="connsiteY2246" fmla="*/ 5399309 h 6857999"/>
              <a:gd name="connsiteX2247" fmla="*/ 1389418 w 5286365"/>
              <a:gd name="connsiteY2247" fmla="*/ 5402955 h 6857999"/>
              <a:gd name="connsiteX2248" fmla="*/ 1390239 w 5286365"/>
              <a:gd name="connsiteY2248" fmla="*/ 5406601 h 6857999"/>
              <a:gd name="connsiteX2249" fmla="*/ 1390649 w 5286365"/>
              <a:gd name="connsiteY2249" fmla="*/ 5409842 h 6857999"/>
              <a:gd name="connsiteX2250" fmla="*/ 1390239 w 5286365"/>
              <a:gd name="connsiteY2250" fmla="*/ 5414298 h 6857999"/>
              <a:gd name="connsiteX2251" fmla="*/ 1389418 w 5286365"/>
              <a:gd name="connsiteY2251" fmla="*/ 5418348 h 6857999"/>
              <a:gd name="connsiteX2252" fmla="*/ 1387365 w 5286365"/>
              <a:gd name="connsiteY2252" fmla="*/ 5426855 h 6857999"/>
              <a:gd name="connsiteX2253" fmla="*/ 1385722 w 5286365"/>
              <a:gd name="connsiteY2253" fmla="*/ 5436172 h 6857999"/>
              <a:gd name="connsiteX2254" fmla="*/ 1384901 w 5286365"/>
              <a:gd name="connsiteY2254" fmla="*/ 5440628 h 6857999"/>
              <a:gd name="connsiteX2255" fmla="*/ 1384901 w 5286365"/>
              <a:gd name="connsiteY2255" fmla="*/ 5445895 h 6857999"/>
              <a:gd name="connsiteX2256" fmla="*/ 1382438 w 5286365"/>
              <a:gd name="connsiteY2256" fmla="*/ 5446705 h 6857999"/>
              <a:gd name="connsiteX2257" fmla="*/ 1381206 w 5286365"/>
              <a:gd name="connsiteY2257" fmla="*/ 5446705 h 6857999"/>
              <a:gd name="connsiteX2258" fmla="*/ 1380385 w 5286365"/>
              <a:gd name="connsiteY2258" fmla="*/ 5446300 h 6857999"/>
              <a:gd name="connsiteX2259" fmla="*/ 1378743 w 5286365"/>
              <a:gd name="connsiteY2259" fmla="*/ 5444679 h 6857999"/>
              <a:gd name="connsiteX2260" fmla="*/ 1377511 w 5286365"/>
              <a:gd name="connsiteY2260" fmla="*/ 5442249 h 6857999"/>
              <a:gd name="connsiteX2261" fmla="*/ 1376690 w 5286365"/>
              <a:gd name="connsiteY2261" fmla="*/ 5438603 h 6857999"/>
              <a:gd name="connsiteX2262" fmla="*/ 1375869 w 5286365"/>
              <a:gd name="connsiteY2262" fmla="*/ 5434552 h 6857999"/>
              <a:gd name="connsiteX2263" fmla="*/ 1374637 w 5286365"/>
              <a:gd name="connsiteY2263" fmla="*/ 5424830 h 6857999"/>
              <a:gd name="connsiteX2264" fmla="*/ 1373405 w 5286365"/>
              <a:gd name="connsiteY2264" fmla="*/ 5414298 h 6857999"/>
              <a:gd name="connsiteX2265" fmla="*/ 1372584 w 5286365"/>
              <a:gd name="connsiteY2265" fmla="*/ 5403360 h 6857999"/>
              <a:gd name="connsiteX2266" fmla="*/ 1371353 w 5286365"/>
              <a:gd name="connsiteY2266" fmla="*/ 5398904 h 6857999"/>
              <a:gd name="connsiteX2267" fmla="*/ 1370531 w 5286365"/>
              <a:gd name="connsiteY2267" fmla="*/ 5394043 h 6857999"/>
              <a:gd name="connsiteX2268" fmla="*/ 1368889 w 5286365"/>
              <a:gd name="connsiteY2268" fmla="*/ 5390397 h 6857999"/>
              <a:gd name="connsiteX2269" fmla="*/ 1343024 w 5286365"/>
              <a:gd name="connsiteY2269" fmla="*/ 5383205 h 6857999"/>
              <a:gd name="connsiteX2270" fmla="*/ 1341810 w 5286365"/>
              <a:gd name="connsiteY2270" fmla="*/ 5385586 h 6857999"/>
              <a:gd name="connsiteX2271" fmla="*/ 1340596 w 5286365"/>
              <a:gd name="connsiteY2271" fmla="*/ 5387967 h 6857999"/>
              <a:gd name="connsiteX2272" fmla="*/ 1336954 w 5286365"/>
              <a:gd name="connsiteY2272" fmla="*/ 5391142 h 6857999"/>
              <a:gd name="connsiteX2273" fmla="*/ 1332099 w 5286365"/>
              <a:gd name="connsiteY2273" fmla="*/ 5394714 h 6857999"/>
              <a:gd name="connsiteX2274" fmla="*/ 1327243 w 5286365"/>
              <a:gd name="connsiteY2274" fmla="*/ 5397492 h 6857999"/>
              <a:gd name="connsiteX2275" fmla="*/ 1321982 w 5286365"/>
              <a:gd name="connsiteY2275" fmla="*/ 5400270 h 6857999"/>
              <a:gd name="connsiteX2276" fmla="*/ 1317531 w 5286365"/>
              <a:gd name="connsiteY2276" fmla="*/ 5403842 h 6857999"/>
              <a:gd name="connsiteX2277" fmla="*/ 1313889 w 5286365"/>
              <a:gd name="connsiteY2277" fmla="*/ 5407414 h 6857999"/>
              <a:gd name="connsiteX2278" fmla="*/ 1312270 w 5286365"/>
              <a:gd name="connsiteY2278" fmla="*/ 5409399 h 6857999"/>
              <a:gd name="connsiteX2279" fmla="*/ 1311461 w 5286365"/>
              <a:gd name="connsiteY2279" fmla="*/ 5411780 h 6857999"/>
              <a:gd name="connsiteX2280" fmla="*/ 1308224 w 5286365"/>
              <a:gd name="connsiteY2280" fmla="*/ 5411780 h 6857999"/>
              <a:gd name="connsiteX2281" fmla="*/ 1305796 w 5286365"/>
              <a:gd name="connsiteY2281" fmla="*/ 5411383 h 6857999"/>
              <a:gd name="connsiteX2282" fmla="*/ 1304177 w 5286365"/>
              <a:gd name="connsiteY2282" fmla="*/ 5410192 h 6857999"/>
              <a:gd name="connsiteX2283" fmla="*/ 1302963 w 5286365"/>
              <a:gd name="connsiteY2283" fmla="*/ 5409002 h 6857999"/>
              <a:gd name="connsiteX2284" fmla="*/ 1302154 w 5286365"/>
              <a:gd name="connsiteY2284" fmla="*/ 5407414 h 6857999"/>
              <a:gd name="connsiteX2285" fmla="*/ 1301749 w 5286365"/>
              <a:gd name="connsiteY2285" fmla="*/ 5405430 h 6857999"/>
              <a:gd name="connsiteX2286" fmla="*/ 1301749 w 5286365"/>
              <a:gd name="connsiteY2286" fmla="*/ 5401461 h 6857999"/>
              <a:gd name="connsiteX2287" fmla="*/ 1302963 w 5286365"/>
              <a:gd name="connsiteY2287" fmla="*/ 5391936 h 6857999"/>
              <a:gd name="connsiteX2288" fmla="*/ 1302963 w 5286365"/>
              <a:gd name="connsiteY2288" fmla="*/ 5387174 h 6857999"/>
              <a:gd name="connsiteX2289" fmla="*/ 1302963 w 5286365"/>
              <a:gd name="connsiteY2289" fmla="*/ 5385189 h 6857999"/>
              <a:gd name="connsiteX2290" fmla="*/ 1302154 w 5286365"/>
              <a:gd name="connsiteY2290" fmla="*/ 5383602 h 6857999"/>
              <a:gd name="connsiteX2291" fmla="*/ 1315912 w 5286365"/>
              <a:gd name="connsiteY2291" fmla="*/ 5385586 h 6857999"/>
              <a:gd name="connsiteX2292" fmla="*/ 1319554 w 5286365"/>
              <a:gd name="connsiteY2292" fmla="*/ 5386380 h 6857999"/>
              <a:gd name="connsiteX2293" fmla="*/ 1322387 w 5286365"/>
              <a:gd name="connsiteY2293" fmla="*/ 5386380 h 6857999"/>
              <a:gd name="connsiteX2294" fmla="*/ 1325624 w 5286365"/>
              <a:gd name="connsiteY2294" fmla="*/ 5386380 h 6857999"/>
              <a:gd name="connsiteX2295" fmla="*/ 1329671 w 5286365"/>
              <a:gd name="connsiteY2295" fmla="*/ 5385586 h 6857999"/>
              <a:gd name="connsiteX2296" fmla="*/ 1238158 w 5286365"/>
              <a:gd name="connsiteY2296" fmla="*/ 5349867 h 6857999"/>
              <a:gd name="connsiteX2297" fmla="*/ 1242648 w 5286365"/>
              <a:gd name="connsiteY2297" fmla="*/ 5351908 h 6857999"/>
              <a:gd name="connsiteX2298" fmla="*/ 1246322 w 5286365"/>
              <a:gd name="connsiteY2298" fmla="*/ 5354357 h 6857999"/>
              <a:gd name="connsiteX2299" fmla="*/ 1249179 w 5286365"/>
              <a:gd name="connsiteY2299" fmla="*/ 5356806 h 6857999"/>
              <a:gd name="connsiteX2300" fmla="*/ 1252037 w 5286365"/>
              <a:gd name="connsiteY2300" fmla="*/ 5360480 h 6857999"/>
              <a:gd name="connsiteX2301" fmla="*/ 1253670 w 5286365"/>
              <a:gd name="connsiteY2301" fmla="*/ 5364154 h 6857999"/>
              <a:gd name="connsiteX2302" fmla="*/ 1254486 w 5286365"/>
              <a:gd name="connsiteY2302" fmla="*/ 5368645 h 6857999"/>
              <a:gd name="connsiteX2303" fmla="*/ 1255711 w 5286365"/>
              <a:gd name="connsiteY2303" fmla="*/ 5373543 h 6857999"/>
              <a:gd name="connsiteX2304" fmla="*/ 1254894 w 5286365"/>
              <a:gd name="connsiteY2304" fmla="*/ 5378442 h 6857999"/>
              <a:gd name="connsiteX2305" fmla="*/ 1247955 w 5286365"/>
              <a:gd name="connsiteY2305" fmla="*/ 5375992 h 6857999"/>
              <a:gd name="connsiteX2306" fmla="*/ 1240607 w 5286365"/>
              <a:gd name="connsiteY2306" fmla="*/ 5372319 h 6857999"/>
              <a:gd name="connsiteX2307" fmla="*/ 1234484 w 5286365"/>
              <a:gd name="connsiteY2307" fmla="*/ 5368236 h 6857999"/>
              <a:gd name="connsiteX2308" fmla="*/ 1231626 w 5286365"/>
              <a:gd name="connsiteY2308" fmla="*/ 5366195 h 6857999"/>
              <a:gd name="connsiteX2309" fmla="*/ 1229585 w 5286365"/>
              <a:gd name="connsiteY2309" fmla="*/ 5364154 h 6857999"/>
              <a:gd name="connsiteX2310" fmla="*/ 1228360 w 5286365"/>
              <a:gd name="connsiteY2310" fmla="*/ 5362113 h 6857999"/>
              <a:gd name="connsiteX2311" fmla="*/ 1227544 w 5286365"/>
              <a:gd name="connsiteY2311" fmla="*/ 5360072 h 6857999"/>
              <a:gd name="connsiteX2312" fmla="*/ 1227136 w 5286365"/>
              <a:gd name="connsiteY2312" fmla="*/ 5358031 h 6857999"/>
              <a:gd name="connsiteX2313" fmla="*/ 1227544 w 5286365"/>
              <a:gd name="connsiteY2313" fmla="*/ 5355990 h 6857999"/>
              <a:gd name="connsiteX2314" fmla="*/ 1229177 w 5286365"/>
              <a:gd name="connsiteY2314" fmla="*/ 5353949 h 6857999"/>
              <a:gd name="connsiteX2315" fmla="*/ 1231218 w 5286365"/>
              <a:gd name="connsiteY2315" fmla="*/ 5352316 h 6857999"/>
              <a:gd name="connsiteX2316" fmla="*/ 1234484 w 5286365"/>
              <a:gd name="connsiteY2316" fmla="*/ 5350683 h 6857999"/>
              <a:gd name="connsiteX2317" fmla="*/ 1025669 w 5286365"/>
              <a:gd name="connsiteY2317" fmla="*/ 5340342 h 6857999"/>
              <a:gd name="connsiteX2318" fmla="*/ 1027246 w 5286365"/>
              <a:gd name="connsiteY2318" fmla="*/ 5340342 h 6857999"/>
              <a:gd name="connsiteX2319" fmla="*/ 1028428 w 5286365"/>
              <a:gd name="connsiteY2319" fmla="*/ 5340739 h 6857999"/>
              <a:gd name="connsiteX2320" fmla="*/ 1029610 w 5286365"/>
              <a:gd name="connsiteY2320" fmla="*/ 5341532 h 6857999"/>
              <a:gd name="connsiteX2321" fmla="*/ 1032369 w 5286365"/>
              <a:gd name="connsiteY2321" fmla="*/ 5345104 h 6857999"/>
              <a:gd name="connsiteX2322" fmla="*/ 1035521 w 5286365"/>
              <a:gd name="connsiteY2322" fmla="*/ 5349073 h 6857999"/>
              <a:gd name="connsiteX2323" fmla="*/ 1038674 w 5286365"/>
              <a:gd name="connsiteY2323" fmla="*/ 5353439 h 6857999"/>
              <a:gd name="connsiteX2324" fmla="*/ 1039856 w 5286365"/>
              <a:gd name="connsiteY2324" fmla="*/ 5354629 h 6857999"/>
              <a:gd name="connsiteX2325" fmla="*/ 1041826 w 5286365"/>
              <a:gd name="connsiteY2325" fmla="*/ 5356217 h 6857999"/>
              <a:gd name="connsiteX2326" fmla="*/ 1044190 w 5286365"/>
              <a:gd name="connsiteY2326" fmla="*/ 5356614 h 6857999"/>
              <a:gd name="connsiteX2327" fmla="*/ 1046161 w 5286365"/>
              <a:gd name="connsiteY2327" fmla="*/ 5356614 h 6857999"/>
              <a:gd name="connsiteX2328" fmla="*/ 1041826 w 5286365"/>
              <a:gd name="connsiteY2328" fmla="*/ 5360186 h 6857999"/>
              <a:gd name="connsiteX2329" fmla="*/ 1037885 w 5286365"/>
              <a:gd name="connsiteY2329" fmla="*/ 5362964 h 6857999"/>
              <a:gd name="connsiteX2330" fmla="*/ 1033945 w 5286365"/>
              <a:gd name="connsiteY2330" fmla="*/ 5365742 h 6857999"/>
              <a:gd name="connsiteX2331" fmla="*/ 1030004 w 5286365"/>
              <a:gd name="connsiteY2331" fmla="*/ 5368123 h 6857999"/>
              <a:gd name="connsiteX2332" fmla="*/ 1026458 w 5286365"/>
              <a:gd name="connsiteY2332" fmla="*/ 5371695 h 6857999"/>
              <a:gd name="connsiteX2333" fmla="*/ 1024881 w 5286365"/>
              <a:gd name="connsiteY2333" fmla="*/ 5373283 h 6857999"/>
              <a:gd name="connsiteX2334" fmla="*/ 1024093 w 5286365"/>
              <a:gd name="connsiteY2334" fmla="*/ 5375267 h 6857999"/>
              <a:gd name="connsiteX2335" fmla="*/ 1022911 w 5286365"/>
              <a:gd name="connsiteY2335" fmla="*/ 5377252 h 6857999"/>
              <a:gd name="connsiteX2336" fmla="*/ 1022517 w 5286365"/>
              <a:gd name="connsiteY2336" fmla="*/ 5380030 h 6857999"/>
              <a:gd name="connsiteX2337" fmla="*/ 1022123 w 5286365"/>
              <a:gd name="connsiteY2337" fmla="*/ 5382808 h 6857999"/>
              <a:gd name="connsiteX2338" fmla="*/ 1022517 w 5286365"/>
              <a:gd name="connsiteY2338" fmla="*/ 5385983 h 6857999"/>
              <a:gd name="connsiteX2339" fmla="*/ 1016606 w 5286365"/>
              <a:gd name="connsiteY2339" fmla="*/ 5386380 h 6857999"/>
              <a:gd name="connsiteX2340" fmla="*/ 1012271 w 5286365"/>
              <a:gd name="connsiteY2340" fmla="*/ 5385983 h 6857999"/>
              <a:gd name="connsiteX2341" fmla="*/ 1007542 w 5286365"/>
              <a:gd name="connsiteY2341" fmla="*/ 5385189 h 6857999"/>
              <a:gd name="connsiteX2342" fmla="*/ 1003996 w 5286365"/>
              <a:gd name="connsiteY2342" fmla="*/ 5384395 h 6857999"/>
              <a:gd name="connsiteX2343" fmla="*/ 997691 w 5286365"/>
              <a:gd name="connsiteY2343" fmla="*/ 5382014 h 6857999"/>
              <a:gd name="connsiteX2344" fmla="*/ 994144 w 5286365"/>
              <a:gd name="connsiteY2344" fmla="*/ 5380823 h 6857999"/>
              <a:gd name="connsiteX2345" fmla="*/ 990598 w 5286365"/>
              <a:gd name="connsiteY2345" fmla="*/ 5380427 h 6857999"/>
              <a:gd name="connsiteX2346" fmla="*/ 991780 w 5286365"/>
              <a:gd name="connsiteY2346" fmla="*/ 5377648 h 6857999"/>
              <a:gd name="connsiteX2347" fmla="*/ 994144 w 5286365"/>
              <a:gd name="connsiteY2347" fmla="*/ 5375664 h 6857999"/>
              <a:gd name="connsiteX2348" fmla="*/ 997297 w 5286365"/>
              <a:gd name="connsiteY2348" fmla="*/ 5374473 h 6857999"/>
              <a:gd name="connsiteX2349" fmla="*/ 1000843 w 5286365"/>
              <a:gd name="connsiteY2349" fmla="*/ 5372886 h 6857999"/>
              <a:gd name="connsiteX2350" fmla="*/ 1008725 w 5286365"/>
              <a:gd name="connsiteY2350" fmla="*/ 5369711 h 6857999"/>
              <a:gd name="connsiteX2351" fmla="*/ 1016606 w 5286365"/>
              <a:gd name="connsiteY2351" fmla="*/ 5366933 h 6857999"/>
              <a:gd name="connsiteX2352" fmla="*/ 1020153 w 5286365"/>
              <a:gd name="connsiteY2352" fmla="*/ 5365345 h 6857999"/>
              <a:gd name="connsiteX2353" fmla="*/ 1023699 w 5286365"/>
              <a:gd name="connsiteY2353" fmla="*/ 5363758 h 6857999"/>
              <a:gd name="connsiteX2354" fmla="*/ 1026063 w 5286365"/>
              <a:gd name="connsiteY2354" fmla="*/ 5361773 h 6857999"/>
              <a:gd name="connsiteX2355" fmla="*/ 1027640 w 5286365"/>
              <a:gd name="connsiteY2355" fmla="*/ 5359392 h 6857999"/>
              <a:gd name="connsiteX2356" fmla="*/ 1028034 w 5286365"/>
              <a:gd name="connsiteY2356" fmla="*/ 5358201 h 6857999"/>
              <a:gd name="connsiteX2357" fmla="*/ 1028034 w 5286365"/>
              <a:gd name="connsiteY2357" fmla="*/ 5356614 h 6857999"/>
              <a:gd name="connsiteX2358" fmla="*/ 1028034 w 5286365"/>
              <a:gd name="connsiteY2358" fmla="*/ 5355423 h 6857999"/>
              <a:gd name="connsiteX2359" fmla="*/ 1027640 w 5286365"/>
              <a:gd name="connsiteY2359" fmla="*/ 5353836 h 6857999"/>
              <a:gd name="connsiteX2360" fmla="*/ 1024881 w 5286365"/>
              <a:gd name="connsiteY2360" fmla="*/ 5349867 h 6857999"/>
              <a:gd name="connsiteX2361" fmla="*/ 1021729 w 5286365"/>
              <a:gd name="connsiteY2361" fmla="*/ 5345898 h 6857999"/>
              <a:gd name="connsiteX2362" fmla="*/ 1022911 w 5286365"/>
              <a:gd name="connsiteY2362" fmla="*/ 5343120 h 6857999"/>
              <a:gd name="connsiteX2363" fmla="*/ 1024487 w 5286365"/>
              <a:gd name="connsiteY2363" fmla="*/ 5341136 h 6857999"/>
              <a:gd name="connsiteX2364" fmla="*/ 1454942 w 5286365"/>
              <a:gd name="connsiteY2364" fmla="*/ 5335580 h 6857999"/>
              <a:gd name="connsiteX2365" fmla="*/ 1456133 w 5286365"/>
              <a:gd name="connsiteY2365" fmla="*/ 5337970 h 6857999"/>
              <a:gd name="connsiteX2366" fmla="*/ 1457721 w 5286365"/>
              <a:gd name="connsiteY2366" fmla="*/ 5340361 h 6857999"/>
              <a:gd name="connsiteX2367" fmla="*/ 1458514 w 5286365"/>
              <a:gd name="connsiteY2367" fmla="*/ 5343150 h 6857999"/>
              <a:gd name="connsiteX2368" fmla="*/ 1458911 w 5286365"/>
              <a:gd name="connsiteY2368" fmla="*/ 5345540 h 6857999"/>
              <a:gd name="connsiteX2369" fmla="*/ 1458911 w 5286365"/>
              <a:gd name="connsiteY2369" fmla="*/ 5348329 h 6857999"/>
              <a:gd name="connsiteX2370" fmla="*/ 1458514 w 5286365"/>
              <a:gd name="connsiteY2370" fmla="*/ 5351118 h 6857999"/>
              <a:gd name="connsiteX2371" fmla="*/ 1456927 w 5286365"/>
              <a:gd name="connsiteY2371" fmla="*/ 5356695 h 6857999"/>
              <a:gd name="connsiteX2372" fmla="*/ 1454149 w 5286365"/>
              <a:gd name="connsiteY2372" fmla="*/ 5362672 h 6857999"/>
              <a:gd name="connsiteX2373" fmla="*/ 1450974 w 5286365"/>
              <a:gd name="connsiteY2373" fmla="*/ 5368648 h 6857999"/>
              <a:gd name="connsiteX2374" fmla="*/ 1446608 w 5286365"/>
              <a:gd name="connsiteY2374" fmla="*/ 5375022 h 6857999"/>
              <a:gd name="connsiteX2375" fmla="*/ 1442242 w 5286365"/>
              <a:gd name="connsiteY2375" fmla="*/ 5381795 h 6857999"/>
              <a:gd name="connsiteX2376" fmla="*/ 1432321 w 5286365"/>
              <a:gd name="connsiteY2376" fmla="*/ 5394943 h 6857999"/>
              <a:gd name="connsiteX2377" fmla="*/ 1426764 w 5286365"/>
              <a:gd name="connsiteY2377" fmla="*/ 5401716 h 6857999"/>
              <a:gd name="connsiteX2378" fmla="*/ 1422002 w 5286365"/>
              <a:gd name="connsiteY2378" fmla="*/ 5408887 h 6857999"/>
              <a:gd name="connsiteX2379" fmla="*/ 1417636 w 5286365"/>
              <a:gd name="connsiteY2379" fmla="*/ 5416457 h 6857999"/>
              <a:gd name="connsiteX2380" fmla="*/ 1413667 w 5286365"/>
              <a:gd name="connsiteY2380" fmla="*/ 5423628 h 6857999"/>
              <a:gd name="connsiteX2381" fmla="*/ 1410492 w 5286365"/>
              <a:gd name="connsiteY2381" fmla="*/ 5431198 h 6857999"/>
              <a:gd name="connsiteX2382" fmla="*/ 1408508 w 5286365"/>
              <a:gd name="connsiteY2382" fmla="*/ 5438768 h 6857999"/>
              <a:gd name="connsiteX2383" fmla="*/ 1406524 w 5286365"/>
              <a:gd name="connsiteY2383" fmla="*/ 5431995 h 6857999"/>
              <a:gd name="connsiteX2384" fmla="*/ 1404936 w 5286365"/>
              <a:gd name="connsiteY2384" fmla="*/ 5425620 h 6857999"/>
              <a:gd name="connsiteX2385" fmla="*/ 1404936 w 5286365"/>
              <a:gd name="connsiteY2385" fmla="*/ 5418847 h 6857999"/>
              <a:gd name="connsiteX2386" fmla="*/ 1406127 w 5286365"/>
              <a:gd name="connsiteY2386" fmla="*/ 5412074 h 6857999"/>
              <a:gd name="connsiteX2387" fmla="*/ 1407714 w 5286365"/>
              <a:gd name="connsiteY2387" fmla="*/ 5404903 h 6857999"/>
              <a:gd name="connsiteX2388" fmla="*/ 1409699 w 5286365"/>
              <a:gd name="connsiteY2388" fmla="*/ 5397333 h 6857999"/>
              <a:gd name="connsiteX2389" fmla="*/ 1412477 w 5286365"/>
              <a:gd name="connsiteY2389" fmla="*/ 5390162 h 6857999"/>
              <a:gd name="connsiteX2390" fmla="*/ 1416049 w 5286365"/>
              <a:gd name="connsiteY2390" fmla="*/ 5383389 h 6857999"/>
              <a:gd name="connsiteX2391" fmla="*/ 1420017 w 5286365"/>
              <a:gd name="connsiteY2391" fmla="*/ 5376217 h 6857999"/>
              <a:gd name="connsiteX2392" fmla="*/ 1424780 w 5286365"/>
              <a:gd name="connsiteY2392" fmla="*/ 5369843 h 6857999"/>
              <a:gd name="connsiteX2393" fmla="*/ 1429146 w 5286365"/>
              <a:gd name="connsiteY2393" fmla="*/ 5363070 h 6857999"/>
              <a:gd name="connsiteX2394" fmla="*/ 1434305 w 5286365"/>
              <a:gd name="connsiteY2394" fmla="*/ 5356695 h 6857999"/>
              <a:gd name="connsiteX2395" fmla="*/ 1439067 w 5286365"/>
              <a:gd name="connsiteY2395" fmla="*/ 5350321 h 6857999"/>
              <a:gd name="connsiteX2396" fmla="*/ 1444624 w 5286365"/>
              <a:gd name="connsiteY2396" fmla="*/ 5345142 h 6857999"/>
              <a:gd name="connsiteX2397" fmla="*/ 1449783 w 5286365"/>
              <a:gd name="connsiteY2397" fmla="*/ 5339962 h 6857999"/>
              <a:gd name="connsiteX2398" fmla="*/ 1020761 w 5286365"/>
              <a:gd name="connsiteY2398" fmla="*/ 5305417 h 6857999"/>
              <a:gd name="connsiteX2399" fmla="*/ 1020761 w 5286365"/>
              <a:gd name="connsiteY2399" fmla="*/ 5307418 h 6857999"/>
              <a:gd name="connsiteX2400" fmla="*/ 1019987 w 5286365"/>
              <a:gd name="connsiteY2400" fmla="*/ 5313023 h 6857999"/>
              <a:gd name="connsiteX2401" fmla="*/ 1018441 w 5286365"/>
              <a:gd name="connsiteY2401" fmla="*/ 5320629 h 6857999"/>
              <a:gd name="connsiteX2402" fmla="*/ 1015347 w 5286365"/>
              <a:gd name="connsiteY2402" fmla="*/ 5328636 h 6857999"/>
              <a:gd name="connsiteX2403" fmla="*/ 1014187 w 5286365"/>
              <a:gd name="connsiteY2403" fmla="*/ 5332639 h 6857999"/>
              <a:gd name="connsiteX2404" fmla="*/ 1011480 w 5286365"/>
              <a:gd name="connsiteY2404" fmla="*/ 5336643 h 6857999"/>
              <a:gd name="connsiteX2405" fmla="*/ 1009160 w 5286365"/>
              <a:gd name="connsiteY2405" fmla="*/ 5340646 h 6857999"/>
              <a:gd name="connsiteX2406" fmla="*/ 1006066 w 5286365"/>
              <a:gd name="connsiteY2406" fmla="*/ 5344249 h 6857999"/>
              <a:gd name="connsiteX2407" fmla="*/ 1002972 w 5286365"/>
              <a:gd name="connsiteY2407" fmla="*/ 5347451 h 6857999"/>
              <a:gd name="connsiteX2408" fmla="*/ 999492 w 5286365"/>
              <a:gd name="connsiteY2408" fmla="*/ 5349453 h 6857999"/>
              <a:gd name="connsiteX2409" fmla="*/ 994852 w 5286365"/>
              <a:gd name="connsiteY2409" fmla="*/ 5350654 h 6857999"/>
              <a:gd name="connsiteX2410" fmla="*/ 990598 w 5286365"/>
              <a:gd name="connsiteY2410" fmla="*/ 5351455 h 6857999"/>
              <a:gd name="connsiteX2411" fmla="*/ 996785 w 5286365"/>
              <a:gd name="connsiteY2411" fmla="*/ 5342247 h 6857999"/>
              <a:gd name="connsiteX2412" fmla="*/ 999492 w 5286365"/>
              <a:gd name="connsiteY2412" fmla="*/ 5338244 h 6857999"/>
              <a:gd name="connsiteX2413" fmla="*/ 1001425 w 5286365"/>
              <a:gd name="connsiteY2413" fmla="*/ 5335041 h 6857999"/>
              <a:gd name="connsiteX2414" fmla="*/ 1001812 w 5286365"/>
              <a:gd name="connsiteY2414" fmla="*/ 5331438 h 6857999"/>
              <a:gd name="connsiteX2415" fmla="*/ 1001812 w 5286365"/>
              <a:gd name="connsiteY2415" fmla="*/ 5327435 h 6857999"/>
              <a:gd name="connsiteX2416" fmla="*/ 1000265 w 5286365"/>
              <a:gd name="connsiteY2416" fmla="*/ 5322631 h 6857999"/>
              <a:gd name="connsiteX2417" fmla="*/ 997558 w 5286365"/>
              <a:gd name="connsiteY2417" fmla="*/ 5317026 h 6857999"/>
              <a:gd name="connsiteX2418" fmla="*/ 1002199 w 5286365"/>
              <a:gd name="connsiteY2418" fmla="*/ 5317026 h 6857999"/>
              <a:gd name="connsiteX2419" fmla="*/ 1006066 w 5286365"/>
              <a:gd name="connsiteY2419" fmla="*/ 5315825 h 6857999"/>
              <a:gd name="connsiteX2420" fmla="*/ 1010320 w 5286365"/>
              <a:gd name="connsiteY2420" fmla="*/ 5315425 h 6857999"/>
              <a:gd name="connsiteX2421" fmla="*/ 1013027 w 5286365"/>
              <a:gd name="connsiteY2421" fmla="*/ 5313824 h 6857999"/>
              <a:gd name="connsiteX2422" fmla="*/ 1015347 w 5286365"/>
              <a:gd name="connsiteY2422" fmla="*/ 5312222 h 6857999"/>
              <a:gd name="connsiteX2423" fmla="*/ 1017667 w 5286365"/>
              <a:gd name="connsiteY2423" fmla="*/ 5310221 h 6857999"/>
              <a:gd name="connsiteX2424" fmla="*/ 1019601 w 5286365"/>
              <a:gd name="connsiteY2424" fmla="*/ 5307819 h 6857999"/>
              <a:gd name="connsiteX2425" fmla="*/ 1388410 w 5286365"/>
              <a:gd name="connsiteY2425" fmla="*/ 5256206 h 6857999"/>
              <a:gd name="connsiteX2426" fmla="*/ 1396716 w 5286365"/>
              <a:gd name="connsiteY2426" fmla="*/ 5256609 h 6857999"/>
              <a:gd name="connsiteX2427" fmla="*/ 1392761 w 5286365"/>
              <a:gd name="connsiteY2427" fmla="*/ 5266266 h 6857999"/>
              <a:gd name="connsiteX2428" fmla="*/ 1390387 w 5286365"/>
              <a:gd name="connsiteY2428" fmla="*/ 5273509 h 6857999"/>
              <a:gd name="connsiteX2429" fmla="*/ 1388805 w 5286365"/>
              <a:gd name="connsiteY2429" fmla="*/ 5279545 h 6857999"/>
              <a:gd name="connsiteX2430" fmla="*/ 1388410 w 5286365"/>
              <a:gd name="connsiteY2430" fmla="*/ 5284776 h 6857999"/>
              <a:gd name="connsiteX2431" fmla="*/ 1389201 w 5286365"/>
              <a:gd name="connsiteY2431" fmla="*/ 5289605 h 6857999"/>
              <a:gd name="connsiteX2432" fmla="*/ 1391178 w 5286365"/>
              <a:gd name="connsiteY2432" fmla="*/ 5295640 h 6857999"/>
              <a:gd name="connsiteX2433" fmla="*/ 1397903 w 5286365"/>
              <a:gd name="connsiteY2433" fmla="*/ 5314150 h 6857999"/>
              <a:gd name="connsiteX2434" fmla="*/ 1374170 w 5286365"/>
              <a:gd name="connsiteY2434" fmla="*/ 5314150 h 6857999"/>
              <a:gd name="connsiteX2435" fmla="*/ 1374961 w 5286365"/>
              <a:gd name="connsiteY2435" fmla="*/ 5319381 h 6857999"/>
              <a:gd name="connsiteX2436" fmla="*/ 1374961 w 5286365"/>
              <a:gd name="connsiteY2436" fmla="*/ 5323808 h 6857999"/>
              <a:gd name="connsiteX2437" fmla="*/ 1374961 w 5286365"/>
              <a:gd name="connsiteY2437" fmla="*/ 5327429 h 6857999"/>
              <a:gd name="connsiteX2438" fmla="*/ 1373775 w 5286365"/>
              <a:gd name="connsiteY2438" fmla="*/ 5331453 h 6857999"/>
              <a:gd name="connsiteX2439" fmla="*/ 1372984 w 5286365"/>
              <a:gd name="connsiteY2439" fmla="*/ 5334270 h 6857999"/>
              <a:gd name="connsiteX2440" fmla="*/ 1371006 w 5286365"/>
              <a:gd name="connsiteY2440" fmla="*/ 5337489 h 6857999"/>
              <a:gd name="connsiteX2441" fmla="*/ 1368633 w 5286365"/>
              <a:gd name="connsiteY2441" fmla="*/ 5340708 h 6857999"/>
              <a:gd name="connsiteX2442" fmla="*/ 1366655 w 5286365"/>
              <a:gd name="connsiteY2442" fmla="*/ 5343122 h 6857999"/>
              <a:gd name="connsiteX2443" fmla="*/ 1379708 w 5286365"/>
              <a:gd name="connsiteY2443" fmla="*/ 5340708 h 6857999"/>
              <a:gd name="connsiteX2444" fmla="*/ 1384850 w 5286365"/>
              <a:gd name="connsiteY2444" fmla="*/ 5339903 h 6857999"/>
              <a:gd name="connsiteX2445" fmla="*/ 1389992 w 5286365"/>
              <a:gd name="connsiteY2445" fmla="*/ 5339501 h 6857999"/>
              <a:gd name="connsiteX2446" fmla="*/ 1393947 w 5286365"/>
              <a:gd name="connsiteY2446" fmla="*/ 5339903 h 6857999"/>
              <a:gd name="connsiteX2447" fmla="*/ 1398298 w 5286365"/>
              <a:gd name="connsiteY2447" fmla="*/ 5341513 h 6857999"/>
              <a:gd name="connsiteX2448" fmla="*/ 1402254 w 5286365"/>
              <a:gd name="connsiteY2448" fmla="*/ 5344732 h 6857999"/>
              <a:gd name="connsiteX2449" fmla="*/ 1407000 w 5286365"/>
              <a:gd name="connsiteY2449" fmla="*/ 5348756 h 6857999"/>
              <a:gd name="connsiteX2450" fmla="*/ 1409769 w 5286365"/>
              <a:gd name="connsiteY2450" fmla="*/ 5348756 h 6857999"/>
              <a:gd name="connsiteX2451" fmla="*/ 1411746 w 5286365"/>
              <a:gd name="connsiteY2451" fmla="*/ 5348353 h 6857999"/>
              <a:gd name="connsiteX2452" fmla="*/ 1413329 w 5286365"/>
              <a:gd name="connsiteY2452" fmla="*/ 5347146 h 6857999"/>
              <a:gd name="connsiteX2453" fmla="*/ 1414515 w 5286365"/>
              <a:gd name="connsiteY2453" fmla="*/ 5345537 h 6857999"/>
              <a:gd name="connsiteX2454" fmla="*/ 1414911 w 5286365"/>
              <a:gd name="connsiteY2454" fmla="*/ 5343525 h 6857999"/>
              <a:gd name="connsiteX2455" fmla="*/ 1414911 w 5286365"/>
              <a:gd name="connsiteY2455" fmla="*/ 5341513 h 6857999"/>
              <a:gd name="connsiteX2456" fmla="*/ 1414911 w 5286365"/>
              <a:gd name="connsiteY2456" fmla="*/ 5337489 h 6857999"/>
              <a:gd name="connsiteX2457" fmla="*/ 1414911 w 5286365"/>
              <a:gd name="connsiteY2457" fmla="*/ 5335477 h 6857999"/>
              <a:gd name="connsiteX2458" fmla="*/ 1415306 w 5286365"/>
              <a:gd name="connsiteY2458" fmla="*/ 5333465 h 6857999"/>
              <a:gd name="connsiteX2459" fmla="*/ 1415702 w 5286365"/>
              <a:gd name="connsiteY2459" fmla="*/ 5331855 h 6857999"/>
              <a:gd name="connsiteX2460" fmla="*/ 1417284 w 5286365"/>
              <a:gd name="connsiteY2460" fmla="*/ 5330246 h 6857999"/>
              <a:gd name="connsiteX2461" fmla="*/ 1419262 w 5286365"/>
              <a:gd name="connsiteY2461" fmla="*/ 5329843 h 6857999"/>
              <a:gd name="connsiteX2462" fmla="*/ 1421635 w 5286365"/>
              <a:gd name="connsiteY2462" fmla="*/ 5329441 h 6857999"/>
              <a:gd name="connsiteX2463" fmla="*/ 1425195 w 5286365"/>
              <a:gd name="connsiteY2463" fmla="*/ 5329843 h 6857999"/>
              <a:gd name="connsiteX2464" fmla="*/ 1430337 w 5286365"/>
              <a:gd name="connsiteY2464" fmla="*/ 5331051 h 6857999"/>
              <a:gd name="connsiteX2465" fmla="*/ 1407000 w 5286365"/>
              <a:gd name="connsiteY2465" fmla="*/ 5366058 h 6857999"/>
              <a:gd name="connsiteX2466" fmla="*/ 1404627 w 5286365"/>
              <a:gd name="connsiteY2466" fmla="*/ 5361230 h 6857999"/>
              <a:gd name="connsiteX2467" fmla="*/ 1402649 w 5286365"/>
              <a:gd name="connsiteY2467" fmla="*/ 5358413 h 6857999"/>
              <a:gd name="connsiteX2468" fmla="*/ 1400276 w 5286365"/>
              <a:gd name="connsiteY2468" fmla="*/ 5355194 h 6857999"/>
              <a:gd name="connsiteX2469" fmla="*/ 1397903 w 5286365"/>
              <a:gd name="connsiteY2469" fmla="*/ 5353987 h 6857999"/>
              <a:gd name="connsiteX2470" fmla="*/ 1394738 w 5286365"/>
              <a:gd name="connsiteY2470" fmla="*/ 5352377 h 6857999"/>
              <a:gd name="connsiteX2471" fmla="*/ 1391969 w 5286365"/>
              <a:gd name="connsiteY2471" fmla="*/ 5351572 h 6857999"/>
              <a:gd name="connsiteX2472" fmla="*/ 1388805 w 5286365"/>
              <a:gd name="connsiteY2472" fmla="*/ 5351170 h 6857999"/>
              <a:gd name="connsiteX2473" fmla="*/ 1385641 w 5286365"/>
              <a:gd name="connsiteY2473" fmla="*/ 5351572 h 6857999"/>
              <a:gd name="connsiteX2474" fmla="*/ 1378126 w 5286365"/>
              <a:gd name="connsiteY2474" fmla="*/ 5353182 h 6857999"/>
              <a:gd name="connsiteX2475" fmla="*/ 1370215 w 5286365"/>
              <a:gd name="connsiteY2475" fmla="*/ 5355999 h 6857999"/>
              <a:gd name="connsiteX2476" fmla="*/ 1361117 w 5286365"/>
              <a:gd name="connsiteY2476" fmla="*/ 5358413 h 6857999"/>
              <a:gd name="connsiteX2477" fmla="*/ 1350833 w 5286365"/>
              <a:gd name="connsiteY2477" fmla="*/ 5360425 h 6857999"/>
              <a:gd name="connsiteX2478" fmla="*/ 1353207 w 5286365"/>
              <a:gd name="connsiteY2478" fmla="*/ 5358815 h 6857999"/>
              <a:gd name="connsiteX2479" fmla="*/ 1355184 w 5286365"/>
              <a:gd name="connsiteY2479" fmla="*/ 5356803 h 6857999"/>
              <a:gd name="connsiteX2480" fmla="*/ 1356371 w 5286365"/>
              <a:gd name="connsiteY2480" fmla="*/ 5355194 h 6857999"/>
              <a:gd name="connsiteX2481" fmla="*/ 1357162 w 5286365"/>
              <a:gd name="connsiteY2481" fmla="*/ 5353182 h 6857999"/>
              <a:gd name="connsiteX2482" fmla="*/ 1357953 w 5286365"/>
              <a:gd name="connsiteY2482" fmla="*/ 5351572 h 6857999"/>
              <a:gd name="connsiteX2483" fmla="*/ 1357953 w 5286365"/>
              <a:gd name="connsiteY2483" fmla="*/ 5350365 h 6857999"/>
              <a:gd name="connsiteX2484" fmla="*/ 1356767 w 5286365"/>
              <a:gd name="connsiteY2484" fmla="*/ 5347146 h 6857999"/>
              <a:gd name="connsiteX2485" fmla="*/ 1353207 w 5286365"/>
              <a:gd name="connsiteY2485" fmla="*/ 5340708 h 6857999"/>
              <a:gd name="connsiteX2486" fmla="*/ 1351229 w 5286365"/>
              <a:gd name="connsiteY2486" fmla="*/ 5336684 h 6857999"/>
              <a:gd name="connsiteX2487" fmla="*/ 1350833 w 5286365"/>
              <a:gd name="connsiteY2487" fmla="*/ 5334270 h 6857999"/>
              <a:gd name="connsiteX2488" fmla="*/ 1350438 w 5286365"/>
              <a:gd name="connsiteY2488" fmla="*/ 5331855 h 6857999"/>
              <a:gd name="connsiteX2489" fmla="*/ 1344900 w 5286365"/>
              <a:gd name="connsiteY2489" fmla="*/ 5331453 h 6857999"/>
              <a:gd name="connsiteX2490" fmla="*/ 1340154 w 5286365"/>
              <a:gd name="connsiteY2490" fmla="*/ 5331855 h 6857999"/>
              <a:gd name="connsiteX2491" fmla="*/ 1336199 w 5286365"/>
              <a:gd name="connsiteY2491" fmla="*/ 5333063 h 6857999"/>
              <a:gd name="connsiteX2492" fmla="*/ 1333430 w 5286365"/>
              <a:gd name="connsiteY2492" fmla="*/ 5333867 h 6857999"/>
              <a:gd name="connsiteX2493" fmla="*/ 1330661 w 5286365"/>
              <a:gd name="connsiteY2493" fmla="*/ 5335879 h 6857999"/>
              <a:gd name="connsiteX2494" fmla="*/ 1329474 w 5286365"/>
              <a:gd name="connsiteY2494" fmla="*/ 5337891 h 6857999"/>
              <a:gd name="connsiteX2495" fmla="*/ 1327892 w 5286365"/>
              <a:gd name="connsiteY2495" fmla="*/ 5341110 h 6857999"/>
              <a:gd name="connsiteX2496" fmla="*/ 1327101 w 5286365"/>
              <a:gd name="connsiteY2496" fmla="*/ 5343525 h 6857999"/>
              <a:gd name="connsiteX2497" fmla="*/ 1326706 w 5286365"/>
              <a:gd name="connsiteY2497" fmla="*/ 5347146 h 6857999"/>
              <a:gd name="connsiteX2498" fmla="*/ 1326310 w 5286365"/>
              <a:gd name="connsiteY2498" fmla="*/ 5350768 h 6857999"/>
              <a:gd name="connsiteX2499" fmla="*/ 1326706 w 5286365"/>
              <a:gd name="connsiteY2499" fmla="*/ 5358011 h 6857999"/>
              <a:gd name="connsiteX2500" fmla="*/ 1327101 w 5286365"/>
              <a:gd name="connsiteY2500" fmla="*/ 5364851 h 6857999"/>
              <a:gd name="connsiteX2501" fmla="*/ 1327101 w 5286365"/>
              <a:gd name="connsiteY2501" fmla="*/ 5372094 h 6857999"/>
              <a:gd name="connsiteX2502" fmla="*/ 1321959 w 5286365"/>
              <a:gd name="connsiteY2502" fmla="*/ 5370485 h 6857999"/>
              <a:gd name="connsiteX2503" fmla="*/ 1317608 w 5286365"/>
              <a:gd name="connsiteY2503" fmla="*/ 5368473 h 6857999"/>
              <a:gd name="connsiteX2504" fmla="*/ 1314839 w 5286365"/>
              <a:gd name="connsiteY2504" fmla="*/ 5366058 h 6857999"/>
              <a:gd name="connsiteX2505" fmla="*/ 1313257 w 5286365"/>
              <a:gd name="connsiteY2505" fmla="*/ 5362839 h 6857999"/>
              <a:gd name="connsiteX2506" fmla="*/ 1312862 w 5286365"/>
              <a:gd name="connsiteY2506" fmla="*/ 5360023 h 6857999"/>
              <a:gd name="connsiteX2507" fmla="*/ 1313257 w 5286365"/>
              <a:gd name="connsiteY2507" fmla="*/ 5356401 h 6857999"/>
              <a:gd name="connsiteX2508" fmla="*/ 1314444 w 5286365"/>
              <a:gd name="connsiteY2508" fmla="*/ 5352780 h 6857999"/>
              <a:gd name="connsiteX2509" fmla="*/ 1316422 w 5286365"/>
              <a:gd name="connsiteY2509" fmla="*/ 5349158 h 6857999"/>
              <a:gd name="connsiteX2510" fmla="*/ 1320773 w 5286365"/>
              <a:gd name="connsiteY2510" fmla="*/ 5341110 h 6857999"/>
              <a:gd name="connsiteX2511" fmla="*/ 1325915 w 5286365"/>
              <a:gd name="connsiteY2511" fmla="*/ 5333465 h 6857999"/>
              <a:gd name="connsiteX2512" fmla="*/ 1330661 w 5286365"/>
              <a:gd name="connsiteY2512" fmla="*/ 5326222 h 6857999"/>
              <a:gd name="connsiteX2513" fmla="*/ 1332639 w 5286365"/>
              <a:gd name="connsiteY2513" fmla="*/ 5323405 h 6857999"/>
              <a:gd name="connsiteX2514" fmla="*/ 1334221 w 5286365"/>
              <a:gd name="connsiteY2514" fmla="*/ 5320588 h 6857999"/>
              <a:gd name="connsiteX2515" fmla="*/ 1339363 w 5286365"/>
              <a:gd name="connsiteY2515" fmla="*/ 5322600 h 6857999"/>
              <a:gd name="connsiteX2516" fmla="*/ 1344900 w 5286365"/>
              <a:gd name="connsiteY2516" fmla="*/ 5324210 h 6857999"/>
              <a:gd name="connsiteX2517" fmla="*/ 1350833 w 5286365"/>
              <a:gd name="connsiteY2517" fmla="*/ 5325820 h 6857999"/>
              <a:gd name="connsiteX2518" fmla="*/ 1358349 w 5286365"/>
              <a:gd name="connsiteY2518" fmla="*/ 5325820 h 6857999"/>
              <a:gd name="connsiteX2519" fmla="*/ 1355184 w 5286365"/>
              <a:gd name="connsiteY2519" fmla="*/ 5322198 h 6857999"/>
              <a:gd name="connsiteX2520" fmla="*/ 1353207 w 5286365"/>
              <a:gd name="connsiteY2520" fmla="*/ 5318577 h 6857999"/>
              <a:gd name="connsiteX2521" fmla="*/ 1352811 w 5286365"/>
              <a:gd name="connsiteY2521" fmla="*/ 5316162 h 6857999"/>
              <a:gd name="connsiteX2522" fmla="*/ 1352811 w 5286365"/>
              <a:gd name="connsiteY2522" fmla="*/ 5313748 h 6857999"/>
              <a:gd name="connsiteX2523" fmla="*/ 1353998 w 5286365"/>
              <a:gd name="connsiteY2523" fmla="*/ 5311736 h 6857999"/>
              <a:gd name="connsiteX2524" fmla="*/ 1355975 w 5286365"/>
              <a:gd name="connsiteY2524" fmla="*/ 5310126 h 6857999"/>
              <a:gd name="connsiteX2525" fmla="*/ 1357953 w 5286365"/>
              <a:gd name="connsiteY2525" fmla="*/ 5308517 h 6857999"/>
              <a:gd name="connsiteX2526" fmla="*/ 1360326 w 5286365"/>
              <a:gd name="connsiteY2526" fmla="*/ 5306907 h 6857999"/>
              <a:gd name="connsiteX2527" fmla="*/ 1366655 w 5286365"/>
              <a:gd name="connsiteY2527" fmla="*/ 5304493 h 6857999"/>
              <a:gd name="connsiteX2528" fmla="*/ 1372984 w 5286365"/>
              <a:gd name="connsiteY2528" fmla="*/ 5301274 h 6857999"/>
              <a:gd name="connsiteX2529" fmla="*/ 1375752 w 5286365"/>
              <a:gd name="connsiteY2529" fmla="*/ 5299262 h 6857999"/>
              <a:gd name="connsiteX2530" fmla="*/ 1378126 w 5286365"/>
              <a:gd name="connsiteY2530" fmla="*/ 5297250 h 6857999"/>
              <a:gd name="connsiteX2531" fmla="*/ 1380499 w 5286365"/>
              <a:gd name="connsiteY2531" fmla="*/ 5294433 h 6857999"/>
              <a:gd name="connsiteX2532" fmla="*/ 1381685 w 5286365"/>
              <a:gd name="connsiteY2532" fmla="*/ 5291214 h 6857999"/>
              <a:gd name="connsiteX2533" fmla="*/ 1381290 w 5286365"/>
              <a:gd name="connsiteY2533" fmla="*/ 5290007 h 6857999"/>
              <a:gd name="connsiteX2534" fmla="*/ 1380499 w 5286365"/>
              <a:gd name="connsiteY2534" fmla="*/ 5289202 h 6857999"/>
              <a:gd name="connsiteX2535" fmla="*/ 1378126 w 5286365"/>
              <a:gd name="connsiteY2535" fmla="*/ 5287593 h 6857999"/>
              <a:gd name="connsiteX2536" fmla="*/ 1375752 w 5286365"/>
              <a:gd name="connsiteY2536" fmla="*/ 5287190 h 6857999"/>
              <a:gd name="connsiteX2537" fmla="*/ 1372984 w 5286365"/>
              <a:gd name="connsiteY2537" fmla="*/ 5285983 h 6857999"/>
              <a:gd name="connsiteX2538" fmla="*/ 1370215 w 5286365"/>
              <a:gd name="connsiteY2538" fmla="*/ 5285178 h 6857999"/>
              <a:gd name="connsiteX2539" fmla="*/ 1367842 w 5286365"/>
              <a:gd name="connsiteY2539" fmla="*/ 5283971 h 6857999"/>
              <a:gd name="connsiteX2540" fmla="*/ 1366259 w 5286365"/>
              <a:gd name="connsiteY2540" fmla="*/ 5281959 h 6857999"/>
              <a:gd name="connsiteX2541" fmla="*/ 1365864 w 5286365"/>
              <a:gd name="connsiteY2541" fmla="*/ 5281154 h 6857999"/>
              <a:gd name="connsiteX2542" fmla="*/ 1365468 w 5286365"/>
              <a:gd name="connsiteY2542" fmla="*/ 5279947 h 6857999"/>
              <a:gd name="connsiteX2543" fmla="*/ 1364677 w 5286365"/>
              <a:gd name="connsiteY2543" fmla="*/ 5276326 h 6857999"/>
              <a:gd name="connsiteX2544" fmla="*/ 1364677 w 5286365"/>
              <a:gd name="connsiteY2544" fmla="*/ 5273509 h 6857999"/>
              <a:gd name="connsiteX2545" fmla="*/ 1364677 w 5286365"/>
              <a:gd name="connsiteY2545" fmla="*/ 5270692 h 6857999"/>
              <a:gd name="connsiteX2546" fmla="*/ 1365468 w 5286365"/>
              <a:gd name="connsiteY2546" fmla="*/ 5268278 h 6857999"/>
              <a:gd name="connsiteX2547" fmla="*/ 1365864 w 5286365"/>
              <a:gd name="connsiteY2547" fmla="*/ 5265864 h 6857999"/>
              <a:gd name="connsiteX2548" fmla="*/ 1366655 w 5286365"/>
              <a:gd name="connsiteY2548" fmla="*/ 5263852 h 6857999"/>
              <a:gd name="connsiteX2549" fmla="*/ 1368237 w 5286365"/>
              <a:gd name="connsiteY2549" fmla="*/ 5262242 h 6857999"/>
              <a:gd name="connsiteX2550" fmla="*/ 1370215 w 5286365"/>
              <a:gd name="connsiteY2550" fmla="*/ 5260633 h 6857999"/>
              <a:gd name="connsiteX2551" fmla="*/ 1372193 w 5286365"/>
              <a:gd name="connsiteY2551" fmla="*/ 5259023 h 6857999"/>
              <a:gd name="connsiteX2552" fmla="*/ 1374961 w 5286365"/>
              <a:gd name="connsiteY2552" fmla="*/ 5258218 h 6857999"/>
              <a:gd name="connsiteX2553" fmla="*/ 1377730 w 5286365"/>
              <a:gd name="connsiteY2553" fmla="*/ 5257011 h 6857999"/>
              <a:gd name="connsiteX2554" fmla="*/ 1380894 w 5286365"/>
              <a:gd name="connsiteY2554" fmla="*/ 5256609 h 6857999"/>
              <a:gd name="connsiteX2555" fmla="*/ 1291813 w 5286365"/>
              <a:gd name="connsiteY2555" fmla="*/ 5253031 h 6857999"/>
              <a:gd name="connsiteX2556" fmla="*/ 1295105 w 5286365"/>
              <a:gd name="connsiteY2556" fmla="*/ 5255016 h 6857999"/>
              <a:gd name="connsiteX2557" fmla="*/ 1297163 w 5286365"/>
              <a:gd name="connsiteY2557" fmla="*/ 5257000 h 6857999"/>
              <a:gd name="connsiteX2558" fmla="*/ 1300044 w 5286365"/>
              <a:gd name="connsiteY2558" fmla="*/ 5260572 h 6857999"/>
              <a:gd name="connsiteX2559" fmla="*/ 1302514 w 5286365"/>
              <a:gd name="connsiteY2559" fmla="*/ 5263747 h 6857999"/>
              <a:gd name="connsiteX2560" fmla="*/ 1303748 w 5286365"/>
              <a:gd name="connsiteY2560" fmla="*/ 5266128 h 6857999"/>
              <a:gd name="connsiteX2561" fmla="*/ 1304983 w 5286365"/>
              <a:gd name="connsiteY2561" fmla="*/ 5267319 h 6857999"/>
              <a:gd name="connsiteX2562" fmla="*/ 1305806 w 5286365"/>
              <a:gd name="connsiteY2562" fmla="*/ 5267716 h 6857999"/>
              <a:gd name="connsiteX2563" fmla="*/ 1307452 w 5286365"/>
              <a:gd name="connsiteY2563" fmla="*/ 5268113 h 6857999"/>
              <a:gd name="connsiteX2564" fmla="*/ 1309510 w 5286365"/>
              <a:gd name="connsiteY2564" fmla="*/ 5268113 h 6857999"/>
              <a:gd name="connsiteX2565" fmla="*/ 1315684 w 5286365"/>
              <a:gd name="connsiteY2565" fmla="*/ 5267319 h 6857999"/>
              <a:gd name="connsiteX2566" fmla="*/ 1325562 w 5286365"/>
              <a:gd name="connsiteY2566" fmla="*/ 5264144 h 6857999"/>
              <a:gd name="connsiteX2567" fmla="*/ 1322269 w 5286365"/>
              <a:gd name="connsiteY2567" fmla="*/ 5266128 h 6857999"/>
              <a:gd name="connsiteX2568" fmla="*/ 1319388 w 5286365"/>
              <a:gd name="connsiteY2568" fmla="*/ 5268906 h 6857999"/>
              <a:gd name="connsiteX2569" fmla="*/ 1316919 w 5286365"/>
              <a:gd name="connsiteY2569" fmla="*/ 5271288 h 6857999"/>
              <a:gd name="connsiteX2570" fmla="*/ 1314861 w 5286365"/>
              <a:gd name="connsiteY2570" fmla="*/ 5274066 h 6857999"/>
              <a:gd name="connsiteX2571" fmla="*/ 1313215 w 5286365"/>
              <a:gd name="connsiteY2571" fmla="*/ 5277241 h 6857999"/>
              <a:gd name="connsiteX2572" fmla="*/ 1311568 w 5286365"/>
              <a:gd name="connsiteY2572" fmla="*/ 5280416 h 6857999"/>
              <a:gd name="connsiteX2573" fmla="*/ 1310745 w 5286365"/>
              <a:gd name="connsiteY2573" fmla="*/ 5283591 h 6857999"/>
              <a:gd name="connsiteX2574" fmla="*/ 1309922 w 5286365"/>
              <a:gd name="connsiteY2574" fmla="*/ 5287957 h 6857999"/>
              <a:gd name="connsiteX2575" fmla="*/ 1309099 w 5286365"/>
              <a:gd name="connsiteY2575" fmla="*/ 5295497 h 6857999"/>
              <a:gd name="connsiteX2576" fmla="*/ 1309099 w 5286365"/>
              <a:gd name="connsiteY2576" fmla="*/ 5303832 h 6857999"/>
              <a:gd name="connsiteX2577" fmla="*/ 1309922 w 5286365"/>
              <a:gd name="connsiteY2577" fmla="*/ 5321294 h 6857999"/>
              <a:gd name="connsiteX2578" fmla="*/ 1302925 w 5286365"/>
              <a:gd name="connsiteY2578" fmla="*/ 5314547 h 6857999"/>
              <a:gd name="connsiteX2579" fmla="*/ 1295517 w 5286365"/>
              <a:gd name="connsiteY2579" fmla="*/ 5305816 h 6857999"/>
              <a:gd name="connsiteX2580" fmla="*/ 1292636 w 5286365"/>
              <a:gd name="connsiteY2580" fmla="*/ 5301450 h 6857999"/>
              <a:gd name="connsiteX2581" fmla="*/ 1289343 w 5286365"/>
              <a:gd name="connsiteY2581" fmla="*/ 5296291 h 6857999"/>
              <a:gd name="connsiteX2582" fmla="*/ 1286874 w 5286365"/>
              <a:gd name="connsiteY2582" fmla="*/ 5291132 h 6857999"/>
              <a:gd name="connsiteX2583" fmla="*/ 1283993 w 5286365"/>
              <a:gd name="connsiteY2583" fmla="*/ 5286369 h 6857999"/>
              <a:gd name="connsiteX2584" fmla="*/ 1282346 w 5286365"/>
              <a:gd name="connsiteY2584" fmla="*/ 5281606 h 6857999"/>
              <a:gd name="connsiteX2585" fmla="*/ 1281523 w 5286365"/>
              <a:gd name="connsiteY2585" fmla="*/ 5276844 h 6857999"/>
              <a:gd name="connsiteX2586" fmla="*/ 1281112 w 5286365"/>
              <a:gd name="connsiteY2586" fmla="*/ 5271685 h 6857999"/>
              <a:gd name="connsiteX2587" fmla="*/ 1281523 w 5286365"/>
              <a:gd name="connsiteY2587" fmla="*/ 5267716 h 6857999"/>
              <a:gd name="connsiteX2588" fmla="*/ 1282346 w 5286365"/>
              <a:gd name="connsiteY2588" fmla="*/ 5263350 h 6857999"/>
              <a:gd name="connsiteX2589" fmla="*/ 1284816 w 5286365"/>
              <a:gd name="connsiteY2589" fmla="*/ 5259778 h 6857999"/>
              <a:gd name="connsiteX2590" fmla="*/ 1287697 w 5286365"/>
              <a:gd name="connsiteY2590" fmla="*/ 5256206 h 6857999"/>
              <a:gd name="connsiteX2591" fmla="*/ 1372183 w 5286365"/>
              <a:gd name="connsiteY2591" fmla="*/ 5211756 h 6857999"/>
              <a:gd name="connsiteX2592" fmla="*/ 1380840 w 5286365"/>
              <a:gd name="connsiteY2592" fmla="*/ 5214193 h 6857999"/>
              <a:gd name="connsiteX2593" fmla="*/ 1387135 w 5286365"/>
              <a:gd name="connsiteY2593" fmla="*/ 5217036 h 6857999"/>
              <a:gd name="connsiteX2594" fmla="*/ 1389890 w 5286365"/>
              <a:gd name="connsiteY2594" fmla="*/ 5217848 h 6857999"/>
              <a:gd name="connsiteX2595" fmla="*/ 1391070 w 5286365"/>
              <a:gd name="connsiteY2595" fmla="*/ 5219472 h 6857999"/>
              <a:gd name="connsiteX2596" fmla="*/ 1392644 w 5286365"/>
              <a:gd name="connsiteY2596" fmla="*/ 5221097 h 6857999"/>
              <a:gd name="connsiteX2597" fmla="*/ 1393038 w 5286365"/>
              <a:gd name="connsiteY2597" fmla="*/ 5222721 h 6857999"/>
              <a:gd name="connsiteX2598" fmla="*/ 1393825 w 5286365"/>
              <a:gd name="connsiteY2598" fmla="*/ 5223533 h 6857999"/>
              <a:gd name="connsiteX2599" fmla="*/ 1393825 w 5286365"/>
              <a:gd name="connsiteY2599" fmla="*/ 5225158 h 6857999"/>
              <a:gd name="connsiteX2600" fmla="*/ 1393038 w 5286365"/>
              <a:gd name="connsiteY2600" fmla="*/ 5226782 h 6857999"/>
              <a:gd name="connsiteX2601" fmla="*/ 1392644 w 5286365"/>
              <a:gd name="connsiteY2601" fmla="*/ 5228407 h 6857999"/>
              <a:gd name="connsiteX2602" fmla="*/ 1390283 w 5286365"/>
              <a:gd name="connsiteY2602" fmla="*/ 5231656 h 6857999"/>
              <a:gd name="connsiteX2603" fmla="*/ 1386742 w 5286365"/>
              <a:gd name="connsiteY2603" fmla="*/ 5234904 h 6857999"/>
              <a:gd name="connsiteX2604" fmla="*/ 1378085 w 5286365"/>
              <a:gd name="connsiteY2604" fmla="*/ 5242214 h 6857999"/>
              <a:gd name="connsiteX2605" fmla="*/ 1369429 w 5286365"/>
              <a:gd name="connsiteY2605" fmla="*/ 5249118 h 6857999"/>
              <a:gd name="connsiteX2606" fmla="*/ 1364707 w 5286365"/>
              <a:gd name="connsiteY2606" fmla="*/ 5252773 h 6857999"/>
              <a:gd name="connsiteX2607" fmla="*/ 1361165 w 5286365"/>
              <a:gd name="connsiteY2607" fmla="*/ 5256428 h 6857999"/>
              <a:gd name="connsiteX2608" fmla="*/ 1358804 w 5286365"/>
              <a:gd name="connsiteY2608" fmla="*/ 5260083 h 6857999"/>
              <a:gd name="connsiteX2609" fmla="*/ 1358017 w 5286365"/>
              <a:gd name="connsiteY2609" fmla="*/ 5262114 h 6857999"/>
              <a:gd name="connsiteX2610" fmla="*/ 1357230 w 5286365"/>
              <a:gd name="connsiteY2610" fmla="*/ 5264144 h 6857999"/>
              <a:gd name="connsiteX2611" fmla="*/ 1352509 w 5286365"/>
              <a:gd name="connsiteY2611" fmla="*/ 5261301 h 6857999"/>
              <a:gd name="connsiteX2612" fmla="*/ 1349361 w 5286365"/>
              <a:gd name="connsiteY2612" fmla="*/ 5258053 h 6857999"/>
              <a:gd name="connsiteX2613" fmla="*/ 1347787 w 5286365"/>
              <a:gd name="connsiteY2613" fmla="*/ 5254804 h 6857999"/>
              <a:gd name="connsiteX2614" fmla="*/ 1347787 w 5286365"/>
              <a:gd name="connsiteY2614" fmla="*/ 5251961 h 6857999"/>
              <a:gd name="connsiteX2615" fmla="*/ 1348574 w 5286365"/>
              <a:gd name="connsiteY2615" fmla="*/ 5249118 h 6857999"/>
              <a:gd name="connsiteX2616" fmla="*/ 1350541 w 5286365"/>
              <a:gd name="connsiteY2616" fmla="*/ 5246682 h 6857999"/>
              <a:gd name="connsiteX2617" fmla="*/ 1352902 w 5286365"/>
              <a:gd name="connsiteY2617" fmla="*/ 5244245 h 6857999"/>
              <a:gd name="connsiteX2618" fmla="*/ 1356050 w 5286365"/>
              <a:gd name="connsiteY2618" fmla="*/ 5241808 h 6857999"/>
              <a:gd name="connsiteX2619" fmla="*/ 1359985 w 5286365"/>
              <a:gd name="connsiteY2619" fmla="*/ 5239372 h 6857999"/>
              <a:gd name="connsiteX2620" fmla="*/ 1363920 w 5286365"/>
              <a:gd name="connsiteY2620" fmla="*/ 5237341 h 6857999"/>
              <a:gd name="connsiteX2621" fmla="*/ 1372970 w 5286365"/>
              <a:gd name="connsiteY2621" fmla="*/ 5234092 h 6857999"/>
              <a:gd name="connsiteX2622" fmla="*/ 1381233 w 5286365"/>
              <a:gd name="connsiteY2622" fmla="*/ 5230843 h 6857999"/>
              <a:gd name="connsiteX2623" fmla="*/ 1388316 w 5286365"/>
              <a:gd name="connsiteY2623" fmla="*/ 5228813 h 6857999"/>
              <a:gd name="connsiteX2624" fmla="*/ 1386348 w 5286365"/>
              <a:gd name="connsiteY2624" fmla="*/ 5227188 h 6857999"/>
              <a:gd name="connsiteX2625" fmla="*/ 1383201 w 5286365"/>
              <a:gd name="connsiteY2625" fmla="*/ 5225564 h 6857999"/>
              <a:gd name="connsiteX2626" fmla="*/ 1377298 w 5286365"/>
              <a:gd name="connsiteY2626" fmla="*/ 5222721 h 6857999"/>
              <a:gd name="connsiteX2627" fmla="*/ 1374937 w 5286365"/>
              <a:gd name="connsiteY2627" fmla="*/ 5220691 h 6857999"/>
              <a:gd name="connsiteX2628" fmla="*/ 1372970 w 5286365"/>
              <a:gd name="connsiteY2628" fmla="*/ 5218660 h 6857999"/>
              <a:gd name="connsiteX2629" fmla="*/ 1372183 w 5286365"/>
              <a:gd name="connsiteY2629" fmla="*/ 5217036 h 6857999"/>
              <a:gd name="connsiteX2630" fmla="*/ 1371789 w 5286365"/>
              <a:gd name="connsiteY2630" fmla="*/ 5215411 h 6857999"/>
              <a:gd name="connsiteX2631" fmla="*/ 1371789 w 5286365"/>
              <a:gd name="connsiteY2631" fmla="*/ 5213787 h 6857999"/>
              <a:gd name="connsiteX2632" fmla="*/ 1323305 w 5286365"/>
              <a:gd name="connsiteY2632" fmla="*/ 5073643 h 6857999"/>
              <a:gd name="connsiteX2633" fmla="*/ 1327630 w 5286365"/>
              <a:gd name="connsiteY2633" fmla="*/ 5073643 h 6857999"/>
              <a:gd name="connsiteX2634" fmla="*/ 1331956 w 5286365"/>
              <a:gd name="connsiteY2634" fmla="*/ 5074444 h 6857999"/>
              <a:gd name="connsiteX2635" fmla="*/ 1336675 w 5286365"/>
              <a:gd name="connsiteY2635" fmla="*/ 5075646 h 6857999"/>
              <a:gd name="connsiteX2636" fmla="*/ 1336675 w 5286365"/>
              <a:gd name="connsiteY2636" fmla="*/ 5076847 h 6857999"/>
              <a:gd name="connsiteX2637" fmla="*/ 1336282 w 5286365"/>
              <a:gd name="connsiteY2637" fmla="*/ 5078048 h 6857999"/>
              <a:gd name="connsiteX2638" fmla="*/ 1333922 w 5286365"/>
              <a:gd name="connsiteY2638" fmla="*/ 5079250 h 6857999"/>
              <a:gd name="connsiteX2639" fmla="*/ 1331169 w 5286365"/>
              <a:gd name="connsiteY2639" fmla="*/ 5080451 h 6857999"/>
              <a:gd name="connsiteX2640" fmla="*/ 1328024 w 5286365"/>
              <a:gd name="connsiteY2640" fmla="*/ 5080851 h 6857999"/>
              <a:gd name="connsiteX2641" fmla="*/ 1320552 w 5286365"/>
              <a:gd name="connsiteY2641" fmla="*/ 5081252 h 6857999"/>
              <a:gd name="connsiteX2642" fmla="*/ 1313080 w 5286365"/>
              <a:gd name="connsiteY2642" fmla="*/ 5081252 h 6857999"/>
              <a:gd name="connsiteX2643" fmla="*/ 1315833 w 5286365"/>
              <a:gd name="connsiteY2643" fmla="*/ 5086057 h 6857999"/>
              <a:gd name="connsiteX2644" fmla="*/ 1317013 w 5286365"/>
              <a:gd name="connsiteY2644" fmla="*/ 5090462 h 6857999"/>
              <a:gd name="connsiteX2645" fmla="*/ 1318193 w 5286365"/>
              <a:gd name="connsiteY2645" fmla="*/ 5095668 h 6857999"/>
              <a:gd name="connsiteX2646" fmla="*/ 1318193 w 5286365"/>
              <a:gd name="connsiteY2646" fmla="*/ 5100073 h 6857999"/>
              <a:gd name="connsiteX2647" fmla="*/ 1317799 w 5286365"/>
              <a:gd name="connsiteY2647" fmla="*/ 5105679 h 6857999"/>
              <a:gd name="connsiteX2648" fmla="*/ 1317013 w 5286365"/>
              <a:gd name="connsiteY2648" fmla="*/ 5110885 h 6857999"/>
              <a:gd name="connsiteX2649" fmla="*/ 1315047 w 5286365"/>
              <a:gd name="connsiteY2649" fmla="*/ 5121297 h 6857999"/>
              <a:gd name="connsiteX2650" fmla="*/ 1313080 w 5286365"/>
              <a:gd name="connsiteY2650" fmla="*/ 5132109 h 6857999"/>
              <a:gd name="connsiteX2651" fmla="*/ 1313080 w 5286365"/>
              <a:gd name="connsiteY2651" fmla="*/ 5136914 h 6857999"/>
              <a:gd name="connsiteX2652" fmla="*/ 1313080 w 5286365"/>
              <a:gd name="connsiteY2652" fmla="*/ 5142521 h 6857999"/>
              <a:gd name="connsiteX2653" fmla="*/ 1314260 w 5286365"/>
              <a:gd name="connsiteY2653" fmla="*/ 5147727 h 6857999"/>
              <a:gd name="connsiteX2654" fmla="*/ 1316226 w 5286365"/>
              <a:gd name="connsiteY2654" fmla="*/ 5152132 h 6857999"/>
              <a:gd name="connsiteX2655" fmla="*/ 1318586 w 5286365"/>
              <a:gd name="connsiteY2655" fmla="*/ 5157337 h 6857999"/>
              <a:gd name="connsiteX2656" fmla="*/ 1322518 w 5286365"/>
              <a:gd name="connsiteY2656" fmla="*/ 5161742 h 6857999"/>
              <a:gd name="connsiteX2657" fmla="*/ 1318586 w 5286365"/>
              <a:gd name="connsiteY2657" fmla="*/ 5162543 h 6857999"/>
              <a:gd name="connsiteX2658" fmla="*/ 1315047 w 5286365"/>
              <a:gd name="connsiteY2658" fmla="*/ 5162543 h 6857999"/>
              <a:gd name="connsiteX2659" fmla="*/ 1311901 w 5286365"/>
              <a:gd name="connsiteY2659" fmla="*/ 5161342 h 6857999"/>
              <a:gd name="connsiteX2660" fmla="*/ 1308755 w 5286365"/>
              <a:gd name="connsiteY2660" fmla="*/ 5160541 h 6857999"/>
              <a:gd name="connsiteX2661" fmla="*/ 1306395 w 5286365"/>
              <a:gd name="connsiteY2661" fmla="*/ 5158539 h 6857999"/>
              <a:gd name="connsiteX2662" fmla="*/ 1303643 w 5286365"/>
              <a:gd name="connsiteY2662" fmla="*/ 5155736 h 6857999"/>
              <a:gd name="connsiteX2663" fmla="*/ 1301283 w 5286365"/>
              <a:gd name="connsiteY2663" fmla="*/ 5153333 h 6857999"/>
              <a:gd name="connsiteX2664" fmla="*/ 1299710 w 5286365"/>
              <a:gd name="connsiteY2664" fmla="*/ 5149729 h 6857999"/>
              <a:gd name="connsiteX2665" fmla="*/ 1297744 w 5286365"/>
              <a:gd name="connsiteY2665" fmla="*/ 5146125 h 6857999"/>
              <a:gd name="connsiteX2666" fmla="*/ 1296958 w 5286365"/>
              <a:gd name="connsiteY2666" fmla="*/ 5142521 h 6857999"/>
              <a:gd name="connsiteX2667" fmla="*/ 1295385 w 5286365"/>
              <a:gd name="connsiteY2667" fmla="*/ 5138116 h 6857999"/>
              <a:gd name="connsiteX2668" fmla="*/ 1294991 w 5286365"/>
              <a:gd name="connsiteY2668" fmla="*/ 5134111 h 6857999"/>
              <a:gd name="connsiteX2669" fmla="*/ 1293812 w 5286365"/>
              <a:gd name="connsiteY2669" fmla="*/ 5124901 h 6857999"/>
              <a:gd name="connsiteX2670" fmla="*/ 1294205 w 5286365"/>
              <a:gd name="connsiteY2670" fmla="*/ 5115290 h 6857999"/>
              <a:gd name="connsiteX2671" fmla="*/ 1295385 w 5286365"/>
              <a:gd name="connsiteY2671" fmla="*/ 5106080 h 6857999"/>
              <a:gd name="connsiteX2672" fmla="*/ 1296958 w 5286365"/>
              <a:gd name="connsiteY2672" fmla="*/ 5101675 h 6857999"/>
              <a:gd name="connsiteX2673" fmla="*/ 1297744 w 5286365"/>
              <a:gd name="connsiteY2673" fmla="*/ 5097270 h 6857999"/>
              <a:gd name="connsiteX2674" fmla="*/ 1299710 w 5286365"/>
              <a:gd name="connsiteY2674" fmla="*/ 5092865 h 6857999"/>
              <a:gd name="connsiteX2675" fmla="*/ 1301677 w 5286365"/>
              <a:gd name="connsiteY2675" fmla="*/ 5089661 h 6857999"/>
              <a:gd name="connsiteX2676" fmla="*/ 1303643 w 5286365"/>
              <a:gd name="connsiteY2676" fmla="*/ 5086057 h 6857999"/>
              <a:gd name="connsiteX2677" fmla="*/ 1306395 w 5286365"/>
              <a:gd name="connsiteY2677" fmla="*/ 5082453 h 6857999"/>
              <a:gd name="connsiteX2678" fmla="*/ 1309148 w 5286365"/>
              <a:gd name="connsiteY2678" fmla="*/ 5080050 h 6857999"/>
              <a:gd name="connsiteX2679" fmla="*/ 1312294 w 5286365"/>
              <a:gd name="connsiteY2679" fmla="*/ 5077247 h 6857999"/>
              <a:gd name="connsiteX2680" fmla="*/ 1315833 w 5286365"/>
              <a:gd name="connsiteY2680" fmla="*/ 5075646 h 6857999"/>
              <a:gd name="connsiteX2681" fmla="*/ 1319372 w 5286365"/>
              <a:gd name="connsiteY2681" fmla="*/ 5074444 h 6857999"/>
              <a:gd name="connsiteX2682" fmla="*/ 4611683 w 5286365"/>
              <a:gd name="connsiteY2682" fmla="*/ 4922832 h 6857999"/>
              <a:gd name="connsiteX2683" fmla="*/ 4610095 w 5286365"/>
              <a:gd name="connsiteY2683" fmla="*/ 4926007 h 6857999"/>
              <a:gd name="connsiteX2684" fmla="*/ 4610095 w 5286365"/>
              <a:gd name="connsiteY2684" fmla="*/ 4924420 h 6857999"/>
              <a:gd name="connsiteX2685" fmla="*/ 4707877 w 5286365"/>
              <a:gd name="connsiteY2685" fmla="*/ 4906957 h 6857999"/>
              <a:gd name="connsiteX2686" fmla="*/ 4709809 w 5286365"/>
              <a:gd name="connsiteY2686" fmla="*/ 4908175 h 6857999"/>
              <a:gd name="connsiteX2687" fmla="*/ 4711738 w 5286365"/>
              <a:gd name="connsiteY2687" fmla="*/ 4910206 h 6857999"/>
              <a:gd name="connsiteX2688" fmla="*/ 4712512 w 5286365"/>
              <a:gd name="connsiteY2688" fmla="*/ 4912236 h 6857999"/>
              <a:gd name="connsiteX2689" fmla="*/ 4713284 w 5286365"/>
              <a:gd name="connsiteY2689" fmla="*/ 4914673 h 6857999"/>
              <a:gd name="connsiteX2690" fmla="*/ 4712512 w 5286365"/>
              <a:gd name="connsiteY2690" fmla="*/ 4917922 h 6857999"/>
              <a:gd name="connsiteX2691" fmla="*/ 4712127 w 5286365"/>
              <a:gd name="connsiteY2691" fmla="*/ 4920359 h 6857999"/>
              <a:gd name="connsiteX2692" fmla="*/ 4710580 w 5286365"/>
              <a:gd name="connsiteY2692" fmla="*/ 4923608 h 6857999"/>
              <a:gd name="connsiteX2693" fmla="*/ 4709423 w 5286365"/>
              <a:gd name="connsiteY2693" fmla="*/ 4926450 h 6857999"/>
              <a:gd name="connsiteX2694" fmla="*/ 4706720 w 5286365"/>
              <a:gd name="connsiteY2694" fmla="*/ 4929699 h 6857999"/>
              <a:gd name="connsiteX2695" fmla="*/ 4704402 w 5286365"/>
              <a:gd name="connsiteY2695" fmla="*/ 4932948 h 6857999"/>
              <a:gd name="connsiteX2696" fmla="*/ 4702086 w 5286365"/>
              <a:gd name="connsiteY2696" fmla="*/ 4935385 h 6857999"/>
              <a:gd name="connsiteX2697" fmla="*/ 4698609 w 5286365"/>
              <a:gd name="connsiteY2697" fmla="*/ 4937415 h 6857999"/>
              <a:gd name="connsiteX2698" fmla="*/ 4695520 w 5286365"/>
              <a:gd name="connsiteY2698" fmla="*/ 4939446 h 6857999"/>
              <a:gd name="connsiteX2699" fmla="*/ 4692045 w 5286365"/>
              <a:gd name="connsiteY2699" fmla="*/ 4941070 h 6857999"/>
              <a:gd name="connsiteX2700" fmla="*/ 4688183 w 5286365"/>
              <a:gd name="connsiteY2700" fmla="*/ 4941476 h 6857999"/>
              <a:gd name="connsiteX2701" fmla="*/ 4684707 w 5286365"/>
              <a:gd name="connsiteY2701" fmla="*/ 4941882 h 6857999"/>
              <a:gd name="connsiteX2702" fmla="*/ 4684707 w 5286365"/>
              <a:gd name="connsiteY2702" fmla="*/ 4939040 h 6857999"/>
              <a:gd name="connsiteX2703" fmla="*/ 4685867 w 5286365"/>
              <a:gd name="connsiteY2703" fmla="*/ 4935791 h 6857999"/>
              <a:gd name="connsiteX2704" fmla="*/ 4686640 w 5286365"/>
              <a:gd name="connsiteY2704" fmla="*/ 4933760 h 6857999"/>
              <a:gd name="connsiteX2705" fmla="*/ 4687797 w 5286365"/>
              <a:gd name="connsiteY2705" fmla="*/ 4931324 h 6857999"/>
              <a:gd name="connsiteX2706" fmla="*/ 4691273 w 5286365"/>
              <a:gd name="connsiteY2706" fmla="*/ 4927262 h 6857999"/>
              <a:gd name="connsiteX2707" fmla="*/ 4695134 w 5286365"/>
              <a:gd name="connsiteY2707" fmla="*/ 4923608 h 6857999"/>
              <a:gd name="connsiteX2708" fmla="*/ 4698998 w 5286365"/>
              <a:gd name="connsiteY2708" fmla="*/ 4919953 h 6857999"/>
              <a:gd name="connsiteX2709" fmla="*/ 4702859 w 5286365"/>
              <a:gd name="connsiteY2709" fmla="*/ 4916297 h 6857999"/>
              <a:gd name="connsiteX2710" fmla="*/ 4704402 w 5286365"/>
              <a:gd name="connsiteY2710" fmla="*/ 4914267 h 6857999"/>
              <a:gd name="connsiteX2711" fmla="*/ 4705948 w 5286365"/>
              <a:gd name="connsiteY2711" fmla="*/ 4912236 h 6857999"/>
              <a:gd name="connsiteX2712" fmla="*/ 4706720 w 5286365"/>
              <a:gd name="connsiteY2712" fmla="*/ 4909799 h 6857999"/>
              <a:gd name="connsiteX2713" fmla="*/ 4978618 w 5286365"/>
              <a:gd name="connsiteY2713" fmla="*/ 4825994 h 6857999"/>
              <a:gd name="connsiteX2714" fmla="*/ 4981867 w 5286365"/>
              <a:gd name="connsiteY2714" fmla="*/ 4829546 h 6857999"/>
              <a:gd name="connsiteX2715" fmla="*/ 4983898 w 5286365"/>
              <a:gd name="connsiteY2715" fmla="*/ 4833099 h 6857999"/>
              <a:gd name="connsiteX2716" fmla="*/ 4985523 w 5286365"/>
              <a:gd name="connsiteY2716" fmla="*/ 4837046 h 6857999"/>
              <a:gd name="connsiteX2717" fmla="*/ 4985927 w 5286365"/>
              <a:gd name="connsiteY2717" fmla="*/ 4841783 h 6857999"/>
              <a:gd name="connsiteX2718" fmla="*/ 4986333 w 5286365"/>
              <a:gd name="connsiteY2718" fmla="*/ 4846520 h 6857999"/>
              <a:gd name="connsiteX2719" fmla="*/ 4985927 w 5286365"/>
              <a:gd name="connsiteY2719" fmla="*/ 4851256 h 6857999"/>
              <a:gd name="connsiteX2720" fmla="*/ 4985523 w 5286365"/>
              <a:gd name="connsiteY2720" fmla="*/ 4856783 h 6857999"/>
              <a:gd name="connsiteX2721" fmla="*/ 4983898 w 5286365"/>
              <a:gd name="connsiteY2721" fmla="*/ 4861519 h 6857999"/>
              <a:gd name="connsiteX2722" fmla="*/ 4981460 w 5286365"/>
              <a:gd name="connsiteY2722" fmla="*/ 4872177 h 6857999"/>
              <a:gd name="connsiteX2723" fmla="*/ 4977806 w 5286365"/>
              <a:gd name="connsiteY2723" fmla="*/ 4882045 h 6857999"/>
              <a:gd name="connsiteX2724" fmla="*/ 4974557 w 5286365"/>
              <a:gd name="connsiteY2724" fmla="*/ 4891124 h 6857999"/>
              <a:gd name="connsiteX2725" fmla="*/ 4972120 w 5286365"/>
              <a:gd name="connsiteY2725" fmla="*/ 4899019 h 6857999"/>
              <a:gd name="connsiteX2726" fmla="*/ 4970495 w 5286365"/>
              <a:gd name="connsiteY2726" fmla="*/ 4897045 h 6857999"/>
              <a:gd name="connsiteX2727" fmla="*/ 4969684 w 5286365"/>
              <a:gd name="connsiteY2727" fmla="*/ 4893887 h 6857999"/>
              <a:gd name="connsiteX2728" fmla="*/ 4969684 w 5286365"/>
              <a:gd name="connsiteY2728" fmla="*/ 4890729 h 6857999"/>
              <a:gd name="connsiteX2729" fmla="*/ 4968871 w 5286365"/>
              <a:gd name="connsiteY2729" fmla="*/ 4886387 h 6857999"/>
              <a:gd name="connsiteX2730" fmla="*/ 4970088 w 5286365"/>
              <a:gd name="connsiteY2730" fmla="*/ 4877703 h 6857999"/>
              <a:gd name="connsiteX2731" fmla="*/ 4972120 w 5286365"/>
              <a:gd name="connsiteY2731" fmla="*/ 4867046 h 6857999"/>
              <a:gd name="connsiteX2732" fmla="*/ 4976181 w 5286365"/>
              <a:gd name="connsiteY2732" fmla="*/ 4845730 h 6857999"/>
              <a:gd name="connsiteX2733" fmla="*/ 4978211 w 5286365"/>
              <a:gd name="connsiteY2733" fmla="*/ 4835073 h 6857999"/>
              <a:gd name="connsiteX2734" fmla="*/ 1243448 w 5286365"/>
              <a:gd name="connsiteY2734" fmla="*/ 4816468 h 6857999"/>
              <a:gd name="connsiteX2735" fmla="*/ 1247378 w 5286365"/>
              <a:gd name="connsiteY2735" fmla="*/ 4817659 h 6857999"/>
              <a:gd name="connsiteX2736" fmla="*/ 1250434 w 5286365"/>
              <a:gd name="connsiteY2736" fmla="*/ 4818850 h 6857999"/>
              <a:gd name="connsiteX2737" fmla="*/ 1253490 w 5286365"/>
              <a:gd name="connsiteY2737" fmla="*/ 4820437 h 6857999"/>
              <a:gd name="connsiteX2738" fmla="*/ 1255672 w 5286365"/>
              <a:gd name="connsiteY2738" fmla="*/ 4822421 h 6857999"/>
              <a:gd name="connsiteX2739" fmla="*/ 1256982 w 5286365"/>
              <a:gd name="connsiteY2739" fmla="*/ 4825200 h 6857999"/>
              <a:gd name="connsiteX2740" fmla="*/ 1258728 w 5286365"/>
              <a:gd name="connsiteY2740" fmla="*/ 4827184 h 6857999"/>
              <a:gd name="connsiteX2741" fmla="*/ 1259602 w 5286365"/>
              <a:gd name="connsiteY2741" fmla="*/ 4829565 h 6857999"/>
              <a:gd name="connsiteX2742" fmla="*/ 1260038 w 5286365"/>
              <a:gd name="connsiteY2742" fmla="*/ 4831947 h 6857999"/>
              <a:gd name="connsiteX2743" fmla="*/ 1260475 w 5286365"/>
              <a:gd name="connsiteY2743" fmla="*/ 4835122 h 6857999"/>
              <a:gd name="connsiteX2744" fmla="*/ 1260038 w 5286365"/>
              <a:gd name="connsiteY2744" fmla="*/ 4837503 h 6857999"/>
              <a:gd name="connsiteX2745" fmla="*/ 1258728 w 5286365"/>
              <a:gd name="connsiteY2745" fmla="*/ 4843456 h 6857999"/>
              <a:gd name="connsiteX2746" fmla="*/ 1256109 w 5286365"/>
              <a:gd name="connsiteY2746" fmla="*/ 4849806 h 6857999"/>
              <a:gd name="connsiteX2747" fmla="*/ 1252616 w 5286365"/>
              <a:gd name="connsiteY2747" fmla="*/ 4856156 h 6857999"/>
              <a:gd name="connsiteX2748" fmla="*/ 1249560 w 5286365"/>
              <a:gd name="connsiteY2748" fmla="*/ 4855362 h 6857999"/>
              <a:gd name="connsiteX2749" fmla="*/ 1247378 w 5286365"/>
              <a:gd name="connsiteY2749" fmla="*/ 4854172 h 6857999"/>
              <a:gd name="connsiteX2750" fmla="*/ 1245195 w 5286365"/>
              <a:gd name="connsiteY2750" fmla="*/ 4852584 h 6857999"/>
              <a:gd name="connsiteX2751" fmla="*/ 1243885 w 5286365"/>
              <a:gd name="connsiteY2751" fmla="*/ 4850600 h 6857999"/>
              <a:gd name="connsiteX2752" fmla="*/ 1243012 w 5286365"/>
              <a:gd name="connsiteY2752" fmla="*/ 4848219 h 6857999"/>
              <a:gd name="connsiteX2753" fmla="*/ 1243012 w 5286365"/>
              <a:gd name="connsiteY2753" fmla="*/ 4845440 h 6857999"/>
              <a:gd name="connsiteX2754" fmla="*/ 1243012 w 5286365"/>
              <a:gd name="connsiteY2754" fmla="*/ 4839487 h 6857999"/>
              <a:gd name="connsiteX2755" fmla="*/ 1244321 w 5286365"/>
              <a:gd name="connsiteY2755" fmla="*/ 4827184 h 6857999"/>
              <a:gd name="connsiteX2756" fmla="*/ 1244321 w 5286365"/>
              <a:gd name="connsiteY2756" fmla="*/ 4821628 h 6857999"/>
              <a:gd name="connsiteX2757" fmla="*/ 1243885 w 5286365"/>
              <a:gd name="connsiteY2757" fmla="*/ 4818453 h 6857999"/>
              <a:gd name="connsiteX2758" fmla="*/ 4670203 w 5286365"/>
              <a:gd name="connsiteY2758" fmla="*/ 4725982 h 6857999"/>
              <a:gd name="connsiteX2759" fmla="*/ 4672597 w 5286365"/>
              <a:gd name="connsiteY2759" fmla="*/ 4725982 h 6857999"/>
              <a:gd name="connsiteX2760" fmla="*/ 4672199 w 5286365"/>
              <a:gd name="connsiteY2760" fmla="*/ 4740666 h 6857999"/>
              <a:gd name="connsiteX2761" fmla="*/ 4672597 w 5286365"/>
              <a:gd name="connsiteY2761" fmla="*/ 4745429 h 6857999"/>
              <a:gd name="connsiteX2762" fmla="*/ 4672998 w 5286365"/>
              <a:gd name="connsiteY2762" fmla="*/ 4747413 h 6857999"/>
              <a:gd name="connsiteX2763" fmla="*/ 4674195 w 5286365"/>
              <a:gd name="connsiteY2763" fmla="*/ 4749397 h 6857999"/>
              <a:gd name="connsiteX2764" fmla="*/ 4674993 w 5286365"/>
              <a:gd name="connsiteY2764" fmla="*/ 4750985 h 6857999"/>
              <a:gd name="connsiteX2765" fmla="*/ 4676591 w 5286365"/>
              <a:gd name="connsiteY2765" fmla="*/ 4751779 h 6857999"/>
              <a:gd name="connsiteX2766" fmla="*/ 4678586 w 5286365"/>
              <a:gd name="connsiteY2766" fmla="*/ 4752572 h 6857999"/>
              <a:gd name="connsiteX2767" fmla="*/ 4681381 w 5286365"/>
              <a:gd name="connsiteY2767" fmla="*/ 4752572 h 6857999"/>
              <a:gd name="connsiteX2768" fmla="*/ 4684177 w 5286365"/>
              <a:gd name="connsiteY2768" fmla="*/ 4752176 h 6857999"/>
              <a:gd name="connsiteX2769" fmla="*/ 4687770 w 5286365"/>
              <a:gd name="connsiteY2769" fmla="*/ 4751779 h 6857999"/>
              <a:gd name="connsiteX2770" fmla="*/ 4697352 w 5286365"/>
              <a:gd name="connsiteY2770" fmla="*/ 4748604 h 6857999"/>
              <a:gd name="connsiteX2771" fmla="*/ 4694157 w 5286365"/>
              <a:gd name="connsiteY2771" fmla="*/ 4753763 h 6857999"/>
              <a:gd name="connsiteX2772" fmla="*/ 4691764 w 5286365"/>
              <a:gd name="connsiteY2772" fmla="*/ 4758526 h 6857999"/>
              <a:gd name="connsiteX2773" fmla="*/ 4690965 w 5286365"/>
              <a:gd name="connsiteY2773" fmla="*/ 4764082 h 6857999"/>
              <a:gd name="connsiteX2774" fmla="*/ 4689765 w 5286365"/>
              <a:gd name="connsiteY2774" fmla="*/ 4769638 h 6857999"/>
              <a:gd name="connsiteX2775" fmla="*/ 4689765 w 5286365"/>
              <a:gd name="connsiteY2775" fmla="*/ 4775194 h 6857999"/>
              <a:gd name="connsiteX2776" fmla="*/ 4689765 w 5286365"/>
              <a:gd name="connsiteY2776" fmla="*/ 4780751 h 6857999"/>
              <a:gd name="connsiteX2777" fmla="*/ 4690965 w 5286365"/>
              <a:gd name="connsiteY2777" fmla="*/ 4786307 h 6857999"/>
              <a:gd name="connsiteX2778" fmla="*/ 4691764 w 5286365"/>
              <a:gd name="connsiteY2778" fmla="*/ 4792260 h 6857999"/>
              <a:gd name="connsiteX2779" fmla="*/ 4694955 w 5286365"/>
              <a:gd name="connsiteY2779" fmla="*/ 4803769 h 6857999"/>
              <a:gd name="connsiteX2780" fmla="*/ 4698948 w 5286365"/>
              <a:gd name="connsiteY2780" fmla="*/ 4815279 h 6857999"/>
              <a:gd name="connsiteX2781" fmla="*/ 4702943 w 5286365"/>
              <a:gd name="connsiteY2781" fmla="*/ 4827185 h 6857999"/>
              <a:gd name="connsiteX2782" fmla="*/ 4706934 w 5286365"/>
              <a:gd name="connsiteY2782" fmla="*/ 4839091 h 6857999"/>
              <a:gd name="connsiteX2783" fmla="*/ 4700945 w 5286365"/>
              <a:gd name="connsiteY2783" fmla="*/ 4838297 h 6857999"/>
              <a:gd name="connsiteX2784" fmla="*/ 4696153 w 5286365"/>
              <a:gd name="connsiteY2784" fmla="*/ 4837901 h 6857999"/>
              <a:gd name="connsiteX2785" fmla="*/ 4693758 w 5286365"/>
              <a:gd name="connsiteY2785" fmla="*/ 4838297 h 6857999"/>
              <a:gd name="connsiteX2786" fmla="*/ 4692162 w 5286365"/>
              <a:gd name="connsiteY2786" fmla="*/ 4839488 h 6857999"/>
              <a:gd name="connsiteX2787" fmla="*/ 4691764 w 5286365"/>
              <a:gd name="connsiteY2787" fmla="*/ 4840282 h 6857999"/>
              <a:gd name="connsiteX2788" fmla="*/ 4692162 w 5286365"/>
              <a:gd name="connsiteY2788" fmla="*/ 4841472 h 6857999"/>
              <a:gd name="connsiteX2789" fmla="*/ 4695356 w 5286365"/>
              <a:gd name="connsiteY2789" fmla="*/ 4844251 h 6857999"/>
              <a:gd name="connsiteX2790" fmla="*/ 4698549 w 5286365"/>
              <a:gd name="connsiteY2790" fmla="*/ 4847822 h 6857999"/>
              <a:gd name="connsiteX2791" fmla="*/ 4699347 w 5286365"/>
              <a:gd name="connsiteY2791" fmla="*/ 4849807 h 6857999"/>
              <a:gd name="connsiteX2792" fmla="*/ 4699747 w 5286365"/>
              <a:gd name="connsiteY2792" fmla="*/ 4851394 h 6857999"/>
              <a:gd name="connsiteX2793" fmla="*/ 4699347 w 5286365"/>
              <a:gd name="connsiteY2793" fmla="*/ 4852982 h 6857999"/>
              <a:gd name="connsiteX2794" fmla="*/ 4697750 w 5286365"/>
              <a:gd name="connsiteY2794" fmla="*/ 4854569 h 6857999"/>
              <a:gd name="connsiteX2795" fmla="*/ 4695356 w 5286365"/>
              <a:gd name="connsiteY2795" fmla="*/ 4855363 h 6857999"/>
              <a:gd name="connsiteX2796" fmla="*/ 4691363 w 5286365"/>
              <a:gd name="connsiteY2796" fmla="*/ 4856157 h 6857999"/>
              <a:gd name="connsiteX2797" fmla="*/ 4688168 w 5286365"/>
              <a:gd name="connsiteY2797" fmla="*/ 4854569 h 6857999"/>
              <a:gd name="connsiteX2798" fmla="*/ 4686173 w 5286365"/>
              <a:gd name="connsiteY2798" fmla="*/ 4852982 h 6857999"/>
              <a:gd name="connsiteX2799" fmla="*/ 4684177 w 5286365"/>
              <a:gd name="connsiteY2799" fmla="*/ 4850997 h 6857999"/>
              <a:gd name="connsiteX2800" fmla="*/ 4682179 w 5286365"/>
              <a:gd name="connsiteY2800" fmla="*/ 4848616 h 6857999"/>
              <a:gd name="connsiteX2801" fmla="*/ 4681381 w 5286365"/>
              <a:gd name="connsiteY2801" fmla="*/ 4845838 h 6857999"/>
              <a:gd name="connsiteX2802" fmla="*/ 4679786 w 5286365"/>
              <a:gd name="connsiteY2802" fmla="*/ 4843060 h 6857999"/>
              <a:gd name="connsiteX2803" fmla="*/ 4678188 w 5286365"/>
              <a:gd name="connsiteY2803" fmla="*/ 4836313 h 6857999"/>
              <a:gd name="connsiteX2804" fmla="*/ 4677788 w 5286365"/>
              <a:gd name="connsiteY2804" fmla="*/ 4829566 h 6857999"/>
              <a:gd name="connsiteX2805" fmla="*/ 4676989 w 5286365"/>
              <a:gd name="connsiteY2805" fmla="*/ 4822026 h 6857999"/>
              <a:gd name="connsiteX2806" fmla="*/ 4677788 w 5286365"/>
              <a:gd name="connsiteY2806" fmla="*/ 4805357 h 6857999"/>
              <a:gd name="connsiteX2807" fmla="*/ 4677788 w 5286365"/>
              <a:gd name="connsiteY2807" fmla="*/ 4796626 h 6857999"/>
              <a:gd name="connsiteX2808" fmla="*/ 4677788 w 5286365"/>
              <a:gd name="connsiteY2808" fmla="*/ 4788291 h 6857999"/>
              <a:gd name="connsiteX2809" fmla="*/ 4676591 w 5286365"/>
              <a:gd name="connsiteY2809" fmla="*/ 4780354 h 6857999"/>
              <a:gd name="connsiteX2810" fmla="*/ 4674993 w 5286365"/>
              <a:gd name="connsiteY2810" fmla="*/ 4772019 h 6857999"/>
              <a:gd name="connsiteX2811" fmla="*/ 4674195 w 5286365"/>
              <a:gd name="connsiteY2811" fmla="*/ 4768844 h 6857999"/>
              <a:gd name="connsiteX2812" fmla="*/ 4672597 w 5286365"/>
              <a:gd name="connsiteY2812" fmla="*/ 4765272 h 6857999"/>
              <a:gd name="connsiteX2813" fmla="*/ 4670602 w 5286365"/>
              <a:gd name="connsiteY2813" fmla="*/ 4761701 h 6857999"/>
              <a:gd name="connsiteX2814" fmla="*/ 4668607 w 5286365"/>
              <a:gd name="connsiteY2814" fmla="*/ 4758526 h 6857999"/>
              <a:gd name="connsiteX2815" fmla="*/ 4666609 w 5286365"/>
              <a:gd name="connsiteY2815" fmla="*/ 4755747 h 6857999"/>
              <a:gd name="connsiteX2816" fmla="*/ 4663415 w 5286365"/>
              <a:gd name="connsiteY2816" fmla="*/ 4752969 h 6857999"/>
              <a:gd name="connsiteX2817" fmla="*/ 4660621 w 5286365"/>
              <a:gd name="connsiteY2817" fmla="*/ 4750985 h 6857999"/>
              <a:gd name="connsiteX2818" fmla="*/ 4657027 w 5286365"/>
              <a:gd name="connsiteY2818" fmla="*/ 4748604 h 6857999"/>
              <a:gd name="connsiteX2819" fmla="*/ 4655031 w 5286365"/>
              <a:gd name="connsiteY2819" fmla="*/ 4749001 h 6857999"/>
              <a:gd name="connsiteX2820" fmla="*/ 4653434 w 5286365"/>
              <a:gd name="connsiteY2820" fmla="*/ 4750191 h 6857999"/>
              <a:gd name="connsiteX2821" fmla="*/ 4652236 w 5286365"/>
              <a:gd name="connsiteY2821" fmla="*/ 4750985 h 6857999"/>
              <a:gd name="connsiteX2822" fmla="*/ 4651438 w 5286365"/>
              <a:gd name="connsiteY2822" fmla="*/ 4752176 h 6857999"/>
              <a:gd name="connsiteX2823" fmla="*/ 4649841 w 5286365"/>
              <a:gd name="connsiteY2823" fmla="*/ 4754557 h 6857999"/>
              <a:gd name="connsiteX2824" fmla="*/ 4649443 w 5286365"/>
              <a:gd name="connsiteY2824" fmla="*/ 4757732 h 6857999"/>
              <a:gd name="connsiteX2825" fmla="*/ 4649443 w 5286365"/>
              <a:gd name="connsiteY2825" fmla="*/ 4764479 h 6857999"/>
              <a:gd name="connsiteX2826" fmla="*/ 4649443 w 5286365"/>
              <a:gd name="connsiteY2826" fmla="*/ 4768051 h 6857999"/>
              <a:gd name="connsiteX2827" fmla="*/ 4649443 w 5286365"/>
              <a:gd name="connsiteY2827" fmla="*/ 4771622 h 6857999"/>
              <a:gd name="connsiteX2828" fmla="*/ 4647445 w 5286365"/>
              <a:gd name="connsiteY2828" fmla="*/ 4772019 h 6857999"/>
              <a:gd name="connsiteX2829" fmla="*/ 4645848 w 5286365"/>
              <a:gd name="connsiteY2829" fmla="*/ 4772019 h 6857999"/>
              <a:gd name="connsiteX2830" fmla="*/ 4644651 w 5286365"/>
              <a:gd name="connsiteY2830" fmla="*/ 4771622 h 6857999"/>
              <a:gd name="connsiteX2831" fmla="*/ 4643453 w 5286365"/>
              <a:gd name="connsiteY2831" fmla="*/ 4771226 h 6857999"/>
              <a:gd name="connsiteX2832" fmla="*/ 4642654 w 5286365"/>
              <a:gd name="connsiteY2832" fmla="*/ 4770829 h 6857999"/>
              <a:gd name="connsiteX2833" fmla="*/ 4641855 w 5286365"/>
              <a:gd name="connsiteY2833" fmla="*/ 4769638 h 6857999"/>
              <a:gd name="connsiteX2834" fmla="*/ 4640657 w 5286365"/>
              <a:gd name="connsiteY2834" fmla="*/ 4767257 h 6857999"/>
              <a:gd name="connsiteX2835" fmla="*/ 4640259 w 5286365"/>
              <a:gd name="connsiteY2835" fmla="*/ 4763685 h 6857999"/>
              <a:gd name="connsiteX2836" fmla="*/ 4640657 w 5286365"/>
              <a:gd name="connsiteY2836" fmla="*/ 4759716 h 6857999"/>
              <a:gd name="connsiteX2837" fmla="*/ 4641855 w 5286365"/>
              <a:gd name="connsiteY2837" fmla="*/ 4754954 h 6857999"/>
              <a:gd name="connsiteX2838" fmla="*/ 4643453 w 5286365"/>
              <a:gd name="connsiteY2838" fmla="*/ 4750588 h 6857999"/>
              <a:gd name="connsiteX2839" fmla="*/ 4645449 w 5286365"/>
              <a:gd name="connsiteY2839" fmla="*/ 4745429 h 6857999"/>
              <a:gd name="connsiteX2840" fmla="*/ 4647844 w 5286365"/>
              <a:gd name="connsiteY2840" fmla="*/ 4741063 h 6857999"/>
              <a:gd name="connsiteX2841" fmla="*/ 4651038 w 5286365"/>
              <a:gd name="connsiteY2841" fmla="*/ 4737094 h 6857999"/>
              <a:gd name="connsiteX2842" fmla="*/ 4654631 w 5286365"/>
              <a:gd name="connsiteY2842" fmla="*/ 4733126 h 6857999"/>
              <a:gd name="connsiteX2843" fmla="*/ 4658624 w 5286365"/>
              <a:gd name="connsiteY2843" fmla="*/ 4729951 h 6857999"/>
              <a:gd name="connsiteX2844" fmla="*/ 4663015 w 5286365"/>
              <a:gd name="connsiteY2844" fmla="*/ 4727569 h 6857999"/>
              <a:gd name="connsiteX2845" fmla="*/ 4667406 w 5286365"/>
              <a:gd name="connsiteY2845" fmla="*/ 4726379 h 6857999"/>
              <a:gd name="connsiteX2846" fmla="*/ 4681561 w 5286365"/>
              <a:gd name="connsiteY2846" fmla="*/ 4641844 h 6857999"/>
              <a:gd name="connsiteX2847" fmla="*/ 4683576 w 5286365"/>
              <a:gd name="connsiteY2847" fmla="*/ 4649158 h 6857999"/>
              <a:gd name="connsiteX2848" fmla="*/ 4687204 w 5286365"/>
              <a:gd name="connsiteY2848" fmla="*/ 4669474 h 6857999"/>
              <a:gd name="connsiteX2849" fmla="*/ 4690025 w 5286365"/>
              <a:gd name="connsiteY2849" fmla="*/ 4674350 h 6857999"/>
              <a:gd name="connsiteX2850" fmla="*/ 4693654 w 5286365"/>
              <a:gd name="connsiteY2850" fmla="*/ 4678413 h 6857999"/>
              <a:gd name="connsiteX2851" fmla="*/ 4696879 w 5286365"/>
              <a:gd name="connsiteY2851" fmla="*/ 4682476 h 6857999"/>
              <a:gd name="connsiteX2852" fmla="*/ 4700507 w 5286365"/>
              <a:gd name="connsiteY2852" fmla="*/ 4686946 h 6857999"/>
              <a:gd name="connsiteX2853" fmla="*/ 4702928 w 5286365"/>
              <a:gd name="connsiteY2853" fmla="*/ 4691822 h 6857999"/>
              <a:gd name="connsiteX2854" fmla="*/ 4703733 w 5286365"/>
              <a:gd name="connsiteY2854" fmla="*/ 4694260 h 6857999"/>
              <a:gd name="connsiteX2855" fmla="*/ 4704541 w 5286365"/>
              <a:gd name="connsiteY2855" fmla="*/ 4696698 h 6857999"/>
              <a:gd name="connsiteX2856" fmla="*/ 4704943 w 5286365"/>
              <a:gd name="connsiteY2856" fmla="*/ 4699949 h 6857999"/>
              <a:gd name="connsiteX2857" fmla="*/ 4705346 w 5286365"/>
              <a:gd name="connsiteY2857" fmla="*/ 4702793 h 6857999"/>
              <a:gd name="connsiteX2858" fmla="*/ 4704943 w 5286365"/>
              <a:gd name="connsiteY2858" fmla="*/ 4706450 h 6857999"/>
              <a:gd name="connsiteX2859" fmla="*/ 4704541 w 5286365"/>
              <a:gd name="connsiteY2859" fmla="*/ 4710107 h 6857999"/>
              <a:gd name="connsiteX2860" fmla="*/ 4679946 w 5286365"/>
              <a:gd name="connsiteY2860" fmla="*/ 4710107 h 6857999"/>
              <a:gd name="connsiteX2861" fmla="*/ 4681157 w 5286365"/>
              <a:gd name="connsiteY2861" fmla="*/ 4708481 h 6857999"/>
              <a:gd name="connsiteX2862" fmla="*/ 4681561 w 5286365"/>
              <a:gd name="connsiteY2862" fmla="*/ 4706450 h 6857999"/>
              <a:gd name="connsiteX2863" fmla="*/ 4682366 w 5286365"/>
              <a:gd name="connsiteY2863" fmla="*/ 4701574 h 6857999"/>
              <a:gd name="connsiteX2864" fmla="*/ 4683171 w 5286365"/>
              <a:gd name="connsiteY2864" fmla="*/ 4694666 h 6857999"/>
              <a:gd name="connsiteX2865" fmla="*/ 4683171 w 5286365"/>
              <a:gd name="connsiteY2865" fmla="*/ 4686946 h 6857999"/>
              <a:gd name="connsiteX2866" fmla="*/ 4683171 w 5286365"/>
              <a:gd name="connsiteY2866" fmla="*/ 4670693 h 6857999"/>
              <a:gd name="connsiteX2867" fmla="*/ 4681962 w 5286365"/>
              <a:gd name="connsiteY2867" fmla="*/ 4655659 h 6857999"/>
              <a:gd name="connsiteX2868" fmla="*/ 4681561 w 5286365"/>
              <a:gd name="connsiteY2868" fmla="*/ 4644688 h 6857999"/>
              <a:gd name="connsiteX2869" fmla="*/ 4681561 w 5286365"/>
              <a:gd name="connsiteY2869" fmla="*/ 4642250 h 6857999"/>
              <a:gd name="connsiteX2870" fmla="*/ 4983392 w 5286365"/>
              <a:gd name="connsiteY2870" fmla="*/ 4640257 h 6857999"/>
              <a:gd name="connsiteX2871" fmla="*/ 4986102 w 5286365"/>
              <a:gd name="connsiteY2871" fmla="*/ 4641426 h 6857999"/>
              <a:gd name="connsiteX2872" fmla="*/ 4988812 w 5286365"/>
              <a:gd name="connsiteY2872" fmla="*/ 4642986 h 6857999"/>
              <a:gd name="connsiteX2873" fmla="*/ 4989975 w 5286365"/>
              <a:gd name="connsiteY2873" fmla="*/ 4644936 h 6857999"/>
              <a:gd name="connsiteX2874" fmla="*/ 4991522 w 5286365"/>
              <a:gd name="connsiteY2874" fmla="*/ 4646885 h 6857999"/>
              <a:gd name="connsiteX2875" fmla="*/ 4992297 w 5286365"/>
              <a:gd name="connsiteY2875" fmla="*/ 4649615 h 6857999"/>
              <a:gd name="connsiteX2876" fmla="*/ 4992685 w 5286365"/>
              <a:gd name="connsiteY2876" fmla="*/ 4652734 h 6857999"/>
              <a:gd name="connsiteX2877" fmla="*/ 4992685 w 5286365"/>
              <a:gd name="connsiteY2877" fmla="*/ 4658973 h 6857999"/>
              <a:gd name="connsiteX2878" fmla="*/ 4991136 w 5286365"/>
              <a:gd name="connsiteY2878" fmla="*/ 4672230 h 6857999"/>
              <a:gd name="connsiteX2879" fmla="*/ 4991136 w 5286365"/>
              <a:gd name="connsiteY2879" fmla="*/ 4678858 h 6857999"/>
              <a:gd name="connsiteX2880" fmla="*/ 4991136 w 5286365"/>
              <a:gd name="connsiteY2880" fmla="*/ 4681587 h 6857999"/>
              <a:gd name="connsiteX2881" fmla="*/ 4992297 w 5286365"/>
              <a:gd name="connsiteY2881" fmla="*/ 4684707 h 6857999"/>
              <a:gd name="connsiteX2882" fmla="*/ 4988037 w 5286365"/>
              <a:gd name="connsiteY2882" fmla="*/ 4683147 h 6857999"/>
              <a:gd name="connsiteX2883" fmla="*/ 4985328 w 5286365"/>
              <a:gd name="connsiteY2883" fmla="*/ 4681198 h 6857999"/>
              <a:gd name="connsiteX2884" fmla="*/ 4982230 w 5286365"/>
              <a:gd name="connsiteY2884" fmla="*/ 4679248 h 6857999"/>
              <a:gd name="connsiteX2885" fmla="*/ 4980294 w 5286365"/>
              <a:gd name="connsiteY2885" fmla="*/ 4676909 h 6857999"/>
              <a:gd name="connsiteX2886" fmla="*/ 4978745 w 5286365"/>
              <a:gd name="connsiteY2886" fmla="*/ 4673789 h 6857999"/>
              <a:gd name="connsiteX2887" fmla="*/ 4977970 w 5286365"/>
              <a:gd name="connsiteY2887" fmla="*/ 4671450 h 6857999"/>
              <a:gd name="connsiteX2888" fmla="*/ 4976809 w 5286365"/>
              <a:gd name="connsiteY2888" fmla="*/ 4668330 h 6857999"/>
              <a:gd name="connsiteX2889" fmla="*/ 4976809 w 5286365"/>
              <a:gd name="connsiteY2889" fmla="*/ 4664821 h 6857999"/>
              <a:gd name="connsiteX2890" fmla="*/ 4976809 w 5286365"/>
              <a:gd name="connsiteY2890" fmla="*/ 4662092 h 6857999"/>
              <a:gd name="connsiteX2891" fmla="*/ 4976809 w 5286365"/>
              <a:gd name="connsiteY2891" fmla="*/ 4658583 h 6857999"/>
              <a:gd name="connsiteX2892" fmla="*/ 4978358 w 5286365"/>
              <a:gd name="connsiteY2892" fmla="*/ 4652344 h 6857999"/>
              <a:gd name="connsiteX2893" fmla="*/ 4980681 w 5286365"/>
              <a:gd name="connsiteY2893" fmla="*/ 4645716 h 6857999"/>
              <a:gd name="connsiteX2894" fmla="*/ 4957477 w 5286365"/>
              <a:gd name="connsiteY2894" fmla="*/ 4538657 h 6857999"/>
              <a:gd name="connsiteX2895" fmla="*/ 4959806 w 5286365"/>
              <a:gd name="connsiteY2895" fmla="*/ 4540233 h 6857999"/>
              <a:gd name="connsiteX2896" fmla="*/ 4961359 w 5286365"/>
              <a:gd name="connsiteY2896" fmla="*/ 4541415 h 6857999"/>
              <a:gd name="connsiteX2897" fmla="*/ 4962522 w 5286365"/>
              <a:gd name="connsiteY2897" fmla="*/ 4544174 h 6857999"/>
              <a:gd name="connsiteX2898" fmla="*/ 4962522 w 5286365"/>
              <a:gd name="connsiteY2898" fmla="*/ 4546932 h 6857999"/>
              <a:gd name="connsiteX2899" fmla="*/ 4962522 w 5286365"/>
              <a:gd name="connsiteY2899" fmla="*/ 4550085 h 6857999"/>
              <a:gd name="connsiteX2900" fmla="*/ 4961745 w 5286365"/>
              <a:gd name="connsiteY2900" fmla="*/ 4553631 h 6857999"/>
              <a:gd name="connsiteX2901" fmla="*/ 4959806 w 5286365"/>
              <a:gd name="connsiteY2901" fmla="*/ 4561118 h 6857999"/>
              <a:gd name="connsiteX2902" fmla="*/ 4957866 w 5286365"/>
              <a:gd name="connsiteY2902" fmla="*/ 4569000 h 6857999"/>
              <a:gd name="connsiteX2903" fmla="*/ 4956702 w 5286365"/>
              <a:gd name="connsiteY2903" fmla="*/ 4577275 h 6857999"/>
              <a:gd name="connsiteX2904" fmla="*/ 4956702 w 5286365"/>
              <a:gd name="connsiteY2904" fmla="*/ 4582004 h 6857999"/>
              <a:gd name="connsiteX2905" fmla="*/ 4956702 w 5286365"/>
              <a:gd name="connsiteY2905" fmla="*/ 4585944 h 6857999"/>
              <a:gd name="connsiteX2906" fmla="*/ 4957477 w 5286365"/>
              <a:gd name="connsiteY2906" fmla="*/ 4590279 h 6857999"/>
              <a:gd name="connsiteX2907" fmla="*/ 4959030 w 5286365"/>
              <a:gd name="connsiteY2907" fmla="*/ 4594220 h 6857999"/>
              <a:gd name="connsiteX2908" fmla="*/ 4954372 w 5286365"/>
              <a:gd name="connsiteY2908" fmla="*/ 4591461 h 6857999"/>
              <a:gd name="connsiteX2909" fmla="*/ 4951268 w 5286365"/>
              <a:gd name="connsiteY2909" fmla="*/ 4588309 h 6857999"/>
              <a:gd name="connsiteX2910" fmla="*/ 4948553 w 5286365"/>
              <a:gd name="connsiteY2910" fmla="*/ 4585550 h 6857999"/>
              <a:gd name="connsiteX2911" fmla="*/ 4946612 w 5286365"/>
              <a:gd name="connsiteY2911" fmla="*/ 4582004 h 6857999"/>
              <a:gd name="connsiteX2912" fmla="*/ 4945834 w 5286365"/>
              <a:gd name="connsiteY2912" fmla="*/ 4578851 h 6857999"/>
              <a:gd name="connsiteX2913" fmla="*/ 4945058 w 5286365"/>
              <a:gd name="connsiteY2913" fmla="*/ 4575305 h 6857999"/>
              <a:gd name="connsiteX2914" fmla="*/ 4945834 w 5286365"/>
              <a:gd name="connsiteY2914" fmla="*/ 4572152 h 6857999"/>
              <a:gd name="connsiteX2915" fmla="*/ 4946223 w 5286365"/>
              <a:gd name="connsiteY2915" fmla="*/ 4568606 h 6857999"/>
              <a:gd name="connsiteX2916" fmla="*/ 4948553 w 5286365"/>
              <a:gd name="connsiteY2916" fmla="*/ 4561512 h 6857999"/>
              <a:gd name="connsiteX2917" fmla="*/ 4951656 w 5286365"/>
              <a:gd name="connsiteY2917" fmla="*/ 4554025 h 6857999"/>
              <a:gd name="connsiteX2918" fmla="*/ 4955150 w 5286365"/>
              <a:gd name="connsiteY2918" fmla="*/ 4546144 h 6857999"/>
              <a:gd name="connsiteX2919" fmla="*/ 4988974 w 5286365"/>
              <a:gd name="connsiteY2919" fmla="*/ 4514844 h 6857999"/>
              <a:gd name="connsiteX2920" fmla="*/ 4995240 w 5286365"/>
              <a:gd name="connsiteY2920" fmla="*/ 4519311 h 6857999"/>
              <a:gd name="connsiteX2921" fmla="*/ 5000726 w 5286365"/>
              <a:gd name="connsiteY2921" fmla="*/ 4523372 h 6857999"/>
              <a:gd name="connsiteX2922" fmla="*/ 5005034 w 5286365"/>
              <a:gd name="connsiteY2922" fmla="*/ 4527433 h 6857999"/>
              <a:gd name="connsiteX2923" fmla="*/ 5006601 w 5286365"/>
              <a:gd name="connsiteY2923" fmla="*/ 4529464 h 6857999"/>
              <a:gd name="connsiteX2924" fmla="*/ 5007777 w 5286365"/>
              <a:gd name="connsiteY2924" fmla="*/ 4531494 h 6857999"/>
              <a:gd name="connsiteX2925" fmla="*/ 5008560 w 5286365"/>
              <a:gd name="connsiteY2925" fmla="*/ 4533525 h 6857999"/>
              <a:gd name="connsiteX2926" fmla="*/ 5008560 w 5286365"/>
              <a:gd name="connsiteY2926" fmla="*/ 4535555 h 6857999"/>
              <a:gd name="connsiteX2927" fmla="*/ 5008560 w 5286365"/>
              <a:gd name="connsiteY2927" fmla="*/ 4537992 h 6857999"/>
              <a:gd name="connsiteX2928" fmla="*/ 5007777 w 5286365"/>
              <a:gd name="connsiteY2928" fmla="*/ 4540022 h 6857999"/>
              <a:gd name="connsiteX2929" fmla="*/ 5006208 w 5286365"/>
              <a:gd name="connsiteY2929" fmla="*/ 4542459 h 6857999"/>
              <a:gd name="connsiteX2930" fmla="*/ 5004250 w 5286365"/>
              <a:gd name="connsiteY2930" fmla="*/ 4544489 h 6857999"/>
              <a:gd name="connsiteX2931" fmla="*/ 5001115 w 5286365"/>
              <a:gd name="connsiteY2931" fmla="*/ 4546926 h 6857999"/>
              <a:gd name="connsiteX2932" fmla="*/ 4997592 w 5286365"/>
              <a:gd name="connsiteY2932" fmla="*/ 4549769 h 6857999"/>
              <a:gd name="connsiteX2933" fmla="*/ 4996416 w 5286365"/>
              <a:gd name="connsiteY2933" fmla="*/ 4546520 h 6857999"/>
              <a:gd name="connsiteX2934" fmla="*/ 4994456 w 5286365"/>
              <a:gd name="connsiteY2934" fmla="*/ 4543271 h 6857999"/>
              <a:gd name="connsiteX2935" fmla="*/ 4990147 w 5286365"/>
              <a:gd name="connsiteY2935" fmla="*/ 4538398 h 6857999"/>
              <a:gd name="connsiteX2936" fmla="*/ 4985448 w 5286365"/>
              <a:gd name="connsiteY2936" fmla="*/ 4533118 h 6857999"/>
              <a:gd name="connsiteX2937" fmla="*/ 4981530 w 5286365"/>
              <a:gd name="connsiteY2937" fmla="*/ 4528651 h 6857999"/>
              <a:gd name="connsiteX2938" fmla="*/ 4979962 w 5286365"/>
              <a:gd name="connsiteY2938" fmla="*/ 4526621 h 6857999"/>
              <a:gd name="connsiteX2939" fmla="*/ 4978787 w 5286365"/>
              <a:gd name="connsiteY2939" fmla="*/ 4524996 h 6857999"/>
              <a:gd name="connsiteX2940" fmla="*/ 4978395 w 5286365"/>
              <a:gd name="connsiteY2940" fmla="*/ 4522966 h 6857999"/>
              <a:gd name="connsiteX2941" fmla="*/ 4978787 w 5286365"/>
              <a:gd name="connsiteY2941" fmla="*/ 4520935 h 6857999"/>
              <a:gd name="connsiteX2942" fmla="*/ 4979962 w 5286365"/>
              <a:gd name="connsiteY2942" fmla="*/ 4519311 h 6857999"/>
              <a:gd name="connsiteX2943" fmla="*/ 4981922 w 5286365"/>
              <a:gd name="connsiteY2943" fmla="*/ 4517686 h 6857999"/>
              <a:gd name="connsiteX2944" fmla="*/ 4985056 w 5286365"/>
              <a:gd name="connsiteY2944" fmla="*/ 4516062 h 6857999"/>
              <a:gd name="connsiteX2945" fmla="*/ 5031024 w 5286365"/>
              <a:gd name="connsiteY2945" fmla="*/ 4479919 h 6857999"/>
              <a:gd name="connsiteX2946" fmla="*/ 5035547 w 5286365"/>
              <a:gd name="connsiteY2946" fmla="*/ 4480726 h 6857999"/>
              <a:gd name="connsiteX2947" fmla="*/ 5035547 w 5286365"/>
              <a:gd name="connsiteY2947" fmla="*/ 4483955 h 6857999"/>
              <a:gd name="connsiteX2948" fmla="*/ 5034415 w 5286365"/>
              <a:gd name="connsiteY2948" fmla="*/ 4486780 h 6857999"/>
              <a:gd name="connsiteX2949" fmla="*/ 5033284 w 5286365"/>
              <a:gd name="connsiteY2949" fmla="*/ 4489202 h 6857999"/>
              <a:gd name="connsiteX2950" fmla="*/ 5031778 w 5286365"/>
              <a:gd name="connsiteY2950" fmla="*/ 4491623 h 6857999"/>
              <a:gd name="connsiteX2951" fmla="*/ 5029893 w 5286365"/>
              <a:gd name="connsiteY2951" fmla="*/ 4494449 h 6857999"/>
              <a:gd name="connsiteX2952" fmla="*/ 5028761 w 5286365"/>
              <a:gd name="connsiteY2952" fmla="*/ 4496870 h 6857999"/>
              <a:gd name="connsiteX2953" fmla="*/ 5028007 w 5286365"/>
              <a:gd name="connsiteY2953" fmla="*/ 4500099 h 6857999"/>
              <a:gd name="connsiteX2954" fmla="*/ 5028384 w 5286365"/>
              <a:gd name="connsiteY2954" fmla="*/ 4503732 h 6857999"/>
              <a:gd name="connsiteX2955" fmla="*/ 5005383 w 5286365"/>
              <a:gd name="connsiteY2955" fmla="*/ 4503732 h 6857999"/>
              <a:gd name="connsiteX2956" fmla="*/ 5008400 w 5286365"/>
              <a:gd name="connsiteY2956" fmla="*/ 4500099 h 6857999"/>
              <a:gd name="connsiteX2957" fmla="*/ 5010286 w 5286365"/>
              <a:gd name="connsiteY2957" fmla="*/ 4496063 h 6857999"/>
              <a:gd name="connsiteX2958" fmla="*/ 5012548 w 5286365"/>
              <a:gd name="connsiteY2958" fmla="*/ 4491623 h 6857999"/>
              <a:gd name="connsiteX2959" fmla="*/ 5014811 w 5286365"/>
              <a:gd name="connsiteY2959" fmla="*/ 4487587 h 6857999"/>
              <a:gd name="connsiteX2960" fmla="*/ 5015942 w 5286365"/>
              <a:gd name="connsiteY2960" fmla="*/ 4486377 h 6857999"/>
              <a:gd name="connsiteX2961" fmla="*/ 5017826 w 5286365"/>
              <a:gd name="connsiteY2961" fmla="*/ 4484762 h 6857999"/>
              <a:gd name="connsiteX2962" fmla="*/ 5019711 w 5286365"/>
              <a:gd name="connsiteY2962" fmla="*/ 4483148 h 6857999"/>
              <a:gd name="connsiteX2963" fmla="*/ 5021974 w 5286365"/>
              <a:gd name="connsiteY2963" fmla="*/ 4481937 h 6857999"/>
              <a:gd name="connsiteX2964" fmla="*/ 5024613 w 5286365"/>
              <a:gd name="connsiteY2964" fmla="*/ 4481130 h 6857999"/>
              <a:gd name="connsiteX2965" fmla="*/ 5028007 w 5286365"/>
              <a:gd name="connsiteY2965" fmla="*/ 4480726 h 6857999"/>
              <a:gd name="connsiteX2966" fmla="*/ 1188244 w 5286365"/>
              <a:gd name="connsiteY2966" fmla="*/ 4413243 h 6857999"/>
              <a:gd name="connsiteX2967" fmla="*/ 1191815 w 5286365"/>
              <a:gd name="connsiteY2967" fmla="*/ 4413640 h 6857999"/>
              <a:gd name="connsiteX2968" fmla="*/ 1194990 w 5286365"/>
              <a:gd name="connsiteY2968" fmla="*/ 4414434 h 6857999"/>
              <a:gd name="connsiteX2969" fmla="*/ 1197372 w 5286365"/>
              <a:gd name="connsiteY2969" fmla="*/ 4416021 h 6857999"/>
              <a:gd name="connsiteX2970" fmla="*/ 1199356 w 5286365"/>
              <a:gd name="connsiteY2970" fmla="*/ 4417609 h 6857999"/>
              <a:gd name="connsiteX2971" fmla="*/ 1201340 w 5286365"/>
              <a:gd name="connsiteY2971" fmla="*/ 4419593 h 6857999"/>
              <a:gd name="connsiteX2972" fmla="*/ 1202928 w 5286365"/>
              <a:gd name="connsiteY2972" fmla="*/ 4421578 h 6857999"/>
              <a:gd name="connsiteX2973" fmla="*/ 1205309 w 5286365"/>
              <a:gd name="connsiteY2973" fmla="*/ 4426340 h 6857999"/>
              <a:gd name="connsiteX2974" fmla="*/ 1207690 w 5286365"/>
              <a:gd name="connsiteY2974" fmla="*/ 4431500 h 6857999"/>
              <a:gd name="connsiteX2975" fmla="*/ 1208881 w 5286365"/>
              <a:gd name="connsiteY2975" fmla="*/ 4436659 h 6857999"/>
              <a:gd name="connsiteX2976" fmla="*/ 1210865 w 5286365"/>
              <a:gd name="connsiteY2976" fmla="*/ 4441819 h 6857999"/>
              <a:gd name="connsiteX2977" fmla="*/ 1212850 w 5286365"/>
              <a:gd name="connsiteY2977" fmla="*/ 4446581 h 6857999"/>
              <a:gd name="connsiteX2978" fmla="*/ 1206897 w 5286365"/>
              <a:gd name="connsiteY2978" fmla="*/ 4444597 h 6857999"/>
              <a:gd name="connsiteX2979" fmla="*/ 1201340 w 5286365"/>
              <a:gd name="connsiteY2979" fmla="*/ 4442216 h 6857999"/>
              <a:gd name="connsiteX2980" fmla="*/ 1196578 w 5286365"/>
              <a:gd name="connsiteY2980" fmla="*/ 4439041 h 6857999"/>
              <a:gd name="connsiteX2981" fmla="*/ 1193006 w 5286365"/>
              <a:gd name="connsiteY2981" fmla="*/ 4435865 h 6857999"/>
              <a:gd name="connsiteX2982" fmla="*/ 1191022 w 5286365"/>
              <a:gd name="connsiteY2982" fmla="*/ 4433484 h 6857999"/>
              <a:gd name="connsiteX2983" fmla="*/ 1189831 w 5286365"/>
              <a:gd name="connsiteY2983" fmla="*/ 4431103 h 6857999"/>
              <a:gd name="connsiteX2984" fmla="*/ 1189037 w 5286365"/>
              <a:gd name="connsiteY2984" fmla="*/ 4428722 h 6857999"/>
              <a:gd name="connsiteX2985" fmla="*/ 1187847 w 5286365"/>
              <a:gd name="connsiteY2985" fmla="*/ 4426340 h 6857999"/>
              <a:gd name="connsiteX2986" fmla="*/ 1187450 w 5286365"/>
              <a:gd name="connsiteY2986" fmla="*/ 4423165 h 6857999"/>
              <a:gd name="connsiteX2987" fmla="*/ 1187450 w 5286365"/>
              <a:gd name="connsiteY2987" fmla="*/ 4419990 h 6857999"/>
              <a:gd name="connsiteX2988" fmla="*/ 1187847 w 5286365"/>
              <a:gd name="connsiteY2988" fmla="*/ 4416418 h 6857999"/>
              <a:gd name="connsiteX2989" fmla="*/ 4676181 w 5286365"/>
              <a:gd name="connsiteY2989" fmla="*/ 4375144 h 6857999"/>
              <a:gd name="connsiteX2990" fmla="*/ 4682679 w 5286365"/>
              <a:gd name="connsiteY2990" fmla="*/ 4375536 h 6857999"/>
              <a:gd name="connsiteX2991" fmla="*/ 4684304 w 5286365"/>
              <a:gd name="connsiteY2991" fmla="*/ 4378283 h 6857999"/>
              <a:gd name="connsiteX2992" fmla="*/ 4684707 w 5286365"/>
              <a:gd name="connsiteY2992" fmla="*/ 4380638 h 6857999"/>
              <a:gd name="connsiteX2993" fmla="*/ 4684707 w 5286365"/>
              <a:gd name="connsiteY2993" fmla="*/ 4382992 h 6857999"/>
              <a:gd name="connsiteX2994" fmla="*/ 4683897 w 5286365"/>
              <a:gd name="connsiteY2994" fmla="*/ 4384954 h 6857999"/>
              <a:gd name="connsiteX2995" fmla="*/ 4682679 w 5286365"/>
              <a:gd name="connsiteY2995" fmla="*/ 4386916 h 6857999"/>
              <a:gd name="connsiteX2996" fmla="*/ 4681054 w 5286365"/>
              <a:gd name="connsiteY2996" fmla="*/ 4389663 h 6857999"/>
              <a:gd name="connsiteX2997" fmla="*/ 4678210 w 5286365"/>
              <a:gd name="connsiteY2997" fmla="*/ 4393195 h 6857999"/>
              <a:gd name="connsiteX2998" fmla="*/ 4674963 w 5286365"/>
              <a:gd name="connsiteY2998" fmla="*/ 4396334 h 6857999"/>
              <a:gd name="connsiteX2999" fmla="*/ 4674556 w 5286365"/>
              <a:gd name="connsiteY2999" fmla="*/ 4397904 h 6857999"/>
              <a:gd name="connsiteX3000" fmla="*/ 4674556 w 5286365"/>
              <a:gd name="connsiteY3000" fmla="*/ 4399474 h 6857999"/>
              <a:gd name="connsiteX3001" fmla="*/ 4674963 w 5286365"/>
              <a:gd name="connsiteY3001" fmla="*/ 4400651 h 6857999"/>
              <a:gd name="connsiteX3002" fmla="*/ 4676587 w 5286365"/>
              <a:gd name="connsiteY3002" fmla="*/ 4401436 h 6857999"/>
              <a:gd name="connsiteX3003" fmla="*/ 4679023 w 5286365"/>
              <a:gd name="connsiteY3003" fmla="*/ 4402613 h 6857999"/>
              <a:gd name="connsiteX3004" fmla="*/ 4683084 w 5286365"/>
              <a:gd name="connsiteY3004" fmla="*/ 4403398 h 6857999"/>
              <a:gd name="connsiteX3005" fmla="*/ 4680240 w 5286365"/>
              <a:gd name="connsiteY3005" fmla="*/ 4406929 h 6857999"/>
              <a:gd name="connsiteX3006" fmla="*/ 4676992 w 5286365"/>
              <a:gd name="connsiteY3006" fmla="*/ 4408892 h 6857999"/>
              <a:gd name="connsiteX3007" fmla="*/ 4674963 w 5286365"/>
              <a:gd name="connsiteY3007" fmla="*/ 4410069 h 6857999"/>
              <a:gd name="connsiteX3008" fmla="*/ 4672932 w 5286365"/>
              <a:gd name="connsiteY3008" fmla="*/ 4409284 h 6857999"/>
              <a:gd name="connsiteX3009" fmla="*/ 4671307 w 5286365"/>
              <a:gd name="connsiteY3009" fmla="*/ 4408499 h 6857999"/>
              <a:gd name="connsiteX3010" fmla="*/ 4669683 w 5286365"/>
              <a:gd name="connsiteY3010" fmla="*/ 4406929 h 6857999"/>
              <a:gd name="connsiteX3011" fmla="*/ 4667246 w 5286365"/>
              <a:gd name="connsiteY3011" fmla="*/ 4401828 h 6857999"/>
              <a:gd name="connsiteX3012" fmla="*/ 4664809 w 5286365"/>
              <a:gd name="connsiteY3012" fmla="*/ 4395942 h 6857999"/>
              <a:gd name="connsiteX3013" fmla="*/ 4663185 w 5286365"/>
              <a:gd name="connsiteY3013" fmla="*/ 4393587 h 6857999"/>
              <a:gd name="connsiteX3014" fmla="*/ 4661155 w 5286365"/>
              <a:gd name="connsiteY3014" fmla="*/ 4391233 h 6857999"/>
              <a:gd name="connsiteX3015" fmla="*/ 4659123 w 5286365"/>
              <a:gd name="connsiteY3015" fmla="*/ 4388486 h 6857999"/>
              <a:gd name="connsiteX3016" fmla="*/ 4656689 w 5286365"/>
              <a:gd name="connsiteY3016" fmla="*/ 4387701 h 6857999"/>
              <a:gd name="connsiteX3017" fmla="*/ 4653440 w 5286365"/>
              <a:gd name="connsiteY3017" fmla="*/ 4386524 h 6857999"/>
              <a:gd name="connsiteX3018" fmla="*/ 4649784 w 5286365"/>
              <a:gd name="connsiteY3018" fmla="*/ 4386916 h 6857999"/>
              <a:gd name="connsiteX3019" fmla="*/ 4651408 w 5286365"/>
              <a:gd name="connsiteY3019" fmla="*/ 4383777 h 6857999"/>
              <a:gd name="connsiteX3020" fmla="*/ 4653440 w 5286365"/>
              <a:gd name="connsiteY3020" fmla="*/ 4381030 h 6857999"/>
              <a:gd name="connsiteX3021" fmla="*/ 4655875 w 5286365"/>
              <a:gd name="connsiteY3021" fmla="*/ 4378675 h 6857999"/>
              <a:gd name="connsiteX3022" fmla="*/ 4659938 w 5286365"/>
              <a:gd name="connsiteY3022" fmla="*/ 4377106 h 6857999"/>
              <a:gd name="connsiteX3023" fmla="*/ 4664809 w 5286365"/>
              <a:gd name="connsiteY3023" fmla="*/ 4376321 h 6857999"/>
              <a:gd name="connsiteX3024" fmla="*/ 4669683 w 5286365"/>
              <a:gd name="connsiteY3024" fmla="*/ 4375536 h 6857999"/>
              <a:gd name="connsiteX3025" fmla="*/ 4962520 w 5286365"/>
              <a:gd name="connsiteY3025" fmla="*/ 4351332 h 6857999"/>
              <a:gd name="connsiteX3026" fmla="*/ 4985198 w 5286365"/>
              <a:gd name="connsiteY3026" fmla="*/ 4351332 h 6857999"/>
              <a:gd name="connsiteX3027" fmla="*/ 4985954 w 5286365"/>
              <a:gd name="connsiteY3027" fmla="*/ 4354470 h 6857999"/>
              <a:gd name="connsiteX3028" fmla="*/ 4986333 w 5286365"/>
              <a:gd name="connsiteY3028" fmla="*/ 4356823 h 6857999"/>
              <a:gd name="connsiteX3029" fmla="*/ 4986333 w 5286365"/>
              <a:gd name="connsiteY3029" fmla="*/ 4359569 h 6857999"/>
              <a:gd name="connsiteX3030" fmla="*/ 4985954 w 5286365"/>
              <a:gd name="connsiteY3030" fmla="*/ 4361530 h 6857999"/>
              <a:gd name="connsiteX3031" fmla="*/ 4984821 w 5286365"/>
              <a:gd name="connsiteY3031" fmla="*/ 4363491 h 6857999"/>
              <a:gd name="connsiteX3032" fmla="*/ 4984065 w 5286365"/>
              <a:gd name="connsiteY3032" fmla="*/ 4365060 h 6857999"/>
              <a:gd name="connsiteX3033" fmla="*/ 4981420 w 5286365"/>
              <a:gd name="connsiteY3033" fmla="*/ 4367805 h 6857999"/>
              <a:gd name="connsiteX3034" fmla="*/ 4979152 w 5286365"/>
              <a:gd name="connsiteY3034" fmla="*/ 4371335 h 6857999"/>
              <a:gd name="connsiteX3035" fmla="*/ 4978018 w 5286365"/>
              <a:gd name="connsiteY3035" fmla="*/ 4372904 h 6857999"/>
              <a:gd name="connsiteX3036" fmla="*/ 4977641 w 5286365"/>
              <a:gd name="connsiteY3036" fmla="*/ 4374865 h 6857999"/>
              <a:gd name="connsiteX3037" fmla="*/ 4977261 w 5286365"/>
              <a:gd name="connsiteY3037" fmla="*/ 4376826 h 6857999"/>
              <a:gd name="connsiteX3038" fmla="*/ 4976884 w 5286365"/>
              <a:gd name="connsiteY3038" fmla="*/ 4379179 h 6857999"/>
              <a:gd name="connsiteX3039" fmla="*/ 4977261 w 5286365"/>
              <a:gd name="connsiteY3039" fmla="*/ 4381925 h 6857999"/>
              <a:gd name="connsiteX3040" fmla="*/ 4978018 w 5286365"/>
              <a:gd name="connsiteY3040" fmla="*/ 4384670 h 6857999"/>
              <a:gd name="connsiteX3041" fmla="*/ 4973105 w 5286365"/>
              <a:gd name="connsiteY3041" fmla="*/ 4384278 h 6857999"/>
              <a:gd name="connsiteX3042" fmla="*/ 4968946 w 5286365"/>
              <a:gd name="connsiteY3042" fmla="*/ 4383886 h 6857999"/>
              <a:gd name="connsiteX3043" fmla="*/ 4966300 w 5286365"/>
              <a:gd name="connsiteY3043" fmla="*/ 4382709 h 6857999"/>
              <a:gd name="connsiteX3044" fmla="*/ 4964789 w 5286365"/>
              <a:gd name="connsiteY3044" fmla="*/ 4381140 h 6857999"/>
              <a:gd name="connsiteX3045" fmla="*/ 4964410 w 5286365"/>
              <a:gd name="connsiteY3045" fmla="*/ 4379179 h 6857999"/>
              <a:gd name="connsiteX3046" fmla="*/ 4964410 w 5286365"/>
              <a:gd name="connsiteY3046" fmla="*/ 4377218 h 6857999"/>
              <a:gd name="connsiteX3047" fmla="*/ 4964410 w 5286365"/>
              <a:gd name="connsiteY3047" fmla="*/ 4375257 h 6857999"/>
              <a:gd name="connsiteX3048" fmla="*/ 4965166 w 5286365"/>
              <a:gd name="connsiteY3048" fmla="*/ 4372904 h 6857999"/>
              <a:gd name="connsiteX3049" fmla="*/ 4967056 w 5286365"/>
              <a:gd name="connsiteY3049" fmla="*/ 4367805 h 6857999"/>
              <a:gd name="connsiteX3050" fmla="*/ 4968189 w 5286365"/>
              <a:gd name="connsiteY3050" fmla="*/ 4365060 h 6857999"/>
              <a:gd name="connsiteX3051" fmla="*/ 4968189 w 5286365"/>
              <a:gd name="connsiteY3051" fmla="*/ 4362314 h 6857999"/>
              <a:gd name="connsiteX3052" fmla="*/ 4968189 w 5286365"/>
              <a:gd name="connsiteY3052" fmla="*/ 4359569 h 6857999"/>
              <a:gd name="connsiteX3053" fmla="*/ 4967056 w 5286365"/>
              <a:gd name="connsiteY3053" fmla="*/ 4356823 h 6857999"/>
              <a:gd name="connsiteX3054" fmla="*/ 4965166 w 5286365"/>
              <a:gd name="connsiteY3054" fmla="*/ 4354078 h 6857999"/>
              <a:gd name="connsiteX3055" fmla="*/ 4870696 w 5286365"/>
              <a:gd name="connsiteY3055" fmla="*/ 4319582 h 6857999"/>
              <a:gd name="connsiteX3056" fmla="*/ 4874228 w 5286365"/>
              <a:gd name="connsiteY3056" fmla="*/ 4319582 h 6857999"/>
              <a:gd name="connsiteX3057" fmla="*/ 4877761 w 5286365"/>
              <a:gd name="connsiteY3057" fmla="*/ 4319975 h 6857999"/>
              <a:gd name="connsiteX3058" fmla="*/ 4880898 w 5286365"/>
              <a:gd name="connsiteY3058" fmla="*/ 4321941 h 6857999"/>
              <a:gd name="connsiteX3059" fmla="*/ 4883647 w 5286365"/>
              <a:gd name="connsiteY3059" fmla="*/ 4324692 h 6857999"/>
              <a:gd name="connsiteX3060" fmla="*/ 4886785 w 5286365"/>
              <a:gd name="connsiteY3060" fmla="*/ 4327444 h 6857999"/>
              <a:gd name="connsiteX3061" fmla="*/ 4888747 w 5286365"/>
              <a:gd name="connsiteY3061" fmla="*/ 4330982 h 6857999"/>
              <a:gd name="connsiteX3062" fmla="*/ 4890709 w 5286365"/>
              <a:gd name="connsiteY3062" fmla="*/ 4334913 h 6857999"/>
              <a:gd name="connsiteX3063" fmla="*/ 4891493 w 5286365"/>
              <a:gd name="connsiteY3063" fmla="*/ 4338844 h 6857999"/>
              <a:gd name="connsiteX3064" fmla="*/ 4892670 w 5286365"/>
              <a:gd name="connsiteY3064" fmla="*/ 4343954 h 6857999"/>
              <a:gd name="connsiteX3065" fmla="*/ 4892670 w 5286365"/>
              <a:gd name="connsiteY3065" fmla="*/ 4348671 h 6857999"/>
              <a:gd name="connsiteX3066" fmla="*/ 4891493 w 5286365"/>
              <a:gd name="connsiteY3066" fmla="*/ 4353388 h 6857999"/>
              <a:gd name="connsiteX3067" fmla="*/ 4890317 w 5286365"/>
              <a:gd name="connsiteY3067" fmla="*/ 4358106 h 6857999"/>
              <a:gd name="connsiteX3068" fmla="*/ 4887571 w 5286365"/>
              <a:gd name="connsiteY3068" fmla="*/ 4360464 h 6857999"/>
              <a:gd name="connsiteX3069" fmla="*/ 4885609 w 5286365"/>
              <a:gd name="connsiteY3069" fmla="*/ 4360857 h 6857999"/>
              <a:gd name="connsiteX3070" fmla="*/ 4885217 w 5286365"/>
              <a:gd name="connsiteY3070" fmla="*/ 4360857 h 6857999"/>
              <a:gd name="connsiteX3071" fmla="*/ 4884039 w 5286365"/>
              <a:gd name="connsiteY3071" fmla="*/ 4360464 h 6857999"/>
              <a:gd name="connsiteX3072" fmla="*/ 4883647 w 5286365"/>
              <a:gd name="connsiteY3072" fmla="*/ 4358892 h 6857999"/>
              <a:gd name="connsiteX3073" fmla="*/ 4882860 w 5286365"/>
              <a:gd name="connsiteY3073" fmla="*/ 4356533 h 6857999"/>
              <a:gd name="connsiteX3074" fmla="*/ 4882860 w 5286365"/>
              <a:gd name="connsiteY3074" fmla="*/ 4353388 h 6857999"/>
              <a:gd name="connsiteX3075" fmla="*/ 4881684 w 5286365"/>
              <a:gd name="connsiteY3075" fmla="*/ 4345920 h 6857999"/>
              <a:gd name="connsiteX3076" fmla="*/ 4880898 w 5286365"/>
              <a:gd name="connsiteY3076" fmla="*/ 4341989 h 6857999"/>
              <a:gd name="connsiteX3077" fmla="*/ 4879722 w 5286365"/>
              <a:gd name="connsiteY3077" fmla="*/ 4338058 h 6857999"/>
              <a:gd name="connsiteX3078" fmla="*/ 4878152 w 5286365"/>
              <a:gd name="connsiteY3078" fmla="*/ 4334520 h 6857999"/>
              <a:gd name="connsiteX3079" fmla="*/ 4876190 w 5286365"/>
              <a:gd name="connsiteY3079" fmla="*/ 4331768 h 6857999"/>
              <a:gd name="connsiteX3080" fmla="*/ 4874620 w 5286365"/>
              <a:gd name="connsiteY3080" fmla="*/ 4330589 h 6857999"/>
              <a:gd name="connsiteX3081" fmla="*/ 4873444 w 5286365"/>
              <a:gd name="connsiteY3081" fmla="*/ 4329410 h 6857999"/>
              <a:gd name="connsiteX3082" fmla="*/ 4871482 w 5286365"/>
              <a:gd name="connsiteY3082" fmla="*/ 4329017 h 6857999"/>
              <a:gd name="connsiteX3083" fmla="*/ 4869127 w 5286365"/>
              <a:gd name="connsiteY3083" fmla="*/ 4328623 h 6857999"/>
              <a:gd name="connsiteX3084" fmla="*/ 4866771 w 5286365"/>
              <a:gd name="connsiteY3084" fmla="*/ 4328623 h 6857999"/>
              <a:gd name="connsiteX3085" fmla="*/ 4864417 w 5286365"/>
              <a:gd name="connsiteY3085" fmla="*/ 4328623 h 6857999"/>
              <a:gd name="connsiteX3086" fmla="*/ 4861279 w 5286365"/>
              <a:gd name="connsiteY3086" fmla="*/ 4329017 h 6857999"/>
              <a:gd name="connsiteX3087" fmla="*/ 4857746 w 5286365"/>
              <a:gd name="connsiteY3087" fmla="*/ 4330196 h 6857999"/>
              <a:gd name="connsiteX3088" fmla="*/ 4860885 w 5286365"/>
              <a:gd name="connsiteY3088" fmla="*/ 4325479 h 6857999"/>
              <a:gd name="connsiteX3089" fmla="*/ 4864417 w 5286365"/>
              <a:gd name="connsiteY3089" fmla="*/ 4322727 h 6857999"/>
              <a:gd name="connsiteX3090" fmla="*/ 4867165 w 5286365"/>
              <a:gd name="connsiteY3090" fmla="*/ 4320762 h 6857999"/>
              <a:gd name="connsiteX3091" fmla="*/ 4997218 w 5286365"/>
              <a:gd name="connsiteY3091" fmla="*/ 4260844 h 6857999"/>
              <a:gd name="connsiteX3092" fmla="*/ 5001754 w 5286365"/>
              <a:gd name="connsiteY3092" fmla="*/ 4260844 h 6857999"/>
              <a:gd name="connsiteX3093" fmla="*/ 5004779 w 5286365"/>
              <a:gd name="connsiteY3093" fmla="*/ 4261620 h 6857999"/>
              <a:gd name="connsiteX3094" fmla="*/ 5007804 w 5286365"/>
              <a:gd name="connsiteY3094" fmla="*/ 4262395 h 6857999"/>
              <a:gd name="connsiteX3095" fmla="*/ 5010070 w 5286365"/>
              <a:gd name="connsiteY3095" fmla="*/ 4263945 h 6857999"/>
              <a:gd name="connsiteX3096" fmla="*/ 5011960 w 5286365"/>
              <a:gd name="connsiteY3096" fmla="*/ 4265884 h 6857999"/>
              <a:gd name="connsiteX3097" fmla="*/ 5013473 w 5286365"/>
              <a:gd name="connsiteY3097" fmla="*/ 4267822 h 6857999"/>
              <a:gd name="connsiteX3098" fmla="*/ 5014606 w 5286365"/>
              <a:gd name="connsiteY3098" fmla="*/ 4270148 h 6857999"/>
              <a:gd name="connsiteX3099" fmla="*/ 5015362 w 5286365"/>
              <a:gd name="connsiteY3099" fmla="*/ 4272861 h 6857999"/>
              <a:gd name="connsiteX3100" fmla="*/ 5016119 w 5286365"/>
              <a:gd name="connsiteY3100" fmla="*/ 4275187 h 6857999"/>
              <a:gd name="connsiteX3101" fmla="*/ 5016496 w 5286365"/>
              <a:gd name="connsiteY3101" fmla="*/ 4281777 h 6857999"/>
              <a:gd name="connsiteX3102" fmla="*/ 5016119 w 5286365"/>
              <a:gd name="connsiteY3102" fmla="*/ 4294182 h 6857999"/>
              <a:gd name="connsiteX3103" fmla="*/ 5013473 w 5286365"/>
              <a:gd name="connsiteY3103" fmla="*/ 4293795 h 6857999"/>
              <a:gd name="connsiteX3104" fmla="*/ 5011960 w 5286365"/>
              <a:gd name="connsiteY3104" fmla="*/ 4293019 h 6857999"/>
              <a:gd name="connsiteX3105" fmla="*/ 5010826 w 5286365"/>
              <a:gd name="connsiteY3105" fmla="*/ 4291856 h 6857999"/>
              <a:gd name="connsiteX3106" fmla="*/ 5010070 w 5286365"/>
              <a:gd name="connsiteY3106" fmla="*/ 4290306 h 6857999"/>
              <a:gd name="connsiteX3107" fmla="*/ 5009315 w 5286365"/>
              <a:gd name="connsiteY3107" fmla="*/ 4286429 h 6857999"/>
              <a:gd name="connsiteX3108" fmla="*/ 5008180 w 5286365"/>
              <a:gd name="connsiteY3108" fmla="*/ 4282940 h 6857999"/>
              <a:gd name="connsiteX3109" fmla="*/ 5007425 w 5286365"/>
              <a:gd name="connsiteY3109" fmla="*/ 4281002 h 6857999"/>
              <a:gd name="connsiteX3110" fmla="*/ 5006291 w 5286365"/>
              <a:gd name="connsiteY3110" fmla="*/ 4280227 h 6857999"/>
              <a:gd name="connsiteX3111" fmla="*/ 5005534 w 5286365"/>
              <a:gd name="connsiteY3111" fmla="*/ 4279839 h 6857999"/>
              <a:gd name="connsiteX3112" fmla="*/ 5004024 w 5286365"/>
              <a:gd name="connsiteY3112" fmla="*/ 4279839 h 6857999"/>
              <a:gd name="connsiteX3113" fmla="*/ 5002511 w 5286365"/>
              <a:gd name="connsiteY3113" fmla="*/ 4280227 h 6857999"/>
              <a:gd name="connsiteX3114" fmla="*/ 5001754 w 5286365"/>
              <a:gd name="connsiteY3114" fmla="*/ 4281002 h 6857999"/>
              <a:gd name="connsiteX3115" fmla="*/ 5000999 w 5286365"/>
              <a:gd name="connsiteY3115" fmla="*/ 4282165 h 6857999"/>
              <a:gd name="connsiteX3116" fmla="*/ 5000620 w 5286365"/>
              <a:gd name="connsiteY3116" fmla="*/ 4282940 h 6857999"/>
              <a:gd name="connsiteX3117" fmla="*/ 4998730 w 5286365"/>
              <a:gd name="connsiteY3117" fmla="*/ 4282553 h 6857999"/>
              <a:gd name="connsiteX3118" fmla="*/ 4997218 w 5286365"/>
              <a:gd name="connsiteY3118" fmla="*/ 4282165 h 6857999"/>
              <a:gd name="connsiteX3119" fmla="*/ 4996464 w 5286365"/>
              <a:gd name="connsiteY3119" fmla="*/ 4281002 h 6857999"/>
              <a:gd name="connsiteX3120" fmla="*/ 4995328 w 5286365"/>
              <a:gd name="connsiteY3120" fmla="*/ 4280227 h 6857999"/>
              <a:gd name="connsiteX3121" fmla="*/ 4993817 w 5286365"/>
              <a:gd name="connsiteY3121" fmla="*/ 4277513 h 6857999"/>
              <a:gd name="connsiteX3122" fmla="*/ 4993438 w 5286365"/>
              <a:gd name="connsiteY3122" fmla="*/ 4274800 h 6857999"/>
              <a:gd name="connsiteX3123" fmla="*/ 4993062 w 5286365"/>
              <a:gd name="connsiteY3123" fmla="*/ 4267822 h 6857999"/>
              <a:gd name="connsiteX3124" fmla="*/ 4993062 w 5286365"/>
              <a:gd name="connsiteY3124" fmla="*/ 4264333 h 6857999"/>
              <a:gd name="connsiteX3125" fmla="*/ 4992682 w 5286365"/>
              <a:gd name="connsiteY3125" fmla="*/ 4261620 h 6857999"/>
              <a:gd name="connsiteX3126" fmla="*/ 4855366 w 5286365"/>
              <a:gd name="connsiteY3126" fmla="*/ 4176707 h 6857999"/>
              <a:gd name="connsiteX3127" fmla="*/ 4859730 w 5286365"/>
              <a:gd name="connsiteY3127" fmla="*/ 4177501 h 6857999"/>
              <a:gd name="connsiteX3128" fmla="*/ 4863302 w 5286365"/>
              <a:gd name="connsiteY3128" fmla="*/ 4178295 h 6857999"/>
              <a:gd name="connsiteX3129" fmla="*/ 4866874 w 5286365"/>
              <a:gd name="connsiteY3129" fmla="*/ 4179485 h 6857999"/>
              <a:gd name="connsiteX3130" fmla="*/ 4869255 w 5286365"/>
              <a:gd name="connsiteY3130" fmla="*/ 4181470 h 6857999"/>
              <a:gd name="connsiteX3131" fmla="*/ 4871636 w 5286365"/>
              <a:gd name="connsiteY3131" fmla="*/ 4183454 h 6857999"/>
              <a:gd name="connsiteX3132" fmla="*/ 4872829 w 5286365"/>
              <a:gd name="connsiteY3132" fmla="*/ 4185835 h 6857999"/>
              <a:gd name="connsiteX3133" fmla="*/ 4874019 w 5286365"/>
              <a:gd name="connsiteY3133" fmla="*/ 4189011 h 6857999"/>
              <a:gd name="connsiteX3134" fmla="*/ 4874813 w 5286365"/>
              <a:gd name="connsiteY3134" fmla="*/ 4191392 h 6857999"/>
              <a:gd name="connsiteX3135" fmla="*/ 4876003 w 5286365"/>
              <a:gd name="connsiteY3135" fmla="*/ 4197742 h 6857999"/>
              <a:gd name="connsiteX3136" fmla="*/ 4876795 w 5286365"/>
              <a:gd name="connsiteY3136" fmla="*/ 4204489 h 6857999"/>
              <a:gd name="connsiteX3137" fmla="*/ 4877987 w 5286365"/>
              <a:gd name="connsiteY3137" fmla="*/ 4210839 h 6857999"/>
              <a:gd name="connsiteX3138" fmla="*/ 4879178 w 5286365"/>
              <a:gd name="connsiteY3138" fmla="*/ 4213617 h 6857999"/>
              <a:gd name="connsiteX3139" fmla="*/ 4879973 w 5286365"/>
              <a:gd name="connsiteY3139" fmla="*/ 4216395 h 6857999"/>
              <a:gd name="connsiteX3140" fmla="*/ 4848221 w 5286365"/>
              <a:gd name="connsiteY3140" fmla="*/ 4216395 h 6857999"/>
              <a:gd name="connsiteX3141" fmla="*/ 4849808 w 5286365"/>
              <a:gd name="connsiteY3141" fmla="*/ 4214808 h 6857999"/>
              <a:gd name="connsiteX3142" fmla="*/ 4851395 w 5286365"/>
              <a:gd name="connsiteY3142" fmla="*/ 4213617 h 6857999"/>
              <a:gd name="connsiteX3143" fmla="*/ 4852985 w 5286365"/>
              <a:gd name="connsiteY3143" fmla="*/ 4211633 h 6857999"/>
              <a:gd name="connsiteX3144" fmla="*/ 4853777 w 5286365"/>
              <a:gd name="connsiteY3144" fmla="*/ 4209251 h 6857999"/>
              <a:gd name="connsiteX3145" fmla="*/ 4855366 w 5286365"/>
              <a:gd name="connsiteY3145" fmla="*/ 4204886 h 6857999"/>
              <a:gd name="connsiteX3146" fmla="*/ 4855761 w 5286365"/>
              <a:gd name="connsiteY3146" fmla="*/ 4199726 h 6857999"/>
              <a:gd name="connsiteX3147" fmla="*/ 4855761 w 5286365"/>
              <a:gd name="connsiteY3147" fmla="*/ 4194567 h 6857999"/>
              <a:gd name="connsiteX3148" fmla="*/ 4855761 w 5286365"/>
              <a:gd name="connsiteY3148" fmla="*/ 4188217 h 6857999"/>
              <a:gd name="connsiteX3149" fmla="*/ 1181752 w 5286365"/>
              <a:gd name="connsiteY3149" fmla="*/ 4025892 h 6857999"/>
              <a:gd name="connsiteX3150" fmla="*/ 1184998 w 5286365"/>
              <a:gd name="connsiteY3150" fmla="*/ 4025892 h 6857999"/>
              <a:gd name="connsiteX3151" fmla="*/ 1187432 w 5286365"/>
              <a:gd name="connsiteY3151" fmla="*/ 4026695 h 6857999"/>
              <a:gd name="connsiteX3152" fmla="*/ 1189055 w 5286365"/>
              <a:gd name="connsiteY3152" fmla="*/ 4028299 h 6857999"/>
              <a:gd name="connsiteX3153" fmla="*/ 1189866 w 5286365"/>
              <a:gd name="connsiteY3153" fmla="*/ 4029904 h 6857999"/>
              <a:gd name="connsiteX3154" fmla="*/ 1190677 w 5286365"/>
              <a:gd name="connsiteY3154" fmla="*/ 4032311 h 6857999"/>
              <a:gd name="connsiteX3155" fmla="*/ 1190677 w 5286365"/>
              <a:gd name="connsiteY3155" fmla="*/ 4035119 h 6857999"/>
              <a:gd name="connsiteX3156" fmla="*/ 1189866 w 5286365"/>
              <a:gd name="connsiteY3156" fmla="*/ 4039932 h 6857999"/>
              <a:gd name="connsiteX3157" fmla="*/ 1189866 w 5286365"/>
              <a:gd name="connsiteY3157" fmla="*/ 4042740 h 6857999"/>
              <a:gd name="connsiteX3158" fmla="*/ 1189866 w 5286365"/>
              <a:gd name="connsiteY3158" fmla="*/ 4045147 h 6857999"/>
              <a:gd name="connsiteX3159" fmla="*/ 1191083 w 5286365"/>
              <a:gd name="connsiteY3159" fmla="*/ 4047153 h 6857999"/>
              <a:gd name="connsiteX3160" fmla="*/ 1191895 w 5286365"/>
              <a:gd name="connsiteY3160" fmla="*/ 4049159 h 6857999"/>
              <a:gd name="connsiteX3161" fmla="*/ 1193923 w 5286365"/>
              <a:gd name="connsiteY3161" fmla="*/ 4050362 h 6857999"/>
              <a:gd name="connsiteX3162" fmla="*/ 1197169 w 5286365"/>
              <a:gd name="connsiteY3162" fmla="*/ 4050763 h 6857999"/>
              <a:gd name="connsiteX3163" fmla="*/ 1201226 w 5286365"/>
              <a:gd name="connsiteY3163" fmla="*/ 4050362 h 6857999"/>
              <a:gd name="connsiteX3164" fmla="*/ 1206500 w 5286365"/>
              <a:gd name="connsiteY3164" fmla="*/ 4048758 h 6857999"/>
              <a:gd name="connsiteX3165" fmla="*/ 1201226 w 5286365"/>
              <a:gd name="connsiteY3165" fmla="*/ 4051566 h 6857999"/>
              <a:gd name="connsiteX3166" fmla="*/ 1197169 w 5286365"/>
              <a:gd name="connsiteY3166" fmla="*/ 4054374 h 6857999"/>
              <a:gd name="connsiteX3167" fmla="*/ 1193923 w 5286365"/>
              <a:gd name="connsiteY3167" fmla="*/ 4056780 h 6857999"/>
              <a:gd name="connsiteX3168" fmla="*/ 1191489 w 5286365"/>
              <a:gd name="connsiteY3168" fmla="*/ 4059187 h 6857999"/>
              <a:gd name="connsiteX3169" fmla="*/ 1189460 w 5286365"/>
              <a:gd name="connsiteY3169" fmla="*/ 4061995 h 6857999"/>
              <a:gd name="connsiteX3170" fmla="*/ 1188243 w 5286365"/>
              <a:gd name="connsiteY3170" fmla="*/ 4064402 h 6857999"/>
              <a:gd name="connsiteX3171" fmla="*/ 1187432 w 5286365"/>
              <a:gd name="connsiteY3171" fmla="*/ 4067611 h 6857999"/>
              <a:gd name="connsiteX3172" fmla="*/ 1187026 w 5286365"/>
              <a:gd name="connsiteY3172" fmla="*/ 4070018 h 6857999"/>
              <a:gd name="connsiteX3173" fmla="*/ 1186215 w 5286365"/>
              <a:gd name="connsiteY3173" fmla="*/ 4076035 h 6857999"/>
              <a:gd name="connsiteX3174" fmla="*/ 1185809 w 5286365"/>
              <a:gd name="connsiteY3174" fmla="*/ 4083256 h 6857999"/>
              <a:gd name="connsiteX3175" fmla="*/ 1185403 w 5286365"/>
              <a:gd name="connsiteY3175" fmla="*/ 4091279 h 6857999"/>
              <a:gd name="connsiteX3176" fmla="*/ 1184186 w 5286365"/>
              <a:gd name="connsiteY3176" fmla="*/ 4095692 h 6857999"/>
              <a:gd name="connsiteX3177" fmla="*/ 1182969 w 5286365"/>
              <a:gd name="connsiteY3177" fmla="*/ 4100505 h 6857999"/>
              <a:gd name="connsiteX3178" fmla="*/ 1180129 w 5286365"/>
              <a:gd name="connsiteY3178" fmla="*/ 4100104 h 6857999"/>
              <a:gd name="connsiteX3179" fmla="*/ 1177695 w 5286365"/>
              <a:gd name="connsiteY3179" fmla="*/ 4098901 h 6857999"/>
              <a:gd name="connsiteX3180" fmla="*/ 1176072 w 5286365"/>
              <a:gd name="connsiteY3180" fmla="*/ 4097697 h 6857999"/>
              <a:gd name="connsiteX3181" fmla="*/ 1174449 w 5286365"/>
              <a:gd name="connsiteY3181" fmla="*/ 4096494 h 6857999"/>
              <a:gd name="connsiteX3182" fmla="*/ 1173232 w 5286365"/>
              <a:gd name="connsiteY3182" fmla="*/ 4094889 h 6857999"/>
              <a:gd name="connsiteX3183" fmla="*/ 1172015 w 5286365"/>
              <a:gd name="connsiteY3183" fmla="*/ 4093285 h 6857999"/>
              <a:gd name="connsiteX3184" fmla="*/ 1170392 w 5286365"/>
              <a:gd name="connsiteY3184" fmla="*/ 4089273 h 6857999"/>
              <a:gd name="connsiteX3185" fmla="*/ 1169987 w 5286365"/>
              <a:gd name="connsiteY3185" fmla="*/ 4085262 h 6857999"/>
              <a:gd name="connsiteX3186" fmla="*/ 1170392 w 5286365"/>
              <a:gd name="connsiteY3186" fmla="*/ 4080448 h 6857999"/>
              <a:gd name="connsiteX3187" fmla="*/ 1171610 w 5286365"/>
              <a:gd name="connsiteY3187" fmla="*/ 4075634 h 6857999"/>
              <a:gd name="connsiteX3188" fmla="*/ 1172421 w 5286365"/>
              <a:gd name="connsiteY3188" fmla="*/ 4070018 h 6857999"/>
              <a:gd name="connsiteX3189" fmla="*/ 1176072 w 5286365"/>
              <a:gd name="connsiteY3189" fmla="*/ 4058786 h 6857999"/>
              <a:gd name="connsiteX3190" fmla="*/ 1179724 w 5286365"/>
              <a:gd name="connsiteY3190" fmla="*/ 4047554 h 6857999"/>
              <a:gd name="connsiteX3191" fmla="*/ 1180941 w 5286365"/>
              <a:gd name="connsiteY3191" fmla="*/ 4041537 h 6857999"/>
              <a:gd name="connsiteX3192" fmla="*/ 1181752 w 5286365"/>
              <a:gd name="connsiteY3192" fmla="*/ 4036322 h 6857999"/>
              <a:gd name="connsiteX3193" fmla="*/ 1181752 w 5286365"/>
              <a:gd name="connsiteY3193" fmla="*/ 4031107 h 6857999"/>
              <a:gd name="connsiteX3194" fmla="*/ 5019670 w 5286365"/>
              <a:gd name="connsiteY3194" fmla="*/ 4017957 h 6857999"/>
              <a:gd name="connsiteX3195" fmla="*/ 5024432 w 5286365"/>
              <a:gd name="connsiteY3195" fmla="*/ 4019522 h 6857999"/>
              <a:gd name="connsiteX3196" fmla="*/ 5028800 w 5286365"/>
              <a:gd name="connsiteY3196" fmla="*/ 4021479 h 6857999"/>
              <a:gd name="connsiteX3197" fmla="*/ 5032769 w 5286365"/>
              <a:gd name="connsiteY3197" fmla="*/ 4023435 h 6857999"/>
              <a:gd name="connsiteX3198" fmla="*/ 5036341 w 5286365"/>
              <a:gd name="connsiteY3198" fmla="*/ 4026174 h 6857999"/>
              <a:gd name="connsiteX3199" fmla="*/ 5039514 w 5286365"/>
              <a:gd name="connsiteY3199" fmla="*/ 4028522 h 6857999"/>
              <a:gd name="connsiteX3200" fmla="*/ 5042294 w 5286365"/>
              <a:gd name="connsiteY3200" fmla="*/ 4031652 h 6857999"/>
              <a:gd name="connsiteX3201" fmla="*/ 5045071 w 5286365"/>
              <a:gd name="connsiteY3201" fmla="*/ 4034783 h 6857999"/>
              <a:gd name="connsiteX3202" fmla="*/ 5047056 w 5286365"/>
              <a:gd name="connsiteY3202" fmla="*/ 4038304 h 6857999"/>
              <a:gd name="connsiteX3203" fmla="*/ 5048247 w 5286365"/>
              <a:gd name="connsiteY3203" fmla="*/ 4041826 h 6857999"/>
              <a:gd name="connsiteX3204" fmla="*/ 5049834 w 5286365"/>
              <a:gd name="connsiteY3204" fmla="*/ 4045739 h 6857999"/>
              <a:gd name="connsiteX3205" fmla="*/ 5051421 w 5286365"/>
              <a:gd name="connsiteY3205" fmla="*/ 4049652 h 6857999"/>
              <a:gd name="connsiteX3206" fmla="*/ 5051818 w 5286365"/>
              <a:gd name="connsiteY3206" fmla="*/ 4054347 h 6857999"/>
              <a:gd name="connsiteX3207" fmla="*/ 5053008 w 5286365"/>
              <a:gd name="connsiteY3207" fmla="*/ 4063738 h 6857999"/>
              <a:gd name="connsiteX3208" fmla="*/ 5052611 w 5286365"/>
              <a:gd name="connsiteY3208" fmla="*/ 4073520 h 6857999"/>
              <a:gd name="connsiteX3209" fmla="*/ 5043879 w 5286365"/>
              <a:gd name="connsiteY3209" fmla="*/ 4060216 h 6857999"/>
              <a:gd name="connsiteX3210" fmla="*/ 5035545 w 5286365"/>
              <a:gd name="connsiteY3210" fmla="*/ 4046130 h 6857999"/>
              <a:gd name="connsiteX3211" fmla="*/ 5027210 w 5286365"/>
              <a:gd name="connsiteY3211" fmla="*/ 4032435 h 6857999"/>
              <a:gd name="connsiteX3212" fmla="*/ 5023244 w 5286365"/>
              <a:gd name="connsiteY3212" fmla="*/ 4025392 h 6857999"/>
              <a:gd name="connsiteX3213" fmla="*/ 4970458 w 5286365"/>
              <a:gd name="connsiteY3213" fmla="*/ 3938582 h 6857999"/>
              <a:gd name="connsiteX3214" fmla="*/ 4975267 w 5286365"/>
              <a:gd name="connsiteY3214" fmla="*/ 3938582 h 6857999"/>
              <a:gd name="connsiteX3215" fmla="*/ 4978474 w 5286365"/>
              <a:gd name="connsiteY3215" fmla="*/ 3938986 h 6857999"/>
              <a:gd name="connsiteX3216" fmla="*/ 4981279 w 5286365"/>
              <a:gd name="connsiteY3216" fmla="*/ 3940198 h 6857999"/>
              <a:gd name="connsiteX3217" fmla="*/ 4983281 w 5286365"/>
              <a:gd name="connsiteY3217" fmla="*/ 3941409 h 6857999"/>
              <a:gd name="connsiteX3218" fmla="*/ 4984884 w 5286365"/>
              <a:gd name="connsiteY3218" fmla="*/ 3943428 h 6857999"/>
              <a:gd name="connsiteX3219" fmla="*/ 4986087 w 5286365"/>
              <a:gd name="connsiteY3219" fmla="*/ 3945851 h 6857999"/>
              <a:gd name="connsiteX3220" fmla="*/ 4988091 w 5286365"/>
              <a:gd name="connsiteY3220" fmla="*/ 3950698 h 6857999"/>
              <a:gd name="connsiteX3221" fmla="*/ 4990095 w 5286365"/>
              <a:gd name="connsiteY3221" fmla="*/ 3955947 h 6857999"/>
              <a:gd name="connsiteX3222" fmla="*/ 4992498 w 5286365"/>
              <a:gd name="connsiteY3222" fmla="*/ 3958371 h 6857999"/>
              <a:gd name="connsiteX3223" fmla="*/ 4994502 w 5286365"/>
              <a:gd name="connsiteY3223" fmla="*/ 3960390 h 6857999"/>
              <a:gd name="connsiteX3224" fmla="*/ 4997309 w 5286365"/>
              <a:gd name="connsiteY3224" fmla="*/ 3962409 h 6857999"/>
              <a:gd name="connsiteX3225" fmla="*/ 5000913 w 5286365"/>
              <a:gd name="connsiteY3225" fmla="*/ 3964428 h 6857999"/>
              <a:gd name="connsiteX3226" fmla="*/ 5005323 w 5286365"/>
              <a:gd name="connsiteY3226" fmla="*/ 3966044 h 6857999"/>
              <a:gd name="connsiteX3227" fmla="*/ 5011734 w 5286365"/>
              <a:gd name="connsiteY3227" fmla="*/ 3967255 h 6857999"/>
              <a:gd name="connsiteX3228" fmla="*/ 5011734 w 5286365"/>
              <a:gd name="connsiteY3228" fmla="*/ 3978159 h 6857999"/>
              <a:gd name="connsiteX3229" fmla="*/ 5009730 w 5286365"/>
              <a:gd name="connsiteY3229" fmla="*/ 3978159 h 6857999"/>
              <a:gd name="connsiteX3230" fmla="*/ 5007326 w 5286365"/>
              <a:gd name="connsiteY3230" fmla="*/ 3978159 h 6857999"/>
              <a:gd name="connsiteX3231" fmla="*/ 5006524 w 5286365"/>
              <a:gd name="connsiteY3231" fmla="*/ 3978966 h 6857999"/>
              <a:gd name="connsiteX3232" fmla="*/ 5005323 w 5286365"/>
              <a:gd name="connsiteY3232" fmla="*/ 3979774 h 6857999"/>
              <a:gd name="connsiteX3233" fmla="*/ 5004520 w 5286365"/>
              <a:gd name="connsiteY3233" fmla="*/ 3980986 h 6857999"/>
              <a:gd name="connsiteX3234" fmla="*/ 5004520 w 5286365"/>
              <a:gd name="connsiteY3234" fmla="*/ 3981793 h 6857999"/>
              <a:gd name="connsiteX3235" fmla="*/ 5004120 w 5286365"/>
              <a:gd name="connsiteY3235" fmla="*/ 3984620 h 6857999"/>
              <a:gd name="connsiteX3236" fmla="*/ 4999310 w 5286365"/>
              <a:gd name="connsiteY3236" fmla="*/ 3978966 h 6857999"/>
              <a:gd name="connsiteX3237" fmla="*/ 4994903 w 5286365"/>
              <a:gd name="connsiteY3237" fmla="*/ 3973313 h 6857999"/>
              <a:gd name="connsiteX3238" fmla="*/ 4984884 w 5286365"/>
              <a:gd name="connsiteY3238" fmla="*/ 3963217 h 6857999"/>
              <a:gd name="connsiteX3239" fmla="*/ 4980077 w 5286365"/>
              <a:gd name="connsiteY3239" fmla="*/ 3957563 h 6857999"/>
              <a:gd name="connsiteX3240" fmla="*/ 4976068 w 5286365"/>
              <a:gd name="connsiteY3240" fmla="*/ 3951909 h 6857999"/>
              <a:gd name="connsiteX3241" fmla="*/ 4973264 w 5286365"/>
              <a:gd name="connsiteY3241" fmla="*/ 3945851 h 6857999"/>
              <a:gd name="connsiteX3242" fmla="*/ 4971662 w 5286365"/>
              <a:gd name="connsiteY3242" fmla="*/ 3942217 h 6857999"/>
              <a:gd name="connsiteX3243" fmla="*/ 4666026 w 5286365"/>
              <a:gd name="connsiteY3243" fmla="*/ 3902069 h 6857999"/>
              <a:gd name="connsiteX3244" fmla="*/ 4671187 w 5286365"/>
              <a:gd name="connsiteY3244" fmla="*/ 3904395 h 6857999"/>
              <a:gd name="connsiteX3245" fmla="*/ 4673766 w 5286365"/>
              <a:gd name="connsiteY3245" fmla="*/ 3905558 h 6857999"/>
              <a:gd name="connsiteX3246" fmla="*/ 4675608 w 5286365"/>
              <a:gd name="connsiteY3246" fmla="*/ 3905946 h 6857999"/>
              <a:gd name="connsiteX3247" fmla="*/ 4677453 w 5286365"/>
              <a:gd name="connsiteY3247" fmla="*/ 3905946 h 6857999"/>
              <a:gd name="connsiteX3248" fmla="*/ 4679295 w 5286365"/>
              <a:gd name="connsiteY3248" fmla="*/ 3905558 h 6857999"/>
              <a:gd name="connsiteX3249" fmla="*/ 4680032 w 5286365"/>
              <a:gd name="connsiteY3249" fmla="*/ 3904008 h 6857999"/>
              <a:gd name="connsiteX3250" fmla="*/ 4681137 w 5286365"/>
              <a:gd name="connsiteY3250" fmla="*/ 3902069 h 6857999"/>
              <a:gd name="connsiteX3251" fmla="*/ 4683348 w 5286365"/>
              <a:gd name="connsiteY3251" fmla="*/ 3902457 h 6857999"/>
              <a:gd name="connsiteX3252" fmla="*/ 4685190 w 5286365"/>
              <a:gd name="connsiteY3252" fmla="*/ 3904008 h 6857999"/>
              <a:gd name="connsiteX3253" fmla="*/ 4685560 w 5286365"/>
              <a:gd name="connsiteY3253" fmla="*/ 3905170 h 6857999"/>
              <a:gd name="connsiteX3254" fmla="*/ 4686296 w 5286365"/>
              <a:gd name="connsiteY3254" fmla="*/ 3907109 h 6857999"/>
              <a:gd name="connsiteX3255" fmla="*/ 4685560 w 5286365"/>
              <a:gd name="connsiteY3255" fmla="*/ 3908272 h 6857999"/>
              <a:gd name="connsiteX3256" fmla="*/ 4684822 w 5286365"/>
              <a:gd name="connsiteY3256" fmla="*/ 3910598 h 6857999"/>
              <a:gd name="connsiteX3257" fmla="*/ 4681875 w 5286365"/>
              <a:gd name="connsiteY3257" fmla="*/ 3915249 h 6857999"/>
              <a:gd name="connsiteX3258" fmla="*/ 4678559 w 5286365"/>
              <a:gd name="connsiteY3258" fmla="*/ 3920289 h 6857999"/>
              <a:gd name="connsiteX3259" fmla="*/ 4675979 w 5286365"/>
              <a:gd name="connsiteY3259" fmla="*/ 3924941 h 6857999"/>
              <a:gd name="connsiteX3260" fmla="*/ 4674872 w 5286365"/>
              <a:gd name="connsiteY3260" fmla="*/ 3928042 h 6857999"/>
              <a:gd name="connsiteX3261" fmla="*/ 4674135 w 5286365"/>
              <a:gd name="connsiteY3261" fmla="*/ 3930368 h 6857999"/>
              <a:gd name="connsiteX3262" fmla="*/ 4674135 w 5286365"/>
              <a:gd name="connsiteY3262" fmla="*/ 3933081 h 6857999"/>
              <a:gd name="connsiteX3263" fmla="*/ 4674135 w 5286365"/>
              <a:gd name="connsiteY3263" fmla="*/ 3935407 h 6857999"/>
              <a:gd name="connsiteX3264" fmla="*/ 4671187 w 5286365"/>
              <a:gd name="connsiteY3264" fmla="*/ 3935020 h 6857999"/>
              <a:gd name="connsiteX3265" fmla="*/ 4669344 w 5286365"/>
              <a:gd name="connsiteY3265" fmla="*/ 3933857 h 6857999"/>
              <a:gd name="connsiteX3266" fmla="*/ 4667500 w 5286365"/>
              <a:gd name="connsiteY3266" fmla="*/ 3933081 h 6857999"/>
              <a:gd name="connsiteX3267" fmla="*/ 4666765 w 5286365"/>
              <a:gd name="connsiteY3267" fmla="*/ 3931143 h 6857999"/>
              <a:gd name="connsiteX3268" fmla="*/ 4666026 w 5286365"/>
              <a:gd name="connsiteY3268" fmla="*/ 3929205 h 6857999"/>
              <a:gd name="connsiteX3269" fmla="*/ 4665659 w 5286365"/>
              <a:gd name="connsiteY3269" fmla="*/ 3926879 h 6857999"/>
              <a:gd name="connsiteX3270" fmla="*/ 4665659 w 5286365"/>
              <a:gd name="connsiteY3270" fmla="*/ 3922227 h 6857999"/>
              <a:gd name="connsiteX3271" fmla="*/ 4667133 w 5286365"/>
              <a:gd name="connsiteY3271" fmla="*/ 3911373 h 6857999"/>
              <a:gd name="connsiteX3272" fmla="*/ 4667133 w 5286365"/>
              <a:gd name="connsiteY3272" fmla="*/ 3906333 h 6857999"/>
              <a:gd name="connsiteX3273" fmla="*/ 4666765 w 5286365"/>
              <a:gd name="connsiteY3273" fmla="*/ 3904008 h 6857999"/>
              <a:gd name="connsiteX3274" fmla="*/ 4802452 w 5286365"/>
              <a:gd name="connsiteY3274" fmla="*/ 3494081 h 6857999"/>
              <a:gd name="connsiteX3275" fmla="*/ 4804797 w 5286365"/>
              <a:gd name="connsiteY3275" fmla="*/ 3497634 h 6857999"/>
              <a:gd name="connsiteX3276" fmla="*/ 4806752 w 5286365"/>
              <a:gd name="connsiteY3276" fmla="*/ 3501186 h 6857999"/>
              <a:gd name="connsiteX3277" fmla="*/ 4808705 w 5286365"/>
              <a:gd name="connsiteY3277" fmla="*/ 3505528 h 6857999"/>
              <a:gd name="connsiteX3278" fmla="*/ 4809877 w 5286365"/>
              <a:gd name="connsiteY3278" fmla="*/ 3509476 h 6857999"/>
              <a:gd name="connsiteX3279" fmla="*/ 4811832 w 5286365"/>
              <a:gd name="connsiteY3279" fmla="*/ 3518949 h 6857999"/>
              <a:gd name="connsiteX3280" fmla="*/ 4813003 w 5286365"/>
              <a:gd name="connsiteY3280" fmla="*/ 3529212 h 6857999"/>
              <a:gd name="connsiteX3281" fmla="*/ 4814175 w 5286365"/>
              <a:gd name="connsiteY3281" fmla="*/ 3539080 h 6857999"/>
              <a:gd name="connsiteX3282" fmla="*/ 4814959 w 5286365"/>
              <a:gd name="connsiteY3282" fmla="*/ 3548554 h 6857999"/>
              <a:gd name="connsiteX3283" fmla="*/ 4816520 w 5286365"/>
              <a:gd name="connsiteY3283" fmla="*/ 3558027 h 6857999"/>
              <a:gd name="connsiteX3284" fmla="*/ 4818085 w 5286365"/>
              <a:gd name="connsiteY3284" fmla="*/ 3562369 h 6857999"/>
              <a:gd name="connsiteX3285" fmla="*/ 4819646 w 5286365"/>
              <a:gd name="connsiteY3285" fmla="*/ 3567106 h 6857999"/>
              <a:gd name="connsiteX3286" fmla="*/ 4814175 w 5286365"/>
              <a:gd name="connsiteY3286" fmla="*/ 3559606 h 6857999"/>
              <a:gd name="connsiteX3287" fmla="*/ 4808316 w 5286365"/>
              <a:gd name="connsiteY3287" fmla="*/ 3551712 h 6857999"/>
              <a:gd name="connsiteX3288" fmla="*/ 4802844 w 5286365"/>
              <a:gd name="connsiteY3288" fmla="*/ 3542633 h 6857999"/>
              <a:gd name="connsiteX3289" fmla="*/ 4800108 w 5286365"/>
              <a:gd name="connsiteY3289" fmla="*/ 3537896 h 6857999"/>
              <a:gd name="connsiteX3290" fmla="*/ 4797764 w 5286365"/>
              <a:gd name="connsiteY3290" fmla="*/ 3533159 h 6857999"/>
              <a:gd name="connsiteX3291" fmla="*/ 4796201 w 5286365"/>
              <a:gd name="connsiteY3291" fmla="*/ 3528028 h 6857999"/>
              <a:gd name="connsiteX3292" fmla="*/ 4795030 w 5286365"/>
              <a:gd name="connsiteY3292" fmla="*/ 3522897 h 6857999"/>
              <a:gd name="connsiteX3293" fmla="*/ 4794247 w 5286365"/>
              <a:gd name="connsiteY3293" fmla="*/ 3518160 h 6857999"/>
              <a:gd name="connsiteX3294" fmla="*/ 4794247 w 5286365"/>
              <a:gd name="connsiteY3294" fmla="*/ 3513028 h 6857999"/>
              <a:gd name="connsiteX3295" fmla="*/ 4795030 w 5286365"/>
              <a:gd name="connsiteY3295" fmla="*/ 3508292 h 6857999"/>
              <a:gd name="connsiteX3296" fmla="*/ 4796201 w 5286365"/>
              <a:gd name="connsiteY3296" fmla="*/ 3503160 h 6857999"/>
              <a:gd name="connsiteX3297" fmla="*/ 4798936 w 5286365"/>
              <a:gd name="connsiteY3297" fmla="*/ 3498818 h 6857999"/>
              <a:gd name="connsiteX3298" fmla="*/ 4842667 w 5286365"/>
              <a:gd name="connsiteY3298" fmla="*/ 3487731 h 6857999"/>
              <a:gd name="connsiteX3299" fmla="*/ 4850604 w 5286365"/>
              <a:gd name="connsiteY3299" fmla="*/ 3488118 h 6857999"/>
              <a:gd name="connsiteX3300" fmla="*/ 4849015 w 5286365"/>
              <a:gd name="connsiteY3300" fmla="*/ 3491596 h 6857999"/>
              <a:gd name="connsiteX3301" fmla="*/ 4847427 w 5286365"/>
              <a:gd name="connsiteY3301" fmla="*/ 3494302 h 6857999"/>
              <a:gd name="connsiteX3302" fmla="*/ 4844252 w 5286365"/>
              <a:gd name="connsiteY3302" fmla="*/ 3501260 h 6857999"/>
              <a:gd name="connsiteX3303" fmla="*/ 4841079 w 5286365"/>
              <a:gd name="connsiteY3303" fmla="*/ 3508217 h 6857999"/>
              <a:gd name="connsiteX3304" fmla="*/ 4839491 w 5286365"/>
              <a:gd name="connsiteY3304" fmla="*/ 3510923 h 6857999"/>
              <a:gd name="connsiteX3305" fmla="*/ 4839093 w 5286365"/>
              <a:gd name="connsiteY3305" fmla="*/ 3514015 h 6857999"/>
              <a:gd name="connsiteX3306" fmla="*/ 4839093 w 5286365"/>
              <a:gd name="connsiteY3306" fmla="*/ 3516334 h 6857999"/>
              <a:gd name="connsiteX3307" fmla="*/ 4839491 w 5286365"/>
              <a:gd name="connsiteY3307" fmla="*/ 3519040 h 6857999"/>
              <a:gd name="connsiteX3308" fmla="*/ 4841079 w 5286365"/>
              <a:gd name="connsiteY3308" fmla="*/ 3521359 h 6857999"/>
              <a:gd name="connsiteX3309" fmla="*/ 4843459 w 5286365"/>
              <a:gd name="connsiteY3309" fmla="*/ 3522905 h 6857999"/>
              <a:gd name="connsiteX3310" fmla="*/ 4847427 w 5286365"/>
              <a:gd name="connsiteY3310" fmla="*/ 3524451 h 6857999"/>
              <a:gd name="connsiteX3311" fmla="*/ 4852587 w 5286365"/>
              <a:gd name="connsiteY3311" fmla="*/ 3525610 h 6857999"/>
              <a:gd name="connsiteX3312" fmla="*/ 4858938 w 5286365"/>
              <a:gd name="connsiteY3312" fmla="*/ 3526383 h 6857999"/>
              <a:gd name="connsiteX3313" fmla="*/ 4867272 w 5286365"/>
              <a:gd name="connsiteY3313" fmla="*/ 3526383 h 6857999"/>
              <a:gd name="connsiteX3314" fmla="*/ 4866479 w 5286365"/>
              <a:gd name="connsiteY3314" fmla="*/ 3527543 h 6857999"/>
              <a:gd name="connsiteX3315" fmla="*/ 4865686 w 5286365"/>
              <a:gd name="connsiteY3315" fmla="*/ 3528703 h 6857999"/>
              <a:gd name="connsiteX3316" fmla="*/ 4864494 w 5286365"/>
              <a:gd name="connsiteY3316" fmla="*/ 3529476 h 6857999"/>
              <a:gd name="connsiteX3317" fmla="*/ 4863302 w 5286365"/>
              <a:gd name="connsiteY3317" fmla="*/ 3530249 h 6857999"/>
              <a:gd name="connsiteX3318" fmla="*/ 4858938 w 5286365"/>
              <a:gd name="connsiteY3318" fmla="*/ 3531022 h 6857999"/>
              <a:gd name="connsiteX3319" fmla="*/ 4854968 w 5286365"/>
              <a:gd name="connsiteY3319" fmla="*/ 3531795 h 6857999"/>
              <a:gd name="connsiteX3320" fmla="*/ 4845047 w 5286365"/>
              <a:gd name="connsiteY3320" fmla="*/ 3531795 h 6857999"/>
              <a:gd name="connsiteX3321" fmla="*/ 4835521 w 5286365"/>
              <a:gd name="connsiteY3321" fmla="*/ 3532181 h 6857999"/>
              <a:gd name="connsiteX3322" fmla="*/ 4835521 w 5286365"/>
              <a:gd name="connsiteY3322" fmla="*/ 3529089 h 6857999"/>
              <a:gd name="connsiteX3323" fmla="*/ 4835125 w 5286365"/>
              <a:gd name="connsiteY3323" fmla="*/ 3525610 h 6857999"/>
              <a:gd name="connsiteX3324" fmla="*/ 4833538 w 5286365"/>
              <a:gd name="connsiteY3324" fmla="*/ 3522132 h 6857999"/>
              <a:gd name="connsiteX3325" fmla="*/ 4831949 w 5286365"/>
              <a:gd name="connsiteY3325" fmla="*/ 3518266 h 6857999"/>
              <a:gd name="connsiteX3326" fmla="*/ 4829172 w 5286365"/>
              <a:gd name="connsiteY3326" fmla="*/ 3510536 h 6857999"/>
              <a:gd name="connsiteX3327" fmla="*/ 4827585 w 5286365"/>
              <a:gd name="connsiteY3327" fmla="*/ 3506671 h 6857999"/>
              <a:gd name="connsiteX3328" fmla="*/ 4826394 w 5286365"/>
              <a:gd name="connsiteY3328" fmla="*/ 3502806 h 6857999"/>
              <a:gd name="connsiteX3329" fmla="*/ 4825997 w 5286365"/>
              <a:gd name="connsiteY3329" fmla="*/ 3499327 h 6857999"/>
              <a:gd name="connsiteX3330" fmla="*/ 4825997 w 5286365"/>
              <a:gd name="connsiteY3330" fmla="*/ 3495848 h 6857999"/>
              <a:gd name="connsiteX3331" fmla="*/ 4827187 w 5286365"/>
              <a:gd name="connsiteY3331" fmla="*/ 3493529 h 6857999"/>
              <a:gd name="connsiteX3332" fmla="*/ 4827585 w 5286365"/>
              <a:gd name="connsiteY3332" fmla="*/ 3491983 h 6857999"/>
              <a:gd name="connsiteX3333" fmla="*/ 4829172 w 5286365"/>
              <a:gd name="connsiteY3333" fmla="*/ 3491210 h 6857999"/>
              <a:gd name="connsiteX3334" fmla="*/ 4829965 w 5286365"/>
              <a:gd name="connsiteY3334" fmla="*/ 3490050 h 6857999"/>
              <a:gd name="connsiteX3335" fmla="*/ 4831949 w 5286365"/>
              <a:gd name="connsiteY3335" fmla="*/ 3488891 h 6857999"/>
              <a:gd name="connsiteX3336" fmla="*/ 4836713 w 5286365"/>
              <a:gd name="connsiteY3336" fmla="*/ 3488118 h 6857999"/>
              <a:gd name="connsiteX3337" fmla="*/ 5018277 w 5286365"/>
              <a:gd name="connsiteY3337" fmla="*/ 3463918 h 6857999"/>
              <a:gd name="connsiteX3338" fmla="*/ 5023497 w 5286365"/>
              <a:gd name="connsiteY3338" fmla="*/ 3467178 h 6857999"/>
              <a:gd name="connsiteX3339" fmla="*/ 5027515 w 5286365"/>
              <a:gd name="connsiteY3339" fmla="*/ 3472067 h 6857999"/>
              <a:gd name="connsiteX3340" fmla="*/ 5030728 w 5286365"/>
              <a:gd name="connsiteY3340" fmla="*/ 3476956 h 6857999"/>
              <a:gd name="connsiteX3341" fmla="*/ 5032736 w 5286365"/>
              <a:gd name="connsiteY3341" fmla="*/ 3482659 h 6857999"/>
              <a:gd name="connsiteX3342" fmla="*/ 5034744 w 5286365"/>
              <a:gd name="connsiteY3342" fmla="*/ 3488771 h 6857999"/>
              <a:gd name="connsiteX3343" fmla="*/ 5035145 w 5286365"/>
              <a:gd name="connsiteY3343" fmla="*/ 3495289 h 6857999"/>
              <a:gd name="connsiteX3344" fmla="*/ 5035547 w 5286365"/>
              <a:gd name="connsiteY3344" fmla="*/ 3502215 h 6857999"/>
              <a:gd name="connsiteX3345" fmla="*/ 5035547 w 5286365"/>
              <a:gd name="connsiteY3345" fmla="*/ 3509956 h 6857999"/>
              <a:gd name="connsiteX3346" fmla="*/ 5007028 w 5286365"/>
              <a:gd name="connsiteY3346" fmla="*/ 3509956 h 6857999"/>
              <a:gd name="connsiteX3347" fmla="*/ 5010644 w 5286365"/>
              <a:gd name="connsiteY3347" fmla="*/ 3509141 h 6857999"/>
              <a:gd name="connsiteX3348" fmla="*/ 5014260 w 5286365"/>
              <a:gd name="connsiteY3348" fmla="*/ 3507512 h 6857999"/>
              <a:gd name="connsiteX3349" fmla="*/ 5017473 w 5286365"/>
              <a:gd name="connsiteY3349" fmla="*/ 3505882 h 6857999"/>
              <a:gd name="connsiteX3350" fmla="*/ 5019881 w 5286365"/>
              <a:gd name="connsiteY3350" fmla="*/ 3503438 h 6857999"/>
              <a:gd name="connsiteX3351" fmla="*/ 5021892 w 5286365"/>
              <a:gd name="connsiteY3351" fmla="*/ 3500993 h 6857999"/>
              <a:gd name="connsiteX3352" fmla="*/ 5023899 w 5286365"/>
              <a:gd name="connsiteY3352" fmla="*/ 3498141 h 6857999"/>
              <a:gd name="connsiteX3353" fmla="*/ 5025105 w 5286365"/>
              <a:gd name="connsiteY3353" fmla="*/ 3495697 h 6857999"/>
              <a:gd name="connsiteX3354" fmla="*/ 5025906 w 5286365"/>
              <a:gd name="connsiteY3354" fmla="*/ 3493252 h 6857999"/>
              <a:gd name="connsiteX3355" fmla="*/ 5025906 w 5286365"/>
              <a:gd name="connsiteY3355" fmla="*/ 3491215 h 6857999"/>
              <a:gd name="connsiteX3356" fmla="*/ 5025505 w 5286365"/>
              <a:gd name="connsiteY3356" fmla="*/ 3489585 h 6857999"/>
              <a:gd name="connsiteX3357" fmla="*/ 5023899 w 5286365"/>
              <a:gd name="connsiteY3357" fmla="*/ 3488363 h 6857999"/>
              <a:gd name="connsiteX3358" fmla="*/ 5021892 w 5286365"/>
              <a:gd name="connsiteY3358" fmla="*/ 3487956 h 6857999"/>
              <a:gd name="connsiteX3359" fmla="*/ 5019480 w 5286365"/>
              <a:gd name="connsiteY3359" fmla="*/ 3488363 h 6857999"/>
              <a:gd name="connsiteX3360" fmla="*/ 5015465 w 5286365"/>
              <a:gd name="connsiteY3360" fmla="*/ 3489993 h 6857999"/>
              <a:gd name="connsiteX3361" fmla="*/ 5010644 w 5286365"/>
              <a:gd name="connsiteY3361" fmla="*/ 3492437 h 6857999"/>
              <a:gd name="connsiteX3362" fmla="*/ 5006627 w 5286365"/>
              <a:gd name="connsiteY3362" fmla="*/ 3491215 h 6857999"/>
              <a:gd name="connsiteX3363" fmla="*/ 5004217 w 5286365"/>
              <a:gd name="connsiteY3363" fmla="*/ 3489585 h 6857999"/>
              <a:gd name="connsiteX3364" fmla="*/ 5002610 w 5286365"/>
              <a:gd name="connsiteY3364" fmla="*/ 3487956 h 6857999"/>
              <a:gd name="connsiteX3365" fmla="*/ 5002210 w 5286365"/>
              <a:gd name="connsiteY3365" fmla="*/ 3486326 h 6857999"/>
              <a:gd name="connsiteX3366" fmla="*/ 5002610 w 5286365"/>
              <a:gd name="connsiteY3366" fmla="*/ 3484696 h 6857999"/>
              <a:gd name="connsiteX3367" fmla="*/ 5003815 w 5286365"/>
              <a:gd name="connsiteY3367" fmla="*/ 3483882 h 6857999"/>
              <a:gd name="connsiteX3368" fmla="*/ 5008235 w 5286365"/>
              <a:gd name="connsiteY3368" fmla="*/ 3480215 h 6857999"/>
              <a:gd name="connsiteX3369" fmla="*/ 5012653 w 5286365"/>
              <a:gd name="connsiteY3369" fmla="*/ 3476956 h 6857999"/>
              <a:gd name="connsiteX3370" fmla="*/ 5015465 w 5286365"/>
              <a:gd name="connsiteY3370" fmla="*/ 3474918 h 6857999"/>
              <a:gd name="connsiteX3371" fmla="*/ 5017473 w 5286365"/>
              <a:gd name="connsiteY3371" fmla="*/ 3472881 h 6857999"/>
              <a:gd name="connsiteX3372" fmla="*/ 5019079 w 5286365"/>
              <a:gd name="connsiteY3372" fmla="*/ 3470844 h 6857999"/>
              <a:gd name="connsiteX3373" fmla="*/ 5019881 w 5286365"/>
              <a:gd name="connsiteY3373" fmla="*/ 3468807 h 6857999"/>
              <a:gd name="connsiteX3374" fmla="*/ 5019881 w 5286365"/>
              <a:gd name="connsiteY3374" fmla="*/ 3466363 h 6857999"/>
              <a:gd name="connsiteX3375" fmla="*/ 880660 w 5286365"/>
              <a:gd name="connsiteY3375" fmla="*/ 3267073 h 6857999"/>
              <a:gd name="connsiteX3376" fmla="*/ 881061 w 5286365"/>
              <a:gd name="connsiteY3376" fmla="*/ 3269413 h 6857999"/>
              <a:gd name="connsiteX3377" fmla="*/ 880660 w 5286365"/>
              <a:gd name="connsiteY3377" fmla="*/ 3272532 h 6857999"/>
              <a:gd name="connsiteX3378" fmla="*/ 879458 w 5286365"/>
              <a:gd name="connsiteY3378" fmla="*/ 3274869 h 6857999"/>
              <a:gd name="connsiteX3379" fmla="*/ 877856 w 5286365"/>
              <a:gd name="connsiteY3379" fmla="*/ 3277211 h 6857999"/>
              <a:gd name="connsiteX3380" fmla="*/ 875453 w 5286365"/>
              <a:gd name="connsiteY3380" fmla="*/ 3280330 h 6857999"/>
              <a:gd name="connsiteX3381" fmla="*/ 873049 w 5286365"/>
              <a:gd name="connsiteY3381" fmla="*/ 3282279 h 6857999"/>
              <a:gd name="connsiteX3382" fmla="*/ 869844 w 5286365"/>
              <a:gd name="connsiteY3382" fmla="*/ 3284229 h 6857999"/>
              <a:gd name="connsiteX3383" fmla="*/ 867040 w 5286365"/>
              <a:gd name="connsiteY3383" fmla="*/ 3286178 h 6857999"/>
              <a:gd name="connsiteX3384" fmla="*/ 863435 w 5286365"/>
              <a:gd name="connsiteY3384" fmla="*/ 3287740 h 6857999"/>
              <a:gd name="connsiteX3385" fmla="*/ 859830 w 5286365"/>
              <a:gd name="connsiteY3385" fmla="*/ 3288518 h 6857999"/>
              <a:gd name="connsiteX3386" fmla="*/ 856224 w 5286365"/>
              <a:gd name="connsiteY3386" fmla="*/ 3289296 h 6857999"/>
              <a:gd name="connsiteX3387" fmla="*/ 852619 w 5286365"/>
              <a:gd name="connsiteY3387" fmla="*/ 3289296 h 6857999"/>
              <a:gd name="connsiteX3388" fmla="*/ 849014 w 5286365"/>
              <a:gd name="connsiteY3388" fmla="*/ 3289296 h 6857999"/>
              <a:gd name="connsiteX3389" fmla="*/ 846210 w 5286365"/>
              <a:gd name="connsiteY3389" fmla="*/ 3287740 h 6857999"/>
              <a:gd name="connsiteX3390" fmla="*/ 843005 w 5286365"/>
              <a:gd name="connsiteY3390" fmla="*/ 3286178 h 6857999"/>
              <a:gd name="connsiteX3391" fmla="*/ 840601 w 5286365"/>
              <a:gd name="connsiteY3391" fmla="*/ 3283836 h 6857999"/>
              <a:gd name="connsiteX3392" fmla="*/ 838198 w 5286365"/>
              <a:gd name="connsiteY3392" fmla="*/ 3283836 h 6857999"/>
              <a:gd name="connsiteX3393" fmla="*/ 838598 w 5286365"/>
              <a:gd name="connsiteY3393" fmla="*/ 3283451 h 6857999"/>
              <a:gd name="connsiteX3394" fmla="*/ 839400 w 5286365"/>
              <a:gd name="connsiteY3394" fmla="*/ 3282670 h 6857999"/>
              <a:gd name="connsiteX3395" fmla="*/ 850616 w 5286365"/>
              <a:gd name="connsiteY3395" fmla="*/ 3279159 h 6857999"/>
              <a:gd name="connsiteX3396" fmla="*/ 858628 w 5286365"/>
              <a:gd name="connsiteY3396" fmla="*/ 3276817 h 6857999"/>
              <a:gd name="connsiteX3397" fmla="*/ 867040 w 5286365"/>
              <a:gd name="connsiteY3397" fmla="*/ 3273698 h 6857999"/>
              <a:gd name="connsiteX3398" fmla="*/ 874651 w 5286365"/>
              <a:gd name="connsiteY3398" fmla="*/ 3270579 h 6857999"/>
              <a:gd name="connsiteX3399" fmla="*/ 877856 w 5286365"/>
              <a:gd name="connsiteY3399" fmla="*/ 3269022 h 6857999"/>
              <a:gd name="connsiteX3400" fmla="*/ 5039120 w 5286365"/>
              <a:gd name="connsiteY3400" fmla="*/ 3254370 h 6857999"/>
              <a:gd name="connsiteX3401" fmla="*/ 5042294 w 5286365"/>
              <a:gd name="connsiteY3401" fmla="*/ 3257129 h 6857999"/>
              <a:gd name="connsiteX3402" fmla="*/ 5043881 w 5286365"/>
              <a:gd name="connsiteY3402" fmla="*/ 3259889 h 6857999"/>
              <a:gd name="connsiteX3403" fmla="*/ 5045072 w 5286365"/>
              <a:gd name="connsiteY3403" fmla="*/ 3263044 h 6857999"/>
              <a:gd name="connsiteX3404" fmla="*/ 5045866 w 5286365"/>
              <a:gd name="connsiteY3404" fmla="*/ 3265806 h 6857999"/>
              <a:gd name="connsiteX3405" fmla="*/ 5045866 w 5286365"/>
              <a:gd name="connsiteY3405" fmla="*/ 3268961 h 6857999"/>
              <a:gd name="connsiteX3406" fmla="*/ 5045866 w 5286365"/>
              <a:gd name="connsiteY3406" fmla="*/ 3272511 h 6857999"/>
              <a:gd name="connsiteX3407" fmla="*/ 5044674 w 5286365"/>
              <a:gd name="connsiteY3407" fmla="*/ 3279214 h 6857999"/>
              <a:gd name="connsiteX3408" fmla="*/ 5043881 w 5286365"/>
              <a:gd name="connsiteY3408" fmla="*/ 3286707 h 6857999"/>
              <a:gd name="connsiteX3409" fmla="*/ 5043089 w 5286365"/>
              <a:gd name="connsiteY3409" fmla="*/ 3290648 h 6857999"/>
              <a:gd name="connsiteX3410" fmla="*/ 5043089 w 5286365"/>
              <a:gd name="connsiteY3410" fmla="*/ 3294200 h 6857999"/>
              <a:gd name="connsiteX3411" fmla="*/ 5043089 w 5286365"/>
              <a:gd name="connsiteY3411" fmla="*/ 3298141 h 6857999"/>
              <a:gd name="connsiteX3412" fmla="*/ 5044277 w 5286365"/>
              <a:gd name="connsiteY3412" fmla="*/ 3302482 h 6857999"/>
              <a:gd name="connsiteX3413" fmla="*/ 5045866 w 5286365"/>
              <a:gd name="connsiteY3413" fmla="*/ 3306422 h 6857999"/>
              <a:gd name="connsiteX3414" fmla="*/ 5048247 w 5286365"/>
              <a:gd name="connsiteY3414" fmla="*/ 3310367 h 6857999"/>
              <a:gd name="connsiteX3415" fmla="*/ 5042294 w 5286365"/>
              <a:gd name="connsiteY3415" fmla="*/ 3310367 h 6857999"/>
              <a:gd name="connsiteX3416" fmla="*/ 5039517 w 5286365"/>
              <a:gd name="connsiteY3416" fmla="*/ 3310763 h 6857999"/>
              <a:gd name="connsiteX3417" fmla="*/ 5037135 w 5286365"/>
              <a:gd name="connsiteY3417" fmla="*/ 3311155 h 6857999"/>
              <a:gd name="connsiteX3418" fmla="*/ 5035547 w 5286365"/>
              <a:gd name="connsiteY3418" fmla="*/ 3312339 h 6857999"/>
              <a:gd name="connsiteX3419" fmla="*/ 5034357 w 5286365"/>
              <a:gd name="connsiteY3419" fmla="*/ 3313127 h 6857999"/>
              <a:gd name="connsiteX3420" fmla="*/ 5033167 w 5286365"/>
              <a:gd name="connsiteY3420" fmla="*/ 3314706 h 6857999"/>
              <a:gd name="connsiteX3421" fmla="*/ 5031976 w 5286365"/>
              <a:gd name="connsiteY3421" fmla="*/ 3316282 h 6857999"/>
              <a:gd name="connsiteX3422" fmla="*/ 5028007 w 5286365"/>
              <a:gd name="connsiteY3422" fmla="*/ 3312339 h 6857999"/>
              <a:gd name="connsiteX3423" fmla="*/ 5025227 w 5286365"/>
              <a:gd name="connsiteY3423" fmla="*/ 3308789 h 6857999"/>
              <a:gd name="connsiteX3424" fmla="*/ 5022449 w 5286365"/>
              <a:gd name="connsiteY3424" fmla="*/ 3304846 h 6857999"/>
              <a:gd name="connsiteX3425" fmla="*/ 5021260 w 5286365"/>
              <a:gd name="connsiteY3425" fmla="*/ 3300902 h 6857999"/>
              <a:gd name="connsiteX3426" fmla="*/ 5020068 w 5286365"/>
              <a:gd name="connsiteY3426" fmla="*/ 3296960 h 6857999"/>
              <a:gd name="connsiteX3427" fmla="*/ 5019673 w 5286365"/>
              <a:gd name="connsiteY3427" fmla="*/ 3293017 h 6857999"/>
              <a:gd name="connsiteX3428" fmla="*/ 5020068 w 5286365"/>
              <a:gd name="connsiteY3428" fmla="*/ 3288678 h 6857999"/>
              <a:gd name="connsiteX3429" fmla="*/ 5020465 w 5286365"/>
              <a:gd name="connsiteY3429" fmla="*/ 3285524 h 6857999"/>
              <a:gd name="connsiteX3430" fmla="*/ 5022054 w 5286365"/>
              <a:gd name="connsiteY3430" fmla="*/ 3281185 h 6857999"/>
              <a:gd name="connsiteX3431" fmla="*/ 5023642 w 5286365"/>
              <a:gd name="connsiteY3431" fmla="*/ 3277244 h 6857999"/>
              <a:gd name="connsiteX3432" fmla="*/ 5028007 w 5286365"/>
              <a:gd name="connsiteY3432" fmla="*/ 3269355 h 6857999"/>
              <a:gd name="connsiteX3433" fmla="*/ 5033562 w 5286365"/>
              <a:gd name="connsiteY3433" fmla="*/ 3261862 h 6857999"/>
              <a:gd name="connsiteX3434" fmla="*/ 4801079 w 5286365"/>
              <a:gd name="connsiteY3434" fmla="*/ 3197220 h 6857999"/>
              <a:gd name="connsiteX3435" fmla="*/ 4801892 w 5286365"/>
              <a:gd name="connsiteY3435" fmla="*/ 3198001 h 6857999"/>
              <a:gd name="connsiteX3436" fmla="*/ 4803114 w 5286365"/>
              <a:gd name="connsiteY3436" fmla="*/ 3198782 h 6857999"/>
              <a:gd name="connsiteX3437" fmla="*/ 4805551 w 5286365"/>
              <a:gd name="connsiteY3437" fmla="*/ 3203468 h 6857999"/>
              <a:gd name="connsiteX3438" fmla="*/ 4807586 w 5286365"/>
              <a:gd name="connsiteY3438" fmla="*/ 3208930 h 6857999"/>
              <a:gd name="connsiteX3439" fmla="*/ 4809211 w 5286365"/>
              <a:gd name="connsiteY3439" fmla="*/ 3211665 h 6857999"/>
              <a:gd name="connsiteX3440" fmla="*/ 4810836 w 5286365"/>
              <a:gd name="connsiteY3440" fmla="*/ 3214787 h 6857999"/>
              <a:gd name="connsiteX3441" fmla="*/ 4812870 w 5286365"/>
              <a:gd name="connsiteY3441" fmla="*/ 3217519 h 6857999"/>
              <a:gd name="connsiteX3442" fmla="*/ 4815309 w 5286365"/>
              <a:gd name="connsiteY3442" fmla="*/ 3220251 h 6857999"/>
              <a:gd name="connsiteX3443" fmla="*/ 4818561 w 5286365"/>
              <a:gd name="connsiteY3443" fmla="*/ 3222202 h 6857999"/>
              <a:gd name="connsiteX3444" fmla="*/ 4822220 w 5286365"/>
              <a:gd name="connsiteY3444" fmla="*/ 3222984 h 6857999"/>
              <a:gd name="connsiteX3445" fmla="*/ 4826286 w 5286365"/>
              <a:gd name="connsiteY3445" fmla="*/ 3222984 h 6857999"/>
              <a:gd name="connsiteX3446" fmla="*/ 4830759 w 5286365"/>
              <a:gd name="connsiteY3446" fmla="*/ 3222594 h 6857999"/>
              <a:gd name="connsiteX3447" fmla="*/ 4830759 w 5286365"/>
              <a:gd name="connsiteY3447" fmla="*/ 3226107 h 6857999"/>
              <a:gd name="connsiteX3448" fmla="*/ 4829945 w 5286365"/>
              <a:gd name="connsiteY3448" fmla="*/ 3228449 h 6857999"/>
              <a:gd name="connsiteX3449" fmla="*/ 4828320 w 5286365"/>
              <a:gd name="connsiteY3449" fmla="*/ 3230793 h 6857999"/>
              <a:gd name="connsiteX3450" fmla="*/ 4826692 w 5286365"/>
              <a:gd name="connsiteY3450" fmla="*/ 3233524 h 6857999"/>
              <a:gd name="connsiteX3451" fmla="*/ 4824660 w 5286365"/>
              <a:gd name="connsiteY3451" fmla="*/ 3235868 h 6857999"/>
              <a:gd name="connsiteX3452" fmla="*/ 4823441 w 5286365"/>
              <a:gd name="connsiteY3452" fmla="*/ 3238208 h 6857999"/>
              <a:gd name="connsiteX3453" fmla="*/ 4822627 w 5286365"/>
              <a:gd name="connsiteY3453" fmla="*/ 3241330 h 6857999"/>
              <a:gd name="connsiteX3454" fmla="*/ 4823034 w 5286365"/>
              <a:gd name="connsiteY3454" fmla="*/ 3244846 h 6857999"/>
              <a:gd name="connsiteX3455" fmla="*/ 4817750 w 5286365"/>
              <a:gd name="connsiteY3455" fmla="*/ 3242503 h 6857999"/>
              <a:gd name="connsiteX3456" fmla="*/ 4813684 w 5286365"/>
              <a:gd name="connsiteY3456" fmla="*/ 3240551 h 6857999"/>
              <a:gd name="connsiteX3457" fmla="*/ 4810432 w 5286365"/>
              <a:gd name="connsiteY3457" fmla="*/ 3237820 h 6857999"/>
              <a:gd name="connsiteX3458" fmla="*/ 4807586 w 5286365"/>
              <a:gd name="connsiteY3458" fmla="*/ 3235868 h 6857999"/>
              <a:gd name="connsiteX3459" fmla="*/ 4805551 w 5286365"/>
              <a:gd name="connsiteY3459" fmla="*/ 3233524 h 6857999"/>
              <a:gd name="connsiteX3460" fmla="*/ 4803926 w 5286365"/>
              <a:gd name="connsiteY3460" fmla="*/ 3231572 h 6857999"/>
              <a:gd name="connsiteX3461" fmla="*/ 4802707 w 5286365"/>
              <a:gd name="connsiteY3461" fmla="*/ 3228842 h 6857999"/>
              <a:gd name="connsiteX3462" fmla="*/ 4801892 w 5286365"/>
              <a:gd name="connsiteY3462" fmla="*/ 3226497 h 6857999"/>
              <a:gd name="connsiteX3463" fmla="*/ 4801079 w 5286365"/>
              <a:gd name="connsiteY3463" fmla="*/ 3221423 h 6857999"/>
              <a:gd name="connsiteX3464" fmla="*/ 4800268 w 5286365"/>
              <a:gd name="connsiteY3464" fmla="*/ 3215176 h 6857999"/>
              <a:gd name="connsiteX3465" fmla="*/ 4799453 w 5286365"/>
              <a:gd name="connsiteY3465" fmla="*/ 3208150 h 6857999"/>
              <a:gd name="connsiteX3466" fmla="*/ 4799048 w 5286365"/>
              <a:gd name="connsiteY3466" fmla="*/ 3204246 h 6857999"/>
              <a:gd name="connsiteX3467" fmla="*/ 4797420 w 5286365"/>
              <a:gd name="connsiteY3467" fmla="*/ 3200343 h 6857999"/>
              <a:gd name="connsiteX3468" fmla="*/ 4799453 w 5286365"/>
              <a:gd name="connsiteY3468" fmla="*/ 3198392 h 6857999"/>
              <a:gd name="connsiteX3469" fmla="*/ 5013322 w 5286365"/>
              <a:gd name="connsiteY3469" fmla="*/ 3163881 h 6857999"/>
              <a:gd name="connsiteX3470" fmla="*/ 5017606 w 5286365"/>
              <a:gd name="connsiteY3470" fmla="*/ 3169093 h 6857999"/>
              <a:gd name="connsiteX3471" fmla="*/ 5021889 w 5286365"/>
              <a:gd name="connsiteY3471" fmla="*/ 3173904 h 6857999"/>
              <a:gd name="connsiteX3472" fmla="*/ 5026560 w 5286365"/>
              <a:gd name="connsiteY3472" fmla="*/ 3178315 h 6857999"/>
              <a:gd name="connsiteX3473" fmla="*/ 5030065 w 5286365"/>
              <a:gd name="connsiteY3473" fmla="*/ 3182323 h 6857999"/>
              <a:gd name="connsiteX3474" fmla="*/ 5031235 w 5286365"/>
              <a:gd name="connsiteY3474" fmla="*/ 3185130 h 6857999"/>
              <a:gd name="connsiteX3475" fmla="*/ 5032402 w 5286365"/>
              <a:gd name="connsiteY3475" fmla="*/ 3187134 h 6857999"/>
              <a:gd name="connsiteX3476" fmla="*/ 5033570 w 5286365"/>
              <a:gd name="connsiteY3476" fmla="*/ 3189541 h 6857999"/>
              <a:gd name="connsiteX3477" fmla="*/ 5033960 w 5286365"/>
              <a:gd name="connsiteY3477" fmla="*/ 3191947 h 6857999"/>
              <a:gd name="connsiteX3478" fmla="*/ 5033570 w 5286365"/>
              <a:gd name="connsiteY3478" fmla="*/ 3194751 h 6857999"/>
              <a:gd name="connsiteX3479" fmla="*/ 5032791 w 5286365"/>
              <a:gd name="connsiteY3479" fmla="*/ 3197156 h 6857999"/>
              <a:gd name="connsiteX3480" fmla="*/ 5031235 w 5286365"/>
              <a:gd name="connsiteY3480" fmla="*/ 3200365 h 6857999"/>
              <a:gd name="connsiteX3481" fmla="*/ 5030065 w 5286365"/>
              <a:gd name="connsiteY3481" fmla="*/ 3203571 h 6857999"/>
              <a:gd name="connsiteX3482" fmla="*/ 5026949 w 5286365"/>
              <a:gd name="connsiteY3482" fmla="*/ 3202367 h 6857999"/>
              <a:gd name="connsiteX3483" fmla="*/ 5024613 w 5286365"/>
              <a:gd name="connsiteY3483" fmla="*/ 3201167 h 6857999"/>
              <a:gd name="connsiteX3484" fmla="*/ 5021889 w 5286365"/>
              <a:gd name="connsiteY3484" fmla="*/ 3199159 h 6857999"/>
              <a:gd name="connsiteX3485" fmla="*/ 5019941 w 5286365"/>
              <a:gd name="connsiteY3485" fmla="*/ 3197556 h 6857999"/>
              <a:gd name="connsiteX3486" fmla="*/ 5018774 w 5286365"/>
              <a:gd name="connsiteY3486" fmla="*/ 3195552 h 6857999"/>
              <a:gd name="connsiteX3487" fmla="*/ 5017216 w 5286365"/>
              <a:gd name="connsiteY3487" fmla="*/ 3193147 h 6857999"/>
              <a:gd name="connsiteX3488" fmla="*/ 5015269 w 5286365"/>
              <a:gd name="connsiteY3488" fmla="*/ 3188738 h 6857999"/>
              <a:gd name="connsiteX3489" fmla="*/ 5013711 w 5286365"/>
              <a:gd name="connsiteY3489" fmla="*/ 3183124 h 6857999"/>
              <a:gd name="connsiteX3490" fmla="*/ 5013322 w 5286365"/>
              <a:gd name="connsiteY3490" fmla="*/ 3176711 h 6857999"/>
              <a:gd name="connsiteX3491" fmla="*/ 5013322 w 5286365"/>
              <a:gd name="connsiteY3491" fmla="*/ 3170298 h 6857999"/>
              <a:gd name="connsiteX3492" fmla="*/ 855621 w 5286365"/>
              <a:gd name="connsiteY3492" fmla="*/ 3157536 h 6857999"/>
              <a:gd name="connsiteX3493" fmla="*/ 859912 w 5286365"/>
              <a:gd name="connsiteY3493" fmla="*/ 3157536 h 6857999"/>
              <a:gd name="connsiteX3494" fmla="*/ 865374 w 5286365"/>
              <a:gd name="connsiteY3494" fmla="*/ 3157941 h 6857999"/>
              <a:gd name="connsiteX3495" fmla="*/ 870446 w 5286365"/>
              <a:gd name="connsiteY3495" fmla="*/ 3159158 h 6857999"/>
              <a:gd name="connsiteX3496" fmla="*/ 869276 w 5286365"/>
              <a:gd name="connsiteY3496" fmla="*/ 3162809 h 6857999"/>
              <a:gd name="connsiteX3497" fmla="*/ 869276 w 5286365"/>
              <a:gd name="connsiteY3497" fmla="*/ 3165649 h 6857999"/>
              <a:gd name="connsiteX3498" fmla="*/ 869276 w 5286365"/>
              <a:gd name="connsiteY3498" fmla="*/ 3168896 h 6857999"/>
              <a:gd name="connsiteX3499" fmla="*/ 869666 w 5286365"/>
              <a:gd name="connsiteY3499" fmla="*/ 3171329 h 6857999"/>
              <a:gd name="connsiteX3500" fmla="*/ 872007 w 5286365"/>
              <a:gd name="connsiteY3500" fmla="*/ 3176197 h 6857999"/>
              <a:gd name="connsiteX3501" fmla="*/ 873958 w 5286365"/>
              <a:gd name="connsiteY3501" fmla="*/ 3180253 h 6857999"/>
              <a:gd name="connsiteX3502" fmla="*/ 875128 w 5286365"/>
              <a:gd name="connsiteY3502" fmla="*/ 3183905 h 6857999"/>
              <a:gd name="connsiteX3503" fmla="*/ 875909 w 5286365"/>
              <a:gd name="connsiteY3503" fmla="*/ 3185124 h 6857999"/>
              <a:gd name="connsiteX3504" fmla="*/ 876299 w 5286365"/>
              <a:gd name="connsiteY3504" fmla="*/ 3186746 h 6857999"/>
              <a:gd name="connsiteX3505" fmla="*/ 875909 w 5286365"/>
              <a:gd name="connsiteY3505" fmla="*/ 3188369 h 6857999"/>
              <a:gd name="connsiteX3506" fmla="*/ 874738 w 5286365"/>
              <a:gd name="connsiteY3506" fmla="*/ 3189992 h 6857999"/>
              <a:gd name="connsiteX3507" fmla="*/ 873178 w 5286365"/>
              <a:gd name="connsiteY3507" fmla="*/ 3192020 h 6857999"/>
              <a:gd name="connsiteX3508" fmla="*/ 870837 w 5286365"/>
              <a:gd name="connsiteY3508" fmla="*/ 3194047 h 6857999"/>
              <a:gd name="connsiteX3509" fmla="*/ 867715 w 5286365"/>
              <a:gd name="connsiteY3509" fmla="*/ 3193644 h 6857999"/>
              <a:gd name="connsiteX3510" fmla="*/ 865765 w 5286365"/>
              <a:gd name="connsiteY3510" fmla="*/ 3192426 h 6857999"/>
              <a:gd name="connsiteX3511" fmla="*/ 864594 w 5286365"/>
              <a:gd name="connsiteY3511" fmla="*/ 3190803 h 6857999"/>
              <a:gd name="connsiteX3512" fmla="*/ 863424 w 5286365"/>
              <a:gd name="connsiteY3512" fmla="*/ 3189586 h 6857999"/>
              <a:gd name="connsiteX3513" fmla="*/ 862643 w 5286365"/>
              <a:gd name="connsiteY3513" fmla="*/ 3187151 h 6857999"/>
              <a:gd name="connsiteX3514" fmla="*/ 861863 w 5286365"/>
              <a:gd name="connsiteY3514" fmla="*/ 3184715 h 6857999"/>
              <a:gd name="connsiteX3515" fmla="*/ 861863 w 5286365"/>
              <a:gd name="connsiteY3515" fmla="*/ 3180253 h 6857999"/>
              <a:gd name="connsiteX3516" fmla="*/ 861473 w 5286365"/>
              <a:gd name="connsiteY3516" fmla="*/ 3174981 h 6857999"/>
              <a:gd name="connsiteX3517" fmla="*/ 860302 w 5286365"/>
              <a:gd name="connsiteY3517" fmla="*/ 3170519 h 6857999"/>
              <a:gd name="connsiteX3518" fmla="*/ 859912 w 5286365"/>
              <a:gd name="connsiteY3518" fmla="*/ 3168896 h 6857999"/>
              <a:gd name="connsiteX3519" fmla="*/ 858352 w 5286365"/>
              <a:gd name="connsiteY3519" fmla="*/ 3166867 h 6857999"/>
              <a:gd name="connsiteX3520" fmla="*/ 857181 w 5286365"/>
              <a:gd name="connsiteY3520" fmla="*/ 3165649 h 6857999"/>
              <a:gd name="connsiteX3521" fmla="*/ 854450 w 5286365"/>
              <a:gd name="connsiteY3521" fmla="*/ 3164839 h 6857999"/>
              <a:gd name="connsiteX3522" fmla="*/ 849768 w 5286365"/>
              <a:gd name="connsiteY3522" fmla="*/ 3168489 h 6857999"/>
              <a:gd name="connsiteX3523" fmla="*/ 845867 w 5286365"/>
              <a:gd name="connsiteY3523" fmla="*/ 3172547 h 6857999"/>
              <a:gd name="connsiteX3524" fmla="*/ 842355 w 5286365"/>
              <a:gd name="connsiteY3524" fmla="*/ 3177415 h 6857999"/>
              <a:gd name="connsiteX3525" fmla="*/ 839234 w 5286365"/>
              <a:gd name="connsiteY3525" fmla="*/ 3182284 h 6857999"/>
              <a:gd name="connsiteX3526" fmla="*/ 835333 w 5286365"/>
              <a:gd name="connsiteY3526" fmla="*/ 3180253 h 6857999"/>
              <a:gd name="connsiteX3527" fmla="*/ 832212 w 5286365"/>
              <a:gd name="connsiteY3527" fmla="*/ 3178227 h 6857999"/>
              <a:gd name="connsiteX3528" fmla="*/ 831041 w 5286365"/>
              <a:gd name="connsiteY3528" fmla="*/ 3176197 h 6857999"/>
              <a:gd name="connsiteX3529" fmla="*/ 830261 w 5286365"/>
              <a:gd name="connsiteY3529" fmla="*/ 3173358 h 6857999"/>
              <a:gd name="connsiteX3530" fmla="*/ 830261 w 5286365"/>
              <a:gd name="connsiteY3530" fmla="*/ 3170922 h 6857999"/>
              <a:gd name="connsiteX3531" fmla="*/ 831431 w 5286365"/>
              <a:gd name="connsiteY3531" fmla="*/ 3168489 h 6857999"/>
              <a:gd name="connsiteX3532" fmla="*/ 833382 w 5286365"/>
              <a:gd name="connsiteY3532" fmla="*/ 3166462 h 6857999"/>
              <a:gd name="connsiteX3533" fmla="*/ 835723 w 5286365"/>
              <a:gd name="connsiteY3533" fmla="*/ 3164431 h 6857999"/>
              <a:gd name="connsiteX3534" fmla="*/ 838844 w 5286365"/>
              <a:gd name="connsiteY3534" fmla="*/ 3161998 h 6857999"/>
              <a:gd name="connsiteX3535" fmla="*/ 842355 w 5286365"/>
              <a:gd name="connsiteY3535" fmla="*/ 3159969 h 6857999"/>
              <a:gd name="connsiteX3536" fmla="*/ 846257 w 5286365"/>
              <a:gd name="connsiteY3536" fmla="*/ 3159158 h 6857999"/>
              <a:gd name="connsiteX3537" fmla="*/ 850549 w 5286365"/>
              <a:gd name="connsiteY3537" fmla="*/ 3157941 h 6857999"/>
              <a:gd name="connsiteX3538" fmla="*/ 4826789 w 5286365"/>
              <a:gd name="connsiteY3538" fmla="*/ 3070220 h 6857999"/>
              <a:gd name="connsiteX3539" fmla="*/ 4830361 w 5286365"/>
              <a:gd name="connsiteY3539" fmla="*/ 3070220 h 6857999"/>
              <a:gd name="connsiteX3540" fmla="*/ 4833139 w 5286365"/>
              <a:gd name="connsiteY3540" fmla="*/ 3071013 h 6857999"/>
              <a:gd name="connsiteX3541" fmla="*/ 4835919 w 5286365"/>
              <a:gd name="connsiteY3541" fmla="*/ 3072205 h 6857999"/>
              <a:gd name="connsiteX3542" fmla="*/ 4837902 w 5286365"/>
              <a:gd name="connsiteY3542" fmla="*/ 3072998 h 6857999"/>
              <a:gd name="connsiteX3543" fmla="*/ 4839888 w 5286365"/>
              <a:gd name="connsiteY3543" fmla="*/ 3074985 h 6857999"/>
              <a:gd name="connsiteX3544" fmla="*/ 4840681 w 5286365"/>
              <a:gd name="connsiteY3544" fmla="*/ 3076570 h 6857999"/>
              <a:gd name="connsiteX3545" fmla="*/ 4841872 w 5286365"/>
              <a:gd name="connsiteY3545" fmla="*/ 3078950 h 6857999"/>
              <a:gd name="connsiteX3546" fmla="*/ 4842664 w 5286365"/>
              <a:gd name="connsiteY3546" fmla="*/ 3080937 h 6857999"/>
              <a:gd name="connsiteX3547" fmla="*/ 4843459 w 5286365"/>
              <a:gd name="connsiteY3547" fmla="*/ 3086493 h 6857999"/>
              <a:gd name="connsiteX3548" fmla="*/ 4843459 w 5286365"/>
              <a:gd name="connsiteY3548" fmla="*/ 3092050 h 6857999"/>
              <a:gd name="connsiteX3549" fmla="*/ 4843459 w 5286365"/>
              <a:gd name="connsiteY3549" fmla="*/ 3103560 h 6857999"/>
              <a:gd name="connsiteX3550" fmla="*/ 4837902 w 5286365"/>
              <a:gd name="connsiteY3550" fmla="*/ 3101176 h 6857999"/>
              <a:gd name="connsiteX3551" fmla="*/ 4835123 w 5286365"/>
              <a:gd name="connsiteY3551" fmla="*/ 3099988 h 6857999"/>
              <a:gd name="connsiteX3552" fmla="*/ 4833139 w 5286365"/>
              <a:gd name="connsiteY3552" fmla="*/ 3099589 h 6857999"/>
              <a:gd name="connsiteX3553" fmla="*/ 4831154 w 5286365"/>
              <a:gd name="connsiteY3553" fmla="*/ 3099589 h 6857999"/>
              <a:gd name="connsiteX3554" fmla="*/ 4829170 w 5286365"/>
              <a:gd name="connsiteY3554" fmla="*/ 3099988 h 6857999"/>
              <a:gd name="connsiteX3555" fmla="*/ 4828378 w 5286365"/>
              <a:gd name="connsiteY3555" fmla="*/ 3101574 h 6857999"/>
              <a:gd name="connsiteX3556" fmla="*/ 4827187 w 5286365"/>
              <a:gd name="connsiteY3556" fmla="*/ 3103560 h 6857999"/>
              <a:gd name="connsiteX3557" fmla="*/ 4824805 w 5286365"/>
              <a:gd name="connsiteY3557" fmla="*/ 3101574 h 6857999"/>
              <a:gd name="connsiteX3558" fmla="*/ 4823218 w 5286365"/>
              <a:gd name="connsiteY3558" fmla="*/ 3099589 h 6857999"/>
              <a:gd name="connsiteX3559" fmla="*/ 4822820 w 5286365"/>
              <a:gd name="connsiteY3559" fmla="*/ 3098002 h 6857999"/>
              <a:gd name="connsiteX3560" fmla="*/ 4822820 w 5286365"/>
              <a:gd name="connsiteY3560" fmla="*/ 3096810 h 6857999"/>
              <a:gd name="connsiteX3561" fmla="*/ 4823218 w 5286365"/>
              <a:gd name="connsiteY3561" fmla="*/ 3095225 h 6857999"/>
              <a:gd name="connsiteX3562" fmla="*/ 4824010 w 5286365"/>
              <a:gd name="connsiteY3562" fmla="*/ 3093637 h 6857999"/>
              <a:gd name="connsiteX3563" fmla="*/ 4827187 w 5286365"/>
              <a:gd name="connsiteY3563" fmla="*/ 3090461 h 6857999"/>
              <a:gd name="connsiteX3564" fmla="*/ 4830361 w 5286365"/>
              <a:gd name="connsiteY3564" fmla="*/ 3087683 h 6857999"/>
              <a:gd name="connsiteX3565" fmla="*/ 4831154 w 5286365"/>
              <a:gd name="connsiteY3565" fmla="*/ 3085701 h 6857999"/>
              <a:gd name="connsiteX3566" fmla="*/ 4831551 w 5286365"/>
              <a:gd name="connsiteY3566" fmla="*/ 3082920 h 6857999"/>
              <a:gd name="connsiteX3567" fmla="*/ 4831551 w 5286365"/>
              <a:gd name="connsiteY3567" fmla="*/ 3080539 h 6857999"/>
              <a:gd name="connsiteX3568" fmla="*/ 4831154 w 5286365"/>
              <a:gd name="connsiteY3568" fmla="*/ 3077761 h 6857999"/>
              <a:gd name="connsiteX3569" fmla="*/ 4829170 w 5286365"/>
              <a:gd name="connsiteY3569" fmla="*/ 3074189 h 6857999"/>
              <a:gd name="connsiteX3570" fmla="*/ 4929979 w 5286365"/>
              <a:gd name="connsiteY3570" fmla="*/ 3028944 h 6857999"/>
              <a:gd name="connsiteX3571" fmla="*/ 4933154 w 5286365"/>
              <a:gd name="connsiteY3571" fmla="*/ 3030554 h 6857999"/>
              <a:gd name="connsiteX3572" fmla="*/ 4935137 w 5286365"/>
              <a:gd name="connsiteY3572" fmla="*/ 3032968 h 6857999"/>
              <a:gd name="connsiteX3573" fmla="*/ 4937122 w 5286365"/>
              <a:gd name="connsiteY3573" fmla="*/ 3036189 h 6857999"/>
              <a:gd name="connsiteX3574" fmla="*/ 4938711 w 5286365"/>
              <a:gd name="connsiteY3574" fmla="*/ 3039811 h 6857999"/>
              <a:gd name="connsiteX3575" fmla="*/ 4939504 w 5286365"/>
              <a:gd name="connsiteY3575" fmla="*/ 3043837 h 6857999"/>
              <a:gd name="connsiteX3576" fmla="*/ 4940297 w 5286365"/>
              <a:gd name="connsiteY3576" fmla="*/ 3048264 h 6857999"/>
              <a:gd name="connsiteX3577" fmla="*/ 4940297 w 5286365"/>
              <a:gd name="connsiteY3577" fmla="*/ 3052690 h 6857999"/>
              <a:gd name="connsiteX3578" fmla="*/ 4940297 w 5286365"/>
              <a:gd name="connsiteY3578" fmla="*/ 3057120 h 6857999"/>
              <a:gd name="connsiteX3579" fmla="*/ 4939106 w 5286365"/>
              <a:gd name="connsiteY3579" fmla="*/ 3066373 h 6857999"/>
              <a:gd name="connsiteX3580" fmla="*/ 4937122 w 5286365"/>
              <a:gd name="connsiteY3580" fmla="*/ 3074826 h 6857999"/>
              <a:gd name="connsiteX3581" fmla="*/ 4935933 w 5286365"/>
              <a:gd name="connsiteY3581" fmla="*/ 3078450 h 6857999"/>
              <a:gd name="connsiteX3582" fmla="*/ 4934742 w 5286365"/>
              <a:gd name="connsiteY3582" fmla="*/ 3081670 h 6857999"/>
              <a:gd name="connsiteX3583" fmla="*/ 4933154 w 5286365"/>
              <a:gd name="connsiteY3583" fmla="*/ 3084085 h 6857999"/>
              <a:gd name="connsiteX3584" fmla="*/ 4931170 w 5286365"/>
              <a:gd name="connsiteY3584" fmla="*/ 3086094 h 6857999"/>
              <a:gd name="connsiteX3585" fmla="*/ 4928391 w 5286365"/>
              <a:gd name="connsiteY3585" fmla="*/ 3084484 h 6857999"/>
              <a:gd name="connsiteX3586" fmla="*/ 4926010 w 5286365"/>
              <a:gd name="connsiteY3586" fmla="*/ 3082069 h 6857999"/>
              <a:gd name="connsiteX3587" fmla="*/ 4924422 w 5286365"/>
              <a:gd name="connsiteY3587" fmla="*/ 3078849 h 6857999"/>
              <a:gd name="connsiteX3588" fmla="*/ 4923231 w 5286365"/>
              <a:gd name="connsiteY3588" fmla="*/ 3075228 h 6857999"/>
              <a:gd name="connsiteX3589" fmla="*/ 4922041 w 5286365"/>
              <a:gd name="connsiteY3589" fmla="*/ 3071203 h 6857999"/>
              <a:gd name="connsiteX3590" fmla="*/ 4921643 w 5286365"/>
              <a:gd name="connsiteY3590" fmla="*/ 3066776 h 6857999"/>
              <a:gd name="connsiteX3591" fmla="*/ 4921248 w 5286365"/>
              <a:gd name="connsiteY3591" fmla="*/ 3062753 h 6857999"/>
              <a:gd name="connsiteX3592" fmla="*/ 4921248 w 5286365"/>
              <a:gd name="connsiteY3592" fmla="*/ 3057925 h 6857999"/>
              <a:gd name="connsiteX3593" fmla="*/ 4922041 w 5286365"/>
              <a:gd name="connsiteY3593" fmla="*/ 3049068 h 6857999"/>
              <a:gd name="connsiteX3594" fmla="*/ 4924024 w 5286365"/>
              <a:gd name="connsiteY3594" fmla="*/ 3040214 h 6857999"/>
              <a:gd name="connsiteX3595" fmla="*/ 4925612 w 5286365"/>
              <a:gd name="connsiteY3595" fmla="*/ 3036592 h 6857999"/>
              <a:gd name="connsiteX3596" fmla="*/ 4927201 w 5286365"/>
              <a:gd name="connsiteY3596" fmla="*/ 3033773 h 6857999"/>
              <a:gd name="connsiteX3597" fmla="*/ 4928391 w 5286365"/>
              <a:gd name="connsiteY3597" fmla="*/ 3030960 h 6857999"/>
              <a:gd name="connsiteX3598" fmla="*/ 4825710 w 5286365"/>
              <a:gd name="connsiteY3598" fmla="*/ 3001957 h 6857999"/>
              <a:gd name="connsiteX3599" fmla="*/ 4829014 w 5286365"/>
              <a:gd name="connsiteY3599" fmla="*/ 3004341 h 6857999"/>
              <a:gd name="connsiteX3600" fmla="*/ 4831077 w 5286365"/>
              <a:gd name="connsiteY3600" fmla="*/ 3006719 h 6857999"/>
              <a:gd name="connsiteX3601" fmla="*/ 4833140 w 5286365"/>
              <a:gd name="connsiteY3601" fmla="*/ 3009895 h 6857999"/>
              <a:gd name="connsiteX3602" fmla="*/ 4833965 w 5286365"/>
              <a:gd name="connsiteY3602" fmla="*/ 3013468 h 6857999"/>
              <a:gd name="connsiteX3603" fmla="*/ 4834792 w 5286365"/>
              <a:gd name="connsiteY3603" fmla="*/ 3017436 h 6857999"/>
              <a:gd name="connsiteX3604" fmla="*/ 4835205 w 5286365"/>
              <a:gd name="connsiteY3604" fmla="*/ 3021007 h 6857999"/>
              <a:gd name="connsiteX3605" fmla="*/ 4835618 w 5286365"/>
              <a:gd name="connsiteY3605" fmla="*/ 3029344 h 6857999"/>
              <a:gd name="connsiteX3606" fmla="*/ 4835618 w 5286365"/>
              <a:gd name="connsiteY3606" fmla="*/ 3038075 h 6857999"/>
              <a:gd name="connsiteX3607" fmla="*/ 4836855 w 5286365"/>
              <a:gd name="connsiteY3607" fmla="*/ 3046010 h 6857999"/>
              <a:gd name="connsiteX3608" fmla="*/ 4837268 w 5286365"/>
              <a:gd name="connsiteY3608" fmla="*/ 3049583 h 6857999"/>
              <a:gd name="connsiteX3609" fmla="*/ 4838918 w 5286365"/>
              <a:gd name="connsiteY3609" fmla="*/ 3053154 h 6857999"/>
              <a:gd name="connsiteX3610" fmla="*/ 4840983 w 5286365"/>
              <a:gd name="connsiteY3610" fmla="*/ 3055934 h 6857999"/>
              <a:gd name="connsiteX3611" fmla="*/ 4843459 w 5286365"/>
              <a:gd name="connsiteY3611" fmla="*/ 3058314 h 6857999"/>
              <a:gd name="connsiteX3612" fmla="*/ 4836855 w 5286365"/>
              <a:gd name="connsiteY3612" fmla="*/ 3058314 h 6857999"/>
              <a:gd name="connsiteX3613" fmla="*/ 4833965 w 5286365"/>
              <a:gd name="connsiteY3613" fmla="*/ 3058314 h 6857999"/>
              <a:gd name="connsiteX3614" fmla="*/ 4831901 w 5286365"/>
              <a:gd name="connsiteY3614" fmla="*/ 3059505 h 6857999"/>
              <a:gd name="connsiteX3615" fmla="*/ 4829839 w 5286365"/>
              <a:gd name="connsiteY3615" fmla="*/ 3059901 h 6857999"/>
              <a:gd name="connsiteX3616" fmla="*/ 4829014 w 5286365"/>
              <a:gd name="connsiteY3616" fmla="*/ 3061490 h 6857999"/>
              <a:gd name="connsiteX3617" fmla="*/ 4827361 w 5286365"/>
              <a:gd name="connsiteY3617" fmla="*/ 3062680 h 6857999"/>
              <a:gd name="connsiteX3618" fmla="*/ 4826949 w 5286365"/>
              <a:gd name="connsiteY3618" fmla="*/ 3063869 h 6857999"/>
              <a:gd name="connsiteX3619" fmla="*/ 4825297 w 5286365"/>
              <a:gd name="connsiteY3619" fmla="*/ 3061091 h 6857999"/>
              <a:gd name="connsiteX3620" fmla="*/ 4824061 w 5286365"/>
              <a:gd name="connsiteY3620" fmla="*/ 3057519 h 6857999"/>
              <a:gd name="connsiteX3621" fmla="*/ 4823233 w 5286365"/>
              <a:gd name="connsiteY3621" fmla="*/ 3054346 h 6857999"/>
              <a:gd name="connsiteX3622" fmla="*/ 4822820 w 5286365"/>
              <a:gd name="connsiteY3622" fmla="*/ 3050775 h 6857999"/>
              <a:gd name="connsiteX3623" fmla="*/ 4822820 w 5286365"/>
              <a:gd name="connsiteY3623" fmla="*/ 3044026 h 6857999"/>
              <a:gd name="connsiteX3624" fmla="*/ 4823233 w 5286365"/>
              <a:gd name="connsiteY3624" fmla="*/ 3036488 h 6857999"/>
              <a:gd name="connsiteX3625" fmla="*/ 4824885 w 5286365"/>
              <a:gd name="connsiteY3625" fmla="*/ 3020214 h 6857999"/>
              <a:gd name="connsiteX3626" fmla="*/ 4825297 w 5286365"/>
              <a:gd name="connsiteY3626" fmla="*/ 3011485 h 6857999"/>
              <a:gd name="connsiteX3627" fmla="*/ 4909806 w 5286365"/>
              <a:gd name="connsiteY3627" fmla="*/ 2995607 h 6857999"/>
              <a:gd name="connsiteX3628" fmla="*/ 4915012 w 5286365"/>
              <a:gd name="connsiteY3628" fmla="*/ 2995607 h 6857999"/>
              <a:gd name="connsiteX3629" fmla="*/ 4915012 w 5286365"/>
              <a:gd name="connsiteY3629" fmla="*/ 3006915 h 6857999"/>
              <a:gd name="connsiteX3630" fmla="*/ 4919816 w 5286365"/>
              <a:gd name="connsiteY3630" fmla="*/ 3006915 h 6857999"/>
              <a:gd name="connsiteX3631" fmla="*/ 4923421 w 5286365"/>
              <a:gd name="connsiteY3631" fmla="*/ 3006915 h 6857999"/>
              <a:gd name="connsiteX3632" fmla="*/ 4925823 w 5286365"/>
              <a:gd name="connsiteY3632" fmla="*/ 3006134 h 6857999"/>
              <a:gd name="connsiteX3633" fmla="*/ 4927827 w 5286365"/>
              <a:gd name="connsiteY3633" fmla="*/ 3004577 h 6857999"/>
              <a:gd name="connsiteX3634" fmla="*/ 4929427 w 5286365"/>
              <a:gd name="connsiteY3634" fmla="*/ 3002627 h 6857999"/>
              <a:gd name="connsiteX3635" fmla="*/ 4929829 w 5286365"/>
              <a:gd name="connsiteY3635" fmla="*/ 3000677 h 6857999"/>
              <a:gd name="connsiteX3636" fmla="*/ 4931031 w 5286365"/>
              <a:gd name="connsiteY3636" fmla="*/ 2995607 h 6857999"/>
              <a:gd name="connsiteX3637" fmla="*/ 4934634 w 5286365"/>
              <a:gd name="connsiteY3637" fmla="*/ 2996390 h 6857999"/>
              <a:gd name="connsiteX3638" fmla="*/ 4937037 w 5286365"/>
              <a:gd name="connsiteY3638" fmla="*/ 2996777 h 6857999"/>
              <a:gd name="connsiteX3639" fmla="*/ 4939839 w 5286365"/>
              <a:gd name="connsiteY3639" fmla="*/ 2997559 h 6857999"/>
              <a:gd name="connsiteX3640" fmla="*/ 4941843 w 5286365"/>
              <a:gd name="connsiteY3640" fmla="*/ 2998727 h 6857999"/>
              <a:gd name="connsiteX3641" fmla="*/ 4943845 w 5286365"/>
              <a:gd name="connsiteY3641" fmla="*/ 3000287 h 6857999"/>
              <a:gd name="connsiteX3642" fmla="*/ 4944645 w 5286365"/>
              <a:gd name="connsiteY3642" fmla="*/ 3001846 h 6857999"/>
              <a:gd name="connsiteX3643" fmla="*/ 4945846 w 5286365"/>
              <a:gd name="connsiteY3643" fmla="*/ 3003015 h 6857999"/>
              <a:gd name="connsiteX3644" fmla="*/ 4946247 w 5286365"/>
              <a:gd name="connsiteY3644" fmla="*/ 3004577 h 6857999"/>
              <a:gd name="connsiteX3645" fmla="*/ 4946648 w 5286365"/>
              <a:gd name="connsiteY3645" fmla="*/ 3006134 h 6857999"/>
              <a:gd name="connsiteX3646" fmla="*/ 4946247 w 5286365"/>
              <a:gd name="connsiteY3646" fmla="*/ 3008084 h 6857999"/>
              <a:gd name="connsiteX3647" fmla="*/ 4945047 w 5286365"/>
              <a:gd name="connsiteY3647" fmla="*/ 3011597 h 6857999"/>
              <a:gd name="connsiteX3648" fmla="*/ 4943043 w 5286365"/>
              <a:gd name="connsiteY3648" fmla="*/ 3015103 h 6857999"/>
              <a:gd name="connsiteX3649" fmla="*/ 4939839 w 5286365"/>
              <a:gd name="connsiteY3649" fmla="*/ 3017834 h 6857999"/>
              <a:gd name="connsiteX3650" fmla="*/ 4936236 w 5286365"/>
              <a:gd name="connsiteY3650" fmla="*/ 3017834 h 6857999"/>
              <a:gd name="connsiteX3651" fmla="*/ 4932231 w 5286365"/>
              <a:gd name="connsiteY3651" fmla="*/ 3017444 h 6857999"/>
              <a:gd name="connsiteX3652" fmla="*/ 4927827 w 5286365"/>
              <a:gd name="connsiteY3652" fmla="*/ 3016272 h 6857999"/>
              <a:gd name="connsiteX3653" fmla="*/ 4923821 w 5286365"/>
              <a:gd name="connsiteY3653" fmla="*/ 3015103 h 6857999"/>
              <a:gd name="connsiteX3654" fmla="*/ 4915413 w 5286365"/>
              <a:gd name="connsiteY3654" fmla="*/ 3011597 h 6857999"/>
              <a:gd name="connsiteX3655" fmla="*/ 4911407 w 5286365"/>
              <a:gd name="connsiteY3655" fmla="*/ 3009255 h 6857999"/>
              <a:gd name="connsiteX3656" fmla="*/ 4908203 w 5286365"/>
              <a:gd name="connsiteY3656" fmla="*/ 3006915 h 6857999"/>
              <a:gd name="connsiteX3657" fmla="*/ 4905400 w 5286365"/>
              <a:gd name="connsiteY3657" fmla="*/ 3004577 h 6857999"/>
              <a:gd name="connsiteX3658" fmla="*/ 4902998 w 5286365"/>
              <a:gd name="connsiteY3658" fmla="*/ 3002627 h 6857999"/>
              <a:gd name="connsiteX3659" fmla="*/ 4902196 w 5286365"/>
              <a:gd name="connsiteY3659" fmla="*/ 3000677 h 6857999"/>
              <a:gd name="connsiteX3660" fmla="*/ 4902196 w 5286365"/>
              <a:gd name="connsiteY3660" fmla="*/ 2999117 h 6857999"/>
              <a:gd name="connsiteX3661" fmla="*/ 4902597 w 5286365"/>
              <a:gd name="connsiteY3661" fmla="*/ 2998338 h 6857999"/>
              <a:gd name="connsiteX3662" fmla="*/ 4902998 w 5286365"/>
              <a:gd name="connsiteY3662" fmla="*/ 2997559 h 6857999"/>
              <a:gd name="connsiteX3663" fmla="*/ 4905801 w 5286365"/>
              <a:gd name="connsiteY3663" fmla="*/ 2996390 h 6857999"/>
              <a:gd name="connsiteX3664" fmla="*/ 4833936 w 5286365"/>
              <a:gd name="connsiteY3664" fmla="*/ 2973382 h 6857999"/>
              <a:gd name="connsiteX3665" fmla="*/ 4837856 w 5286365"/>
              <a:gd name="connsiteY3665" fmla="*/ 2974965 h 6857999"/>
              <a:gd name="connsiteX3666" fmla="*/ 4841386 w 5286365"/>
              <a:gd name="connsiteY3666" fmla="*/ 2976940 h 6857999"/>
              <a:gd name="connsiteX3667" fmla="*/ 4844916 w 5286365"/>
              <a:gd name="connsiteY3667" fmla="*/ 2978915 h 6857999"/>
              <a:gd name="connsiteX3668" fmla="*/ 4848054 w 5286365"/>
              <a:gd name="connsiteY3668" fmla="*/ 2980891 h 6857999"/>
              <a:gd name="connsiteX3669" fmla="*/ 4850408 w 5286365"/>
              <a:gd name="connsiteY3669" fmla="*/ 2983265 h 6857999"/>
              <a:gd name="connsiteX3670" fmla="*/ 4852762 w 5286365"/>
              <a:gd name="connsiteY3670" fmla="*/ 2985239 h 6857999"/>
              <a:gd name="connsiteX3671" fmla="*/ 4856683 w 5286365"/>
              <a:gd name="connsiteY3671" fmla="*/ 2990773 h 6857999"/>
              <a:gd name="connsiteX3672" fmla="*/ 4859821 w 5286365"/>
              <a:gd name="connsiteY3672" fmla="*/ 2996305 h 6857999"/>
              <a:gd name="connsiteX3673" fmla="*/ 4862175 w 5286365"/>
              <a:gd name="connsiteY3673" fmla="*/ 3002234 h 6857999"/>
              <a:gd name="connsiteX3674" fmla="*/ 4863742 w 5286365"/>
              <a:gd name="connsiteY3674" fmla="*/ 3008955 h 6857999"/>
              <a:gd name="connsiteX3675" fmla="*/ 4864920 w 5286365"/>
              <a:gd name="connsiteY3675" fmla="*/ 3015277 h 6857999"/>
              <a:gd name="connsiteX3676" fmla="*/ 4865312 w 5286365"/>
              <a:gd name="connsiteY3676" fmla="*/ 3021602 h 6857999"/>
              <a:gd name="connsiteX3677" fmla="*/ 4865312 w 5286365"/>
              <a:gd name="connsiteY3677" fmla="*/ 3028713 h 6857999"/>
              <a:gd name="connsiteX3678" fmla="*/ 4865312 w 5286365"/>
              <a:gd name="connsiteY3678" fmla="*/ 3042945 h 6857999"/>
              <a:gd name="connsiteX3679" fmla="*/ 4865704 w 5286365"/>
              <a:gd name="connsiteY3679" fmla="*/ 3056380 h 6857999"/>
              <a:gd name="connsiteX3680" fmla="*/ 4866096 w 5286365"/>
              <a:gd name="connsiteY3680" fmla="*/ 3062703 h 6857999"/>
              <a:gd name="connsiteX3681" fmla="*/ 4867274 w 5286365"/>
              <a:gd name="connsiteY3681" fmla="*/ 3068634 h 6857999"/>
              <a:gd name="connsiteX3682" fmla="*/ 4862958 w 5286365"/>
              <a:gd name="connsiteY3682" fmla="*/ 3064285 h 6857999"/>
              <a:gd name="connsiteX3683" fmla="*/ 4859821 w 5286365"/>
              <a:gd name="connsiteY3683" fmla="*/ 3059146 h 6857999"/>
              <a:gd name="connsiteX3684" fmla="*/ 4857467 w 5286365"/>
              <a:gd name="connsiteY3684" fmla="*/ 3053614 h 6857999"/>
              <a:gd name="connsiteX3685" fmla="*/ 4855899 w 5286365"/>
              <a:gd name="connsiteY3685" fmla="*/ 3048080 h 6857999"/>
              <a:gd name="connsiteX3686" fmla="*/ 4854721 w 5286365"/>
              <a:gd name="connsiteY3686" fmla="*/ 3042154 h 6857999"/>
              <a:gd name="connsiteX3687" fmla="*/ 4854329 w 5286365"/>
              <a:gd name="connsiteY3687" fmla="*/ 3035828 h 6857999"/>
              <a:gd name="connsiteX3688" fmla="*/ 4853545 w 5286365"/>
              <a:gd name="connsiteY3688" fmla="*/ 3022788 h 6857999"/>
              <a:gd name="connsiteX3689" fmla="*/ 4852762 w 5286365"/>
              <a:gd name="connsiteY3689" fmla="*/ 3015672 h 6857999"/>
              <a:gd name="connsiteX3690" fmla="*/ 4852370 w 5286365"/>
              <a:gd name="connsiteY3690" fmla="*/ 3009347 h 6857999"/>
              <a:gd name="connsiteX3691" fmla="*/ 4851191 w 5286365"/>
              <a:gd name="connsiteY3691" fmla="*/ 3002631 h 6857999"/>
              <a:gd name="connsiteX3692" fmla="*/ 4849232 w 5286365"/>
              <a:gd name="connsiteY3692" fmla="*/ 2996305 h 6857999"/>
              <a:gd name="connsiteX3693" fmla="*/ 4846878 w 5286365"/>
              <a:gd name="connsiteY3693" fmla="*/ 2990379 h 6857999"/>
              <a:gd name="connsiteX3694" fmla="*/ 4844132 w 5286365"/>
              <a:gd name="connsiteY3694" fmla="*/ 2984449 h 6857999"/>
              <a:gd name="connsiteX3695" fmla="*/ 4839427 w 5286365"/>
              <a:gd name="connsiteY3695" fmla="*/ 2978124 h 6857999"/>
              <a:gd name="connsiteX3696" fmla="*/ 4837073 w 5286365"/>
              <a:gd name="connsiteY3696" fmla="*/ 2975756 h 6857999"/>
              <a:gd name="connsiteX3697" fmla="*/ 866082 w 5286365"/>
              <a:gd name="connsiteY3697" fmla="*/ 2892417 h 6857999"/>
              <a:gd name="connsiteX3698" fmla="*/ 871206 w 5286365"/>
              <a:gd name="connsiteY3698" fmla="*/ 2894392 h 6857999"/>
              <a:gd name="connsiteX3699" fmla="*/ 874754 w 5286365"/>
              <a:gd name="connsiteY3699" fmla="*/ 2897156 h 6857999"/>
              <a:gd name="connsiteX3700" fmla="*/ 877514 w 5286365"/>
              <a:gd name="connsiteY3700" fmla="*/ 2899523 h 6857999"/>
              <a:gd name="connsiteX3701" fmla="*/ 879091 w 5286365"/>
              <a:gd name="connsiteY3701" fmla="*/ 2901892 h 6857999"/>
              <a:gd name="connsiteX3702" fmla="*/ 880668 w 5286365"/>
              <a:gd name="connsiteY3702" fmla="*/ 2904261 h 6857999"/>
              <a:gd name="connsiteX3703" fmla="*/ 881062 w 5286365"/>
              <a:gd name="connsiteY3703" fmla="*/ 2907419 h 6857999"/>
              <a:gd name="connsiteX3704" fmla="*/ 881062 w 5286365"/>
              <a:gd name="connsiteY3704" fmla="*/ 2910577 h 6857999"/>
              <a:gd name="connsiteX3705" fmla="*/ 880668 w 5286365"/>
              <a:gd name="connsiteY3705" fmla="*/ 2913341 h 6857999"/>
              <a:gd name="connsiteX3706" fmla="*/ 878696 w 5286365"/>
              <a:gd name="connsiteY3706" fmla="*/ 2920052 h 6857999"/>
              <a:gd name="connsiteX3707" fmla="*/ 876725 w 5286365"/>
              <a:gd name="connsiteY3707" fmla="*/ 2927552 h 6857999"/>
              <a:gd name="connsiteX3708" fmla="*/ 875149 w 5286365"/>
              <a:gd name="connsiteY3708" fmla="*/ 2935053 h 6857999"/>
              <a:gd name="connsiteX3709" fmla="*/ 875149 w 5286365"/>
              <a:gd name="connsiteY3709" fmla="*/ 2939001 h 6857999"/>
              <a:gd name="connsiteX3710" fmla="*/ 875149 w 5286365"/>
              <a:gd name="connsiteY3710" fmla="*/ 2943345 h 6857999"/>
              <a:gd name="connsiteX3711" fmla="*/ 871601 w 5286365"/>
              <a:gd name="connsiteY3711" fmla="*/ 2939001 h 6857999"/>
              <a:gd name="connsiteX3712" fmla="*/ 867658 w 5286365"/>
              <a:gd name="connsiteY3712" fmla="*/ 2936238 h 6857999"/>
              <a:gd name="connsiteX3713" fmla="*/ 864111 w 5286365"/>
              <a:gd name="connsiteY3713" fmla="*/ 2934264 h 6857999"/>
              <a:gd name="connsiteX3714" fmla="*/ 860563 w 5286365"/>
              <a:gd name="connsiteY3714" fmla="*/ 2933869 h 6857999"/>
              <a:gd name="connsiteX3715" fmla="*/ 857803 w 5286365"/>
              <a:gd name="connsiteY3715" fmla="*/ 2934264 h 6857999"/>
              <a:gd name="connsiteX3716" fmla="*/ 854255 w 5286365"/>
              <a:gd name="connsiteY3716" fmla="*/ 2935449 h 6857999"/>
              <a:gd name="connsiteX3717" fmla="*/ 851101 w 5286365"/>
              <a:gd name="connsiteY3717" fmla="*/ 2937422 h 6857999"/>
              <a:gd name="connsiteX3718" fmla="*/ 848342 w 5286365"/>
              <a:gd name="connsiteY3718" fmla="*/ 2939792 h 6857999"/>
              <a:gd name="connsiteX3719" fmla="*/ 845188 w 5286365"/>
              <a:gd name="connsiteY3719" fmla="*/ 2942949 h 6857999"/>
              <a:gd name="connsiteX3720" fmla="*/ 842429 w 5286365"/>
              <a:gd name="connsiteY3720" fmla="*/ 2946502 h 6857999"/>
              <a:gd name="connsiteX3721" fmla="*/ 836910 w 5286365"/>
              <a:gd name="connsiteY3721" fmla="*/ 2953213 h 6857999"/>
              <a:gd name="connsiteX3722" fmla="*/ 832179 w 5286365"/>
              <a:gd name="connsiteY3722" fmla="*/ 2960320 h 6857999"/>
              <a:gd name="connsiteX3723" fmla="*/ 827843 w 5286365"/>
              <a:gd name="connsiteY3723" fmla="*/ 2965846 h 6857999"/>
              <a:gd name="connsiteX3724" fmla="*/ 824689 w 5286365"/>
              <a:gd name="connsiteY3724" fmla="*/ 2967031 h 6857999"/>
              <a:gd name="connsiteX3725" fmla="*/ 823901 w 5286365"/>
              <a:gd name="connsiteY3725" fmla="*/ 2967031 h 6857999"/>
              <a:gd name="connsiteX3726" fmla="*/ 823506 w 5286365"/>
              <a:gd name="connsiteY3726" fmla="*/ 2967031 h 6857999"/>
              <a:gd name="connsiteX3727" fmla="*/ 822718 w 5286365"/>
              <a:gd name="connsiteY3727" fmla="*/ 2966241 h 6857999"/>
              <a:gd name="connsiteX3728" fmla="*/ 822324 w 5286365"/>
              <a:gd name="connsiteY3728" fmla="*/ 2965451 h 6857999"/>
              <a:gd name="connsiteX3729" fmla="*/ 822324 w 5286365"/>
              <a:gd name="connsiteY3729" fmla="*/ 2963477 h 6857999"/>
              <a:gd name="connsiteX3730" fmla="*/ 823506 w 5286365"/>
              <a:gd name="connsiteY3730" fmla="*/ 2960320 h 6857999"/>
              <a:gd name="connsiteX3731" fmla="*/ 824295 w 5286365"/>
              <a:gd name="connsiteY3731" fmla="*/ 2956767 h 6857999"/>
              <a:gd name="connsiteX3732" fmla="*/ 827843 w 5286365"/>
              <a:gd name="connsiteY3732" fmla="*/ 2948870 h 6857999"/>
              <a:gd name="connsiteX3733" fmla="*/ 831391 w 5286365"/>
              <a:gd name="connsiteY3733" fmla="*/ 2939396 h 6857999"/>
              <a:gd name="connsiteX3734" fmla="*/ 832179 w 5286365"/>
              <a:gd name="connsiteY3734" fmla="*/ 2934264 h 6857999"/>
              <a:gd name="connsiteX3735" fmla="*/ 833362 w 5286365"/>
              <a:gd name="connsiteY3735" fmla="*/ 2929922 h 6857999"/>
              <a:gd name="connsiteX3736" fmla="*/ 833362 w 5286365"/>
              <a:gd name="connsiteY3736" fmla="*/ 2925579 h 6857999"/>
              <a:gd name="connsiteX3737" fmla="*/ 832179 w 5286365"/>
              <a:gd name="connsiteY3737" fmla="*/ 2921237 h 6857999"/>
              <a:gd name="connsiteX3738" fmla="*/ 831391 w 5286365"/>
              <a:gd name="connsiteY3738" fmla="*/ 2920052 h 6857999"/>
              <a:gd name="connsiteX3739" fmla="*/ 830208 w 5286365"/>
              <a:gd name="connsiteY3739" fmla="*/ 2918078 h 6857999"/>
              <a:gd name="connsiteX3740" fmla="*/ 829025 w 5286365"/>
              <a:gd name="connsiteY3740" fmla="*/ 2916500 h 6857999"/>
              <a:gd name="connsiteX3741" fmla="*/ 830996 w 5286365"/>
              <a:gd name="connsiteY3741" fmla="*/ 2917288 h 6857999"/>
              <a:gd name="connsiteX3742" fmla="*/ 834939 w 5286365"/>
              <a:gd name="connsiteY3742" fmla="*/ 2918867 h 6857999"/>
              <a:gd name="connsiteX3743" fmla="*/ 838487 w 5286365"/>
              <a:gd name="connsiteY3743" fmla="*/ 2920052 h 6857999"/>
              <a:gd name="connsiteX3744" fmla="*/ 841246 w 5286365"/>
              <a:gd name="connsiteY3744" fmla="*/ 2919262 h 6857999"/>
              <a:gd name="connsiteX3745" fmla="*/ 844400 w 5286365"/>
              <a:gd name="connsiteY3745" fmla="*/ 2918867 h 6857999"/>
              <a:gd name="connsiteX3746" fmla="*/ 847159 w 5286365"/>
              <a:gd name="connsiteY3746" fmla="*/ 2917288 h 6857999"/>
              <a:gd name="connsiteX3747" fmla="*/ 849919 w 5286365"/>
              <a:gd name="connsiteY3747" fmla="*/ 2916104 h 6857999"/>
              <a:gd name="connsiteX3748" fmla="*/ 851890 w 5286365"/>
              <a:gd name="connsiteY3748" fmla="*/ 2913341 h 6857999"/>
              <a:gd name="connsiteX3749" fmla="*/ 855832 w 5286365"/>
              <a:gd name="connsiteY3749" fmla="*/ 2908604 h 6857999"/>
              <a:gd name="connsiteX3750" fmla="*/ 859774 w 5286365"/>
              <a:gd name="connsiteY3750" fmla="*/ 2903077 h 6857999"/>
              <a:gd name="connsiteX3751" fmla="*/ 863322 w 5286365"/>
              <a:gd name="connsiteY3751" fmla="*/ 2897550 h 6857999"/>
              <a:gd name="connsiteX3752" fmla="*/ 0 w 5286365"/>
              <a:gd name="connsiteY3752" fmla="*/ 2874956 h 6857999"/>
              <a:gd name="connsiteX3753" fmla="*/ 48479 w 5286365"/>
              <a:gd name="connsiteY3753" fmla="*/ 2897756 h 6857999"/>
              <a:gd name="connsiteX3754" fmla="*/ 51238 w 5286365"/>
              <a:gd name="connsiteY3754" fmla="*/ 2897756 h 6857999"/>
              <a:gd name="connsiteX3755" fmla="*/ 53208 w 5286365"/>
              <a:gd name="connsiteY3755" fmla="*/ 2898155 h 6857999"/>
              <a:gd name="connsiteX3756" fmla="*/ 55179 w 5286365"/>
              <a:gd name="connsiteY3756" fmla="*/ 2898955 h 6857999"/>
              <a:gd name="connsiteX3757" fmla="*/ 56361 w 5286365"/>
              <a:gd name="connsiteY3757" fmla="*/ 2900156 h 6857999"/>
              <a:gd name="connsiteX3758" fmla="*/ 56756 w 5286365"/>
              <a:gd name="connsiteY3758" fmla="*/ 2901756 h 6857999"/>
              <a:gd name="connsiteX3759" fmla="*/ 57150 w 5286365"/>
              <a:gd name="connsiteY3759" fmla="*/ 2903756 h 6857999"/>
              <a:gd name="connsiteX3760" fmla="*/ 57150 w 5286365"/>
              <a:gd name="connsiteY3760" fmla="*/ 2908156 h 6857999"/>
              <a:gd name="connsiteX3761" fmla="*/ 55967 w 5286365"/>
              <a:gd name="connsiteY3761" fmla="*/ 2917755 h 6857999"/>
              <a:gd name="connsiteX3762" fmla="*/ 55967 w 5286365"/>
              <a:gd name="connsiteY3762" fmla="*/ 2922155 h 6857999"/>
              <a:gd name="connsiteX3763" fmla="*/ 55967 w 5286365"/>
              <a:gd name="connsiteY3763" fmla="*/ 2924555 h 6857999"/>
              <a:gd name="connsiteX3764" fmla="*/ 56756 w 5286365"/>
              <a:gd name="connsiteY3764" fmla="*/ 2925756 h 6857999"/>
              <a:gd name="connsiteX3765" fmla="*/ 49661 w 5286365"/>
              <a:gd name="connsiteY3765" fmla="*/ 2925355 h 6857999"/>
              <a:gd name="connsiteX3766" fmla="*/ 43355 w 5286365"/>
              <a:gd name="connsiteY3766" fmla="*/ 2924555 h 6857999"/>
              <a:gd name="connsiteX3767" fmla="*/ 37837 w 5286365"/>
              <a:gd name="connsiteY3767" fmla="*/ 2922155 h 6857999"/>
              <a:gd name="connsiteX3768" fmla="*/ 32319 w 5286365"/>
              <a:gd name="connsiteY3768" fmla="*/ 2920955 h 6857999"/>
              <a:gd name="connsiteX3769" fmla="*/ 27984 w 5286365"/>
              <a:gd name="connsiteY3769" fmla="*/ 2918156 h 6857999"/>
              <a:gd name="connsiteX3770" fmla="*/ 24042 w 5286365"/>
              <a:gd name="connsiteY3770" fmla="*/ 2915356 h 6857999"/>
              <a:gd name="connsiteX3771" fmla="*/ 20101 w 5286365"/>
              <a:gd name="connsiteY3771" fmla="*/ 2912156 h 6857999"/>
              <a:gd name="connsiteX3772" fmla="*/ 16948 w 5286365"/>
              <a:gd name="connsiteY3772" fmla="*/ 2909356 h 6857999"/>
              <a:gd name="connsiteX3773" fmla="*/ 13795 w 5286365"/>
              <a:gd name="connsiteY3773" fmla="*/ 2904955 h 6857999"/>
              <a:gd name="connsiteX3774" fmla="*/ 11430 w 5286365"/>
              <a:gd name="connsiteY3774" fmla="*/ 2901756 h 6857999"/>
              <a:gd name="connsiteX3775" fmla="*/ 9065 w 5286365"/>
              <a:gd name="connsiteY3775" fmla="*/ 2897756 h 6857999"/>
              <a:gd name="connsiteX3776" fmla="*/ 7094 w 5286365"/>
              <a:gd name="connsiteY3776" fmla="*/ 2892955 h 6857999"/>
              <a:gd name="connsiteX3777" fmla="*/ 3547 w 5286365"/>
              <a:gd name="connsiteY3777" fmla="*/ 2883755 h 6857999"/>
              <a:gd name="connsiteX3778" fmla="*/ 5046912 w 5286365"/>
              <a:gd name="connsiteY3778" fmla="*/ 2757483 h 6857999"/>
              <a:gd name="connsiteX3779" fmla="*/ 5055332 w 5286365"/>
              <a:gd name="connsiteY3779" fmla="*/ 2759494 h 6857999"/>
              <a:gd name="connsiteX3780" fmla="*/ 5057739 w 5286365"/>
              <a:gd name="connsiteY3780" fmla="*/ 2760699 h 6857999"/>
              <a:gd name="connsiteX3781" fmla="*/ 5059343 w 5286365"/>
              <a:gd name="connsiteY3781" fmla="*/ 2761503 h 6857999"/>
              <a:gd name="connsiteX3782" fmla="*/ 5060146 w 5286365"/>
              <a:gd name="connsiteY3782" fmla="*/ 2762712 h 6857999"/>
              <a:gd name="connsiteX3783" fmla="*/ 5060948 w 5286365"/>
              <a:gd name="connsiteY3783" fmla="*/ 2763917 h 6857999"/>
              <a:gd name="connsiteX3784" fmla="*/ 5060146 w 5286365"/>
              <a:gd name="connsiteY3784" fmla="*/ 2765126 h 6857999"/>
              <a:gd name="connsiteX3785" fmla="*/ 5059746 w 5286365"/>
              <a:gd name="connsiteY3785" fmla="*/ 2766734 h 6857999"/>
              <a:gd name="connsiteX3786" fmla="*/ 5058141 w 5286365"/>
              <a:gd name="connsiteY3786" fmla="*/ 2770352 h 6857999"/>
              <a:gd name="connsiteX3787" fmla="*/ 5056135 w 5286365"/>
              <a:gd name="connsiteY3787" fmla="*/ 2774778 h 6857999"/>
              <a:gd name="connsiteX3788" fmla="*/ 5055733 w 5286365"/>
              <a:gd name="connsiteY3788" fmla="*/ 2777188 h 6857999"/>
              <a:gd name="connsiteX3789" fmla="*/ 5055332 w 5286365"/>
              <a:gd name="connsiteY3789" fmla="*/ 2780005 h 6857999"/>
              <a:gd name="connsiteX3790" fmla="*/ 5055332 w 5286365"/>
              <a:gd name="connsiteY3790" fmla="*/ 2782819 h 6857999"/>
              <a:gd name="connsiteX3791" fmla="*/ 5055733 w 5286365"/>
              <a:gd name="connsiteY3791" fmla="*/ 2786036 h 6857999"/>
              <a:gd name="connsiteX3792" fmla="*/ 5051321 w 5286365"/>
              <a:gd name="connsiteY3792" fmla="*/ 2786840 h 6857999"/>
              <a:gd name="connsiteX3793" fmla="*/ 5048114 w 5286365"/>
              <a:gd name="connsiteY3793" fmla="*/ 2787645 h 6857999"/>
              <a:gd name="connsiteX3794" fmla="*/ 5044906 w 5286365"/>
              <a:gd name="connsiteY3794" fmla="*/ 2786840 h 6857999"/>
              <a:gd name="connsiteX3795" fmla="*/ 5042899 w 5286365"/>
              <a:gd name="connsiteY3795" fmla="*/ 2786441 h 6857999"/>
              <a:gd name="connsiteX3796" fmla="*/ 5042098 w 5286365"/>
              <a:gd name="connsiteY3796" fmla="*/ 2784831 h 6857999"/>
              <a:gd name="connsiteX3797" fmla="*/ 5040895 w 5286365"/>
              <a:gd name="connsiteY3797" fmla="*/ 2783222 h 6857999"/>
              <a:gd name="connsiteX3798" fmla="*/ 5039292 w 5286365"/>
              <a:gd name="connsiteY3798" fmla="*/ 2780406 h 6857999"/>
              <a:gd name="connsiteX3799" fmla="*/ 5038089 w 5286365"/>
              <a:gd name="connsiteY3799" fmla="*/ 2776788 h 6857999"/>
              <a:gd name="connsiteX3800" fmla="*/ 5036885 w 5286365"/>
              <a:gd name="connsiteY3800" fmla="*/ 2775582 h 6857999"/>
              <a:gd name="connsiteX3801" fmla="*/ 5035280 w 5286365"/>
              <a:gd name="connsiteY3801" fmla="*/ 2774375 h 6857999"/>
              <a:gd name="connsiteX3802" fmla="*/ 5033276 w 5286365"/>
              <a:gd name="connsiteY3802" fmla="*/ 2773570 h 6857999"/>
              <a:gd name="connsiteX3803" fmla="*/ 5030869 w 5286365"/>
              <a:gd name="connsiteY3803" fmla="*/ 2773170 h 6857999"/>
              <a:gd name="connsiteX3804" fmla="*/ 5027260 w 5286365"/>
              <a:gd name="connsiteY3804" fmla="*/ 2773570 h 6857999"/>
              <a:gd name="connsiteX3805" fmla="*/ 5023250 w 5286365"/>
              <a:gd name="connsiteY3805" fmla="*/ 2774778 h 6857999"/>
              <a:gd name="connsiteX3806" fmla="*/ 5022847 w 5286365"/>
              <a:gd name="connsiteY3806" fmla="*/ 2772365 h 6857999"/>
              <a:gd name="connsiteX3807" fmla="*/ 5023250 w 5286365"/>
              <a:gd name="connsiteY3807" fmla="*/ 2770755 h 6857999"/>
              <a:gd name="connsiteX3808" fmla="*/ 5024051 w 5286365"/>
              <a:gd name="connsiteY3808" fmla="*/ 2769147 h 6857999"/>
              <a:gd name="connsiteX3809" fmla="*/ 5025655 w 5286365"/>
              <a:gd name="connsiteY3809" fmla="*/ 2768342 h 6857999"/>
              <a:gd name="connsiteX3810" fmla="*/ 5027260 w 5286365"/>
              <a:gd name="connsiteY3810" fmla="*/ 2767134 h 6857999"/>
              <a:gd name="connsiteX3811" fmla="*/ 5029265 w 5286365"/>
              <a:gd name="connsiteY3811" fmla="*/ 2765929 h 6857999"/>
              <a:gd name="connsiteX3812" fmla="*/ 5034078 w 5286365"/>
              <a:gd name="connsiteY3812" fmla="*/ 2765126 h 6857999"/>
              <a:gd name="connsiteX3813" fmla="*/ 5038489 w 5286365"/>
              <a:gd name="connsiteY3813" fmla="*/ 2763917 h 6857999"/>
              <a:gd name="connsiteX3814" fmla="*/ 5042498 w 5286365"/>
              <a:gd name="connsiteY3814" fmla="*/ 2762712 h 6857999"/>
              <a:gd name="connsiteX3815" fmla="*/ 5044506 w 5286365"/>
              <a:gd name="connsiteY3815" fmla="*/ 2761907 h 6857999"/>
              <a:gd name="connsiteX3816" fmla="*/ 5045709 w 5286365"/>
              <a:gd name="connsiteY3816" fmla="*/ 2760699 h 6857999"/>
              <a:gd name="connsiteX3817" fmla="*/ 5046511 w 5286365"/>
              <a:gd name="connsiteY3817" fmla="*/ 2759091 h 6857999"/>
              <a:gd name="connsiteX3818" fmla="*/ 5199282 w 5286365"/>
              <a:gd name="connsiteY3818" fmla="*/ 2733671 h 6857999"/>
              <a:gd name="connsiteX3819" fmla="*/ 5202504 w 5286365"/>
              <a:gd name="connsiteY3819" fmla="*/ 2736107 h 6857999"/>
              <a:gd name="connsiteX3820" fmla="*/ 5205320 w 5286365"/>
              <a:gd name="connsiteY3820" fmla="*/ 2738544 h 6857999"/>
              <a:gd name="connsiteX3821" fmla="*/ 5207735 w 5286365"/>
              <a:gd name="connsiteY3821" fmla="*/ 2740979 h 6857999"/>
              <a:gd name="connsiteX3822" fmla="*/ 5209747 w 5286365"/>
              <a:gd name="connsiteY3822" fmla="*/ 2744228 h 6857999"/>
              <a:gd name="connsiteX3823" fmla="*/ 5211358 w 5286365"/>
              <a:gd name="connsiteY3823" fmla="*/ 2746668 h 6857999"/>
              <a:gd name="connsiteX3824" fmla="*/ 5211760 w 5286365"/>
              <a:gd name="connsiteY3824" fmla="*/ 2749916 h 6857999"/>
              <a:gd name="connsiteX3825" fmla="*/ 5211760 w 5286365"/>
              <a:gd name="connsiteY3825" fmla="*/ 2752352 h 6857999"/>
              <a:gd name="connsiteX3826" fmla="*/ 5211358 w 5286365"/>
              <a:gd name="connsiteY3826" fmla="*/ 2755600 h 6857999"/>
              <a:gd name="connsiteX3827" fmla="*/ 5210149 w 5286365"/>
              <a:gd name="connsiteY3827" fmla="*/ 2758036 h 6857999"/>
              <a:gd name="connsiteX3828" fmla="*/ 5208138 w 5286365"/>
              <a:gd name="connsiteY3828" fmla="*/ 2760068 h 6857999"/>
              <a:gd name="connsiteX3829" fmla="*/ 5206125 w 5286365"/>
              <a:gd name="connsiteY3829" fmla="*/ 2762911 h 6857999"/>
              <a:gd name="connsiteX3830" fmla="*/ 5202504 w 5286365"/>
              <a:gd name="connsiteY3830" fmla="*/ 2764128 h 6857999"/>
              <a:gd name="connsiteX3831" fmla="*/ 5199282 w 5286365"/>
              <a:gd name="connsiteY3831" fmla="*/ 2765751 h 6857999"/>
              <a:gd name="connsiteX3832" fmla="*/ 5194452 w 5286365"/>
              <a:gd name="connsiteY3832" fmla="*/ 2767376 h 6857999"/>
              <a:gd name="connsiteX3833" fmla="*/ 5189625 w 5286365"/>
              <a:gd name="connsiteY3833" fmla="*/ 2767784 h 6857999"/>
              <a:gd name="connsiteX3834" fmla="*/ 5183185 w 5286365"/>
              <a:gd name="connsiteY3834" fmla="*/ 2768596 h 6857999"/>
              <a:gd name="connsiteX3835" fmla="*/ 5185197 w 5286365"/>
              <a:gd name="connsiteY3835" fmla="*/ 2766971 h 6857999"/>
              <a:gd name="connsiteX3836" fmla="*/ 5186806 w 5286365"/>
              <a:gd name="connsiteY3836" fmla="*/ 2764940 h 6857999"/>
              <a:gd name="connsiteX3837" fmla="*/ 5188013 w 5286365"/>
              <a:gd name="connsiteY3837" fmla="*/ 2763315 h 6857999"/>
              <a:gd name="connsiteX3838" fmla="*/ 5188820 w 5286365"/>
              <a:gd name="connsiteY3838" fmla="*/ 2760880 h 6857999"/>
              <a:gd name="connsiteX3839" fmla="*/ 5190027 w 5286365"/>
              <a:gd name="connsiteY3839" fmla="*/ 2756007 h 6857999"/>
              <a:gd name="connsiteX3840" fmla="*/ 5190832 w 5286365"/>
              <a:gd name="connsiteY3840" fmla="*/ 2751132 h 6857999"/>
              <a:gd name="connsiteX3841" fmla="*/ 5192040 w 5286365"/>
              <a:gd name="connsiteY3841" fmla="*/ 2745854 h 6857999"/>
              <a:gd name="connsiteX3842" fmla="*/ 5193649 w 5286365"/>
              <a:gd name="connsiteY3842" fmla="*/ 2740979 h 6857999"/>
              <a:gd name="connsiteX3843" fmla="*/ 5194452 w 5286365"/>
              <a:gd name="connsiteY3843" fmla="*/ 2738951 h 6857999"/>
              <a:gd name="connsiteX3844" fmla="*/ 5195662 w 5286365"/>
              <a:gd name="connsiteY3844" fmla="*/ 2736920 h 6857999"/>
              <a:gd name="connsiteX3845" fmla="*/ 5196869 w 5286365"/>
              <a:gd name="connsiteY3845" fmla="*/ 2734889 h 6857999"/>
              <a:gd name="connsiteX3846" fmla="*/ 5126035 w 5286365"/>
              <a:gd name="connsiteY3846" fmla="*/ 2733671 h 6857999"/>
              <a:gd name="connsiteX3847" fmla="*/ 5133972 w 5286365"/>
              <a:gd name="connsiteY3847" fmla="*/ 2734066 h 6857999"/>
              <a:gd name="connsiteX3848" fmla="*/ 5140657 w 5286365"/>
              <a:gd name="connsiteY3848" fmla="*/ 2735259 h 6857999"/>
              <a:gd name="connsiteX3849" fmla="*/ 5144835 w 5286365"/>
              <a:gd name="connsiteY3849" fmla="*/ 2736448 h 6857999"/>
              <a:gd name="connsiteX3850" fmla="*/ 5146505 w 5286365"/>
              <a:gd name="connsiteY3850" fmla="*/ 2737637 h 6857999"/>
              <a:gd name="connsiteX3851" fmla="*/ 5147760 w 5286365"/>
              <a:gd name="connsiteY3851" fmla="*/ 2739226 h 6857999"/>
              <a:gd name="connsiteX3852" fmla="*/ 5148595 w 5286365"/>
              <a:gd name="connsiteY3852" fmla="*/ 2740020 h 6857999"/>
              <a:gd name="connsiteX3853" fmla="*/ 5149430 w 5286365"/>
              <a:gd name="connsiteY3853" fmla="*/ 2741608 h 6857999"/>
              <a:gd name="connsiteX3854" fmla="*/ 5149848 w 5286365"/>
              <a:gd name="connsiteY3854" fmla="*/ 2745181 h 6857999"/>
              <a:gd name="connsiteX3855" fmla="*/ 5149430 w 5286365"/>
              <a:gd name="connsiteY3855" fmla="*/ 2748752 h 6857999"/>
              <a:gd name="connsiteX3856" fmla="*/ 5148595 w 5286365"/>
              <a:gd name="connsiteY3856" fmla="*/ 2752323 h 6857999"/>
              <a:gd name="connsiteX3857" fmla="*/ 5146923 w 5286365"/>
              <a:gd name="connsiteY3857" fmla="*/ 2756292 h 6857999"/>
              <a:gd name="connsiteX3858" fmla="*/ 5144835 w 5286365"/>
              <a:gd name="connsiteY3858" fmla="*/ 2760262 h 6857999"/>
              <a:gd name="connsiteX3859" fmla="*/ 5140657 w 5286365"/>
              <a:gd name="connsiteY3859" fmla="*/ 2768595 h 6857999"/>
              <a:gd name="connsiteX3860" fmla="*/ 5138569 w 5286365"/>
              <a:gd name="connsiteY3860" fmla="*/ 2772563 h 6857999"/>
              <a:gd name="connsiteX3861" fmla="*/ 5136896 w 5286365"/>
              <a:gd name="connsiteY3861" fmla="*/ 2776928 h 6857999"/>
              <a:gd name="connsiteX3862" fmla="*/ 5135643 w 5286365"/>
              <a:gd name="connsiteY3862" fmla="*/ 2780899 h 6857999"/>
              <a:gd name="connsiteX3863" fmla="*/ 5135643 w 5286365"/>
              <a:gd name="connsiteY3863" fmla="*/ 2784470 h 6857999"/>
              <a:gd name="connsiteX3864" fmla="*/ 5131884 w 5286365"/>
              <a:gd name="connsiteY3864" fmla="*/ 2781694 h 6857999"/>
              <a:gd name="connsiteX3865" fmla="*/ 5129376 w 5286365"/>
              <a:gd name="connsiteY3865" fmla="*/ 2779311 h 6857999"/>
              <a:gd name="connsiteX3866" fmla="*/ 5127706 w 5286365"/>
              <a:gd name="connsiteY3866" fmla="*/ 2776134 h 6857999"/>
              <a:gd name="connsiteX3867" fmla="*/ 5127288 w 5286365"/>
              <a:gd name="connsiteY3867" fmla="*/ 2773356 h 6857999"/>
              <a:gd name="connsiteX3868" fmla="*/ 5127288 w 5286365"/>
              <a:gd name="connsiteY3868" fmla="*/ 2770184 h 6857999"/>
              <a:gd name="connsiteX3869" fmla="*/ 5128541 w 5286365"/>
              <a:gd name="connsiteY3869" fmla="*/ 2766611 h 6857999"/>
              <a:gd name="connsiteX3870" fmla="*/ 5130631 w 5286365"/>
              <a:gd name="connsiteY3870" fmla="*/ 2760262 h 6857999"/>
              <a:gd name="connsiteX3871" fmla="*/ 5132720 w 5286365"/>
              <a:gd name="connsiteY3871" fmla="*/ 2753118 h 6857999"/>
              <a:gd name="connsiteX3872" fmla="*/ 5133555 w 5286365"/>
              <a:gd name="connsiteY3872" fmla="*/ 2750339 h 6857999"/>
              <a:gd name="connsiteX3873" fmla="*/ 5133555 w 5286365"/>
              <a:gd name="connsiteY3873" fmla="*/ 2746766 h 6857999"/>
              <a:gd name="connsiteX3874" fmla="*/ 5133137 w 5286365"/>
              <a:gd name="connsiteY3874" fmla="*/ 2743195 h 6857999"/>
              <a:gd name="connsiteX3875" fmla="*/ 5131884 w 5286365"/>
              <a:gd name="connsiteY3875" fmla="*/ 2740020 h 6857999"/>
              <a:gd name="connsiteX3876" fmla="*/ 5129796 w 5286365"/>
              <a:gd name="connsiteY3876" fmla="*/ 2736448 h 6857999"/>
              <a:gd name="connsiteX3877" fmla="*/ 5054202 w 5286365"/>
              <a:gd name="connsiteY3877" fmla="*/ 2706683 h 6857999"/>
              <a:gd name="connsiteX3878" fmla="*/ 5057376 w 5286365"/>
              <a:gd name="connsiteY3878" fmla="*/ 2708286 h 6857999"/>
              <a:gd name="connsiteX3879" fmla="*/ 5059360 w 5286365"/>
              <a:gd name="connsiteY3879" fmla="*/ 2709884 h 6857999"/>
              <a:gd name="connsiteX3880" fmla="*/ 5060155 w 5286365"/>
              <a:gd name="connsiteY3880" fmla="*/ 2711888 h 6857999"/>
              <a:gd name="connsiteX3881" fmla="*/ 5060948 w 5286365"/>
              <a:gd name="connsiteY3881" fmla="*/ 2713888 h 6857999"/>
              <a:gd name="connsiteX3882" fmla="*/ 5060155 w 5286365"/>
              <a:gd name="connsiteY3882" fmla="*/ 2716291 h 6857999"/>
              <a:gd name="connsiteX3883" fmla="*/ 5059758 w 5286365"/>
              <a:gd name="connsiteY3883" fmla="*/ 2718693 h 6857999"/>
              <a:gd name="connsiteX3884" fmla="*/ 5057774 w 5286365"/>
              <a:gd name="connsiteY3884" fmla="*/ 2724297 h 6857999"/>
              <a:gd name="connsiteX3885" fmla="*/ 5054597 w 5286365"/>
              <a:gd name="connsiteY3885" fmla="*/ 2731104 h 6857999"/>
              <a:gd name="connsiteX3886" fmla="*/ 5053805 w 5286365"/>
              <a:gd name="connsiteY3886" fmla="*/ 2734706 h 6857999"/>
              <a:gd name="connsiteX3887" fmla="*/ 5053407 w 5286365"/>
              <a:gd name="connsiteY3887" fmla="*/ 2737910 h 6857999"/>
              <a:gd name="connsiteX3888" fmla="*/ 5052614 w 5286365"/>
              <a:gd name="connsiteY3888" fmla="*/ 2741512 h 6857999"/>
              <a:gd name="connsiteX3889" fmla="*/ 5052614 w 5286365"/>
              <a:gd name="connsiteY3889" fmla="*/ 2745115 h 6857999"/>
              <a:gd name="connsiteX3890" fmla="*/ 5053805 w 5286365"/>
              <a:gd name="connsiteY3890" fmla="*/ 2748717 h 6857999"/>
              <a:gd name="connsiteX3891" fmla="*/ 5055390 w 5286365"/>
              <a:gd name="connsiteY3891" fmla="*/ 2752721 h 6857999"/>
              <a:gd name="connsiteX3892" fmla="*/ 5049834 w 5286365"/>
              <a:gd name="connsiteY3892" fmla="*/ 2751118 h 6857999"/>
              <a:gd name="connsiteX3893" fmla="*/ 5045866 w 5286365"/>
              <a:gd name="connsiteY3893" fmla="*/ 2749118 h 6857999"/>
              <a:gd name="connsiteX3894" fmla="*/ 5042692 w 5286365"/>
              <a:gd name="connsiteY3894" fmla="*/ 2747117 h 6857999"/>
              <a:gd name="connsiteX3895" fmla="*/ 5041103 w 5286365"/>
              <a:gd name="connsiteY3895" fmla="*/ 2745115 h 6857999"/>
              <a:gd name="connsiteX3896" fmla="*/ 5040311 w 5286365"/>
              <a:gd name="connsiteY3896" fmla="*/ 2742711 h 6857999"/>
              <a:gd name="connsiteX3897" fmla="*/ 5040707 w 5286365"/>
              <a:gd name="connsiteY3897" fmla="*/ 2739509 h 6857999"/>
              <a:gd name="connsiteX3898" fmla="*/ 5041103 w 5286365"/>
              <a:gd name="connsiteY3898" fmla="*/ 2737109 h 6857999"/>
              <a:gd name="connsiteX3899" fmla="*/ 5042692 w 5286365"/>
              <a:gd name="connsiteY3899" fmla="*/ 2733505 h 6857999"/>
              <a:gd name="connsiteX3900" fmla="*/ 5046264 w 5286365"/>
              <a:gd name="connsiteY3900" fmla="*/ 2727498 h 6857999"/>
              <a:gd name="connsiteX3901" fmla="*/ 5050232 w 5286365"/>
              <a:gd name="connsiteY3901" fmla="*/ 2720295 h 6857999"/>
              <a:gd name="connsiteX3902" fmla="*/ 5052216 w 5286365"/>
              <a:gd name="connsiteY3902" fmla="*/ 2716691 h 6857999"/>
              <a:gd name="connsiteX3903" fmla="*/ 5053407 w 5286365"/>
              <a:gd name="connsiteY3903" fmla="*/ 2713888 h 6857999"/>
              <a:gd name="connsiteX3904" fmla="*/ 5054202 w 5286365"/>
              <a:gd name="connsiteY3904" fmla="*/ 2710286 h 6857999"/>
              <a:gd name="connsiteX3905" fmla="*/ 5044069 w 5286365"/>
              <a:gd name="connsiteY3905" fmla="*/ 2598734 h 6857999"/>
              <a:gd name="connsiteX3906" fmla="*/ 5049530 w 5286365"/>
              <a:gd name="connsiteY3906" fmla="*/ 2600736 h 6857999"/>
              <a:gd name="connsiteX3907" fmla="*/ 5053819 w 5286365"/>
              <a:gd name="connsiteY3907" fmla="*/ 2603539 h 6857999"/>
              <a:gd name="connsiteX3908" fmla="*/ 5057717 w 5286365"/>
              <a:gd name="connsiteY3908" fmla="*/ 2606344 h 6857999"/>
              <a:gd name="connsiteX3909" fmla="*/ 5060837 w 5286365"/>
              <a:gd name="connsiteY3909" fmla="*/ 2609950 h 6857999"/>
              <a:gd name="connsiteX3910" fmla="*/ 5063176 w 5286365"/>
              <a:gd name="connsiteY3910" fmla="*/ 2613555 h 6857999"/>
              <a:gd name="connsiteX3911" fmla="*/ 5065126 w 5286365"/>
              <a:gd name="connsiteY3911" fmla="*/ 2617961 h 6857999"/>
              <a:gd name="connsiteX3912" fmla="*/ 5066685 w 5286365"/>
              <a:gd name="connsiteY3912" fmla="*/ 2622768 h 6857999"/>
              <a:gd name="connsiteX3913" fmla="*/ 5068245 w 5286365"/>
              <a:gd name="connsiteY3913" fmla="*/ 2627575 h 6857999"/>
              <a:gd name="connsiteX3914" fmla="*/ 5066294 w 5286365"/>
              <a:gd name="connsiteY3914" fmla="*/ 2625573 h 6857999"/>
              <a:gd name="connsiteX3915" fmla="*/ 5064345 w 5286365"/>
              <a:gd name="connsiteY3915" fmla="*/ 2624370 h 6857999"/>
              <a:gd name="connsiteX3916" fmla="*/ 5062396 w 5286365"/>
              <a:gd name="connsiteY3916" fmla="*/ 2623170 h 6857999"/>
              <a:gd name="connsiteX3917" fmla="*/ 5060837 w 5286365"/>
              <a:gd name="connsiteY3917" fmla="*/ 2622768 h 6857999"/>
              <a:gd name="connsiteX3918" fmla="*/ 5059278 w 5286365"/>
              <a:gd name="connsiteY3918" fmla="*/ 2622768 h 6857999"/>
              <a:gd name="connsiteX3919" fmla="*/ 5057717 w 5286365"/>
              <a:gd name="connsiteY3919" fmla="*/ 2623170 h 6857999"/>
              <a:gd name="connsiteX3920" fmla="*/ 5056548 w 5286365"/>
              <a:gd name="connsiteY3920" fmla="*/ 2624370 h 6857999"/>
              <a:gd name="connsiteX3921" fmla="*/ 5054987 w 5286365"/>
              <a:gd name="connsiteY3921" fmla="*/ 2625172 h 6857999"/>
              <a:gd name="connsiteX3922" fmla="*/ 5053038 w 5286365"/>
              <a:gd name="connsiteY3922" fmla="*/ 2628377 h 6857999"/>
              <a:gd name="connsiteX3923" fmla="*/ 5051478 w 5286365"/>
              <a:gd name="connsiteY3923" fmla="*/ 2631982 h 6857999"/>
              <a:gd name="connsiteX3924" fmla="*/ 5050697 w 5286365"/>
              <a:gd name="connsiteY3924" fmla="*/ 2636388 h 6857999"/>
              <a:gd name="connsiteX3925" fmla="*/ 5049919 w 5286365"/>
              <a:gd name="connsiteY3925" fmla="*/ 2641596 h 6857999"/>
              <a:gd name="connsiteX3926" fmla="*/ 5050697 w 5286365"/>
              <a:gd name="connsiteY3926" fmla="*/ 2646403 h 6857999"/>
              <a:gd name="connsiteX3927" fmla="*/ 5051478 w 5286365"/>
              <a:gd name="connsiteY3927" fmla="*/ 2651210 h 6857999"/>
              <a:gd name="connsiteX3928" fmla="*/ 5053428 w 5286365"/>
              <a:gd name="connsiteY3928" fmla="*/ 2655616 h 6857999"/>
              <a:gd name="connsiteX3929" fmla="*/ 5054597 w 5286365"/>
              <a:gd name="connsiteY3929" fmla="*/ 2657621 h 6857999"/>
              <a:gd name="connsiteX3930" fmla="*/ 5055767 w 5286365"/>
              <a:gd name="connsiteY3930" fmla="*/ 2659221 h 6857999"/>
              <a:gd name="connsiteX3931" fmla="*/ 5057717 w 5286365"/>
              <a:gd name="connsiteY3931" fmla="*/ 2660825 h 6857999"/>
              <a:gd name="connsiteX3932" fmla="*/ 5060056 w 5286365"/>
              <a:gd name="connsiteY3932" fmla="*/ 2662026 h 6857999"/>
              <a:gd name="connsiteX3933" fmla="*/ 5062005 w 5286365"/>
              <a:gd name="connsiteY3933" fmla="*/ 2663227 h 6857999"/>
              <a:gd name="connsiteX3934" fmla="*/ 5064345 w 5286365"/>
              <a:gd name="connsiteY3934" fmla="*/ 2663628 h 6857999"/>
              <a:gd name="connsiteX3935" fmla="*/ 5066685 w 5286365"/>
              <a:gd name="connsiteY3935" fmla="*/ 2663628 h 6857999"/>
              <a:gd name="connsiteX3936" fmla="*/ 5069804 w 5286365"/>
              <a:gd name="connsiteY3936" fmla="*/ 2663628 h 6857999"/>
              <a:gd name="connsiteX3937" fmla="*/ 5073313 w 5286365"/>
              <a:gd name="connsiteY3937" fmla="*/ 2662827 h 6857999"/>
              <a:gd name="connsiteX3938" fmla="*/ 5076823 w 5286365"/>
              <a:gd name="connsiteY3938" fmla="*/ 2661625 h 6857999"/>
              <a:gd name="connsiteX3939" fmla="*/ 5076823 w 5286365"/>
              <a:gd name="connsiteY3939" fmla="*/ 2664030 h 6857999"/>
              <a:gd name="connsiteX3940" fmla="*/ 5076043 w 5286365"/>
              <a:gd name="connsiteY3940" fmla="*/ 2666431 h 6857999"/>
              <a:gd name="connsiteX3941" fmla="*/ 5074484 w 5286365"/>
              <a:gd name="connsiteY3941" fmla="*/ 2667634 h 6857999"/>
              <a:gd name="connsiteX3942" fmla="*/ 5073313 w 5286365"/>
              <a:gd name="connsiteY3942" fmla="*/ 2669236 h 6857999"/>
              <a:gd name="connsiteX3943" fmla="*/ 5070583 w 5286365"/>
              <a:gd name="connsiteY3943" fmla="*/ 2669638 h 6857999"/>
              <a:gd name="connsiteX3944" fmla="*/ 5068245 w 5286365"/>
              <a:gd name="connsiteY3944" fmla="*/ 2670839 h 6857999"/>
              <a:gd name="connsiteX3945" fmla="*/ 5063176 w 5286365"/>
              <a:gd name="connsiteY3945" fmla="*/ 2671640 h 6857999"/>
              <a:gd name="connsiteX3946" fmla="*/ 5057717 w 5286365"/>
              <a:gd name="connsiteY3946" fmla="*/ 2673242 h 6857999"/>
              <a:gd name="connsiteX3947" fmla="*/ 5055767 w 5286365"/>
              <a:gd name="connsiteY3947" fmla="*/ 2674445 h 6857999"/>
              <a:gd name="connsiteX3948" fmla="*/ 5054597 w 5286365"/>
              <a:gd name="connsiteY3948" fmla="*/ 2675246 h 6857999"/>
              <a:gd name="connsiteX3949" fmla="*/ 5053038 w 5286365"/>
              <a:gd name="connsiteY3949" fmla="*/ 2676848 h 6857999"/>
              <a:gd name="connsiteX3950" fmla="*/ 5052647 w 5286365"/>
              <a:gd name="connsiteY3950" fmla="*/ 2678850 h 6857999"/>
              <a:gd name="connsiteX3951" fmla="*/ 5052647 w 5286365"/>
              <a:gd name="connsiteY3951" fmla="*/ 2681254 h 6857999"/>
              <a:gd name="connsiteX3952" fmla="*/ 5053428 w 5286365"/>
              <a:gd name="connsiteY3952" fmla="*/ 2684460 h 6857999"/>
              <a:gd name="connsiteX3953" fmla="*/ 5049530 w 5286365"/>
              <a:gd name="connsiteY3953" fmla="*/ 2680854 h 6857999"/>
              <a:gd name="connsiteX3954" fmla="*/ 5046018 w 5286365"/>
              <a:gd name="connsiteY3954" fmla="*/ 2676848 h 6857999"/>
              <a:gd name="connsiteX3955" fmla="*/ 5043291 w 5286365"/>
              <a:gd name="connsiteY3955" fmla="*/ 2671640 h 6857999"/>
              <a:gd name="connsiteX3956" fmla="*/ 5040172 w 5286365"/>
              <a:gd name="connsiteY3956" fmla="*/ 2666431 h 6857999"/>
              <a:gd name="connsiteX3957" fmla="*/ 5037830 w 5286365"/>
              <a:gd name="connsiteY3957" fmla="*/ 2660024 h 6857999"/>
              <a:gd name="connsiteX3958" fmla="*/ 5035883 w 5286365"/>
              <a:gd name="connsiteY3958" fmla="*/ 2653614 h 6857999"/>
              <a:gd name="connsiteX3959" fmla="*/ 5034322 w 5286365"/>
              <a:gd name="connsiteY3959" fmla="*/ 2646804 h 6857999"/>
              <a:gd name="connsiteX3960" fmla="*/ 5033152 w 5286365"/>
              <a:gd name="connsiteY3960" fmla="*/ 2640393 h 6857999"/>
              <a:gd name="connsiteX3961" fmla="*/ 5032762 w 5286365"/>
              <a:gd name="connsiteY3961" fmla="*/ 2633984 h 6857999"/>
              <a:gd name="connsiteX3962" fmla="*/ 5032374 w 5286365"/>
              <a:gd name="connsiteY3962" fmla="*/ 2627174 h 6857999"/>
              <a:gd name="connsiteX3963" fmla="*/ 5032762 w 5286365"/>
              <a:gd name="connsiteY3963" fmla="*/ 2621166 h 6857999"/>
              <a:gd name="connsiteX3964" fmla="*/ 5033932 w 5286365"/>
              <a:gd name="connsiteY3964" fmla="*/ 2615156 h 6857999"/>
              <a:gd name="connsiteX3965" fmla="*/ 5035883 w 5286365"/>
              <a:gd name="connsiteY3965" fmla="*/ 2609950 h 6857999"/>
              <a:gd name="connsiteX3966" fmla="*/ 5037830 w 5286365"/>
              <a:gd name="connsiteY3966" fmla="*/ 2605545 h 6857999"/>
              <a:gd name="connsiteX3967" fmla="*/ 5040560 w 5286365"/>
              <a:gd name="connsiteY3967" fmla="*/ 2601937 h 6857999"/>
              <a:gd name="connsiteX3968" fmla="*/ 5042119 w 5286365"/>
              <a:gd name="connsiteY3968" fmla="*/ 2600336 h 6857999"/>
              <a:gd name="connsiteX3969" fmla="*/ 5002099 w 5286365"/>
              <a:gd name="connsiteY3969" fmla="*/ 2452683 h 6857999"/>
              <a:gd name="connsiteX3970" fmla="*/ 5004910 w 5286365"/>
              <a:gd name="connsiteY3970" fmla="*/ 2453082 h 6857999"/>
              <a:gd name="connsiteX3971" fmla="*/ 5007718 w 5286365"/>
              <a:gd name="connsiteY3971" fmla="*/ 2454275 h 6857999"/>
              <a:gd name="connsiteX3972" fmla="*/ 5009325 w 5286365"/>
              <a:gd name="connsiteY3972" fmla="*/ 2455862 h 6857999"/>
              <a:gd name="connsiteX3973" fmla="*/ 5010531 w 5286365"/>
              <a:gd name="connsiteY3973" fmla="*/ 2457051 h 6857999"/>
              <a:gd name="connsiteX3974" fmla="*/ 5011332 w 5286365"/>
              <a:gd name="connsiteY3974" fmla="*/ 2459435 h 6857999"/>
              <a:gd name="connsiteX3975" fmla="*/ 5011734 w 5286365"/>
              <a:gd name="connsiteY3975" fmla="*/ 2461417 h 6857999"/>
              <a:gd name="connsiteX3976" fmla="*/ 5011332 w 5286365"/>
              <a:gd name="connsiteY3976" fmla="*/ 2463800 h 6857999"/>
              <a:gd name="connsiteX3977" fmla="*/ 5010531 w 5286365"/>
              <a:gd name="connsiteY3977" fmla="*/ 2466179 h 6857999"/>
              <a:gd name="connsiteX3978" fmla="*/ 5009325 w 5286365"/>
              <a:gd name="connsiteY3978" fmla="*/ 2470941 h 6857999"/>
              <a:gd name="connsiteX3979" fmla="*/ 5006515 w 5286365"/>
              <a:gd name="connsiteY3979" fmla="*/ 2475309 h 6857999"/>
              <a:gd name="connsiteX3980" fmla="*/ 5004509 w 5286365"/>
              <a:gd name="connsiteY3980" fmla="*/ 2478880 h 6857999"/>
              <a:gd name="connsiteX3981" fmla="*/ 5002099 w 5286365"/>
              <a:gd name="connsiteY3981" fmla="*/ 2480863 h 6857999"/>
              <a:gd name="connsiteX3982" fmla="*/ 4977611 w 5286365"/>
              <a:gd name="connsiteY3982" fmla="*/ 2481261 h 6857999"/>
              <a:gd name="connsiteX3983" fmla="*/ 4976809 w 5286365"/>
              <a:gd name="connsiteY3983" fmla="*/ 2477292 h 6857999"/>
              <a:gd name="connsiteX3984" fmla="*/ 4976809 w 5286365"/>
              <a:gd name="connsiteY3984" fmla="*/ 2474910 h 6857999"/>
              <a:gd name="connsiteX3985" fmla="*/ 4977211 w 5286365"/>
              <a:gd name="connsiteY3985" fmla="*/ 2472134 h 6857999"/>
              <a:gd name="connsiteX3986" fmla="*/ 4978816 w 5286365"/>
              <a:gd name="connsiteY3986" fmla="*/ 2470148 h 6857999"/>
              <a:gd name="connsiteX3987" fmla="*/ 4980823 w 5286365"/>
              <a:gd name="connsiteY3987" fmla="*/ 2469355 h 6857999"/>
              <a:gd name="connsiteX3988" fmla="*/ 4983233 w 5286365"/>
              <a:gd name="connsiteY3988" fmla="*/ 2467766 h 6857999"/>
              <a:gd name="connsiteX3989" fmla="*/ 4988852 w 5286365"/>
              <a:gd name="connsiteY3989" fmla="*/ 2466179 h 6857999"/>
              <a:gd name="connsiteX3990" fmla="*/ 4994873 w 5286365"/>
              <a:gd name="connsiteY3990" fmla="*/ 2464592 h 6857999"/>
              <a:gd name="connsiteX3991" fmla="*/ 4997281 w 5286365"/>
              <a:gd name="connsiteY3991" fmla="*/ 2463800 h 6857999"/>
              <a:gd name="connsiteX3992" fmla="*/ 4999691 w 5286365"/>
              <a:gd name="connsiteY3992" fmla="*/ 2462211 h 6857999"/>
              <a:gd name="connsiteX3993" fmla="*/ 5000895 w 5286365"/>
              <a:gd name="connsiteY3993" fmla="*/ 2460624 h 6857999"/>
              <a:gd name="connsiteX3994" fmla="*/ 5002099 w 5286365"/>
              <a:gd name="connsiteY3994" fmla="*/ 2458640 h 6857999"/>
              <a:gd name="connsiteX3995" fmla="*/ 5002502 w 5286365"/>
              <a:gd name="connsiteY3995" fmla="*/ 2456256 h 6857999"/>
              <a:gd name="connsiteX3996" fmla="*/ 5056185 w 5286365"/>
              <a:gd name="connsiteY3996" fmla="*/ 2327274 h 6857999"/>
              <a:gd name="connsiteX3997" fmla="*/ 5061023 w 5286365"/>
              <a:gd name="connsiteY3997" fmla="*/ 2328461 h 6857999"/>
              <a:gd name="connsiteX3998" fmla="*/ 5065053 w 5286365"/>
              <a:gd name="connsiteY3998" fmla="*/ 2330050 h 6857999"/>
              <a:gd name="connsiteX3999" fmla="*/ 5067877 w 5286365"/>
              <a:gd name="connsiteY3999" fmla="*/ 2332034 h 6857999"/>
              <a:gd name="connsiteX4000" fmla="*/ 5069893 w 5286365"/>
              <a:gd name="connsiteY4000" fmla="*/ 2334814 h 6857999"/>
              <a:gd name="connsiteX4001" fmla="*/ 5071504 w 5286365"/>
              <a:gd name="connsiteY4001" fmla="*/ 2337989 h 6857999"/>
              <a:gd name="connsiteX4002" fmla="*/ 5072715 w 5286365"/>
              <a:gd name="connsiteY4002" fmla="*/ 2341562 h 6857999"/>
              <a:gd name="connsiteX4003" fmla="*/ 5073520 w 5286365"/>
              <a:gd name="connsiteY4003" fmla="*/ 2345133 h 6857999"/>
              <a:gd name="connsiteX4004" fmla="*/ 5073923 w 5286365"/>
              <a:gd name="connsiteY4004" fmla="*/ 2349100 h 6857999"/>
              <a:gd name="connsiteX4005" fmla="*/ 5074731 w 5286365"/>
              <a:gd name="connsiteY4005" fmla="*/ 2357436 h 6857999"/>
              <a:gd name="connsiteX4006" fmla="*/ 5075536 w 5286365"/>
              <a:gd name="connsiteY4006" fmla="*/ 2364976 h 6857999"/>
              <a:gd name="connsiteX4007" fmla="*/ 5075939 w 5286365"/>
              <a:gd name="connsiteY4007" fmla="*/ 2368945 h 6857999"/>
              <a:gd name="connsiteX4008" fmla="*/ 5077552 w 5286365"/>
              <a:gd name="connsiteY4008" fmla="*/ 2372518 h 6857999"/>
              <a:gd name="connsiteX4009" fmla="*/ 5079165 w 5286365"/>
              <a:gd name="connsiteY4009" fmla="*/ 2375690 h 6857999"/>
              <a:gd name="connsiteX4010" fmla="*/ 5081585 w 5286365"/>
              <a:gd name="connsiteY4010" fmla="*/ 2378073 h 6857999"/>
              <a:gd name="connsiteX4011" fmla="*/ 5074731 w 5286365"/>
              <a:gd name="connsiteY4011" fmla="*/ 2377280 h 6857999"/>
              <a:gd name="connsiteX4012" fmla="*/ 5069085 w 5286365"/>
              <a:gd name="connsiteY4012" fmla="*/ 2375690 h 6857999"/>
              <a:gd name="connsiteX4013" fmla="*/ 5065053 w 5286365"/>
              <a:gd name="connsiteY4013" fmla="*/ 2373309 h 6857999"/>
              <a:gd name="connsiteX4014" fmla="*/ 5062232 w 5286365"/>
              <a:gd name="connsiteY4014" fmla="*/ 2370929 h 6857999"/>
              <a:gd name="connsiteX4015" fmla="*/ 5061023 w 5286365"/>
              <a:gd name="connsiteY4015" fmla="*/ 2368151 h 6857999"/>
              <a:gd name="connsiteX4016" fmla="*/ 5059814 w 5286365"/>
              <a:gd name="connsiteY4016" fmla="*/ 2364976 h 6857999"/>
              <a:gd name="connsiteX4017" fmla="*/ 5059814 w 5286365"/>
              <a:gd name="connsiteY4017" fmla="*/ 2361402 h 6857999"/>
              <a:gd name="connsiteX4018" fmla="*/ 5060216 w 5286365"/>
              <a:gd name="connsiteY4018" fmla="*/ 2358230 h 6857999"/>
              <a:gd name="connsiteX4019" fmla="*/ 5061827 w 5286365"/>
              <a:gd name="connsiteY4019" fmla="*/ 2350688 h 6857999"/>
              <a:gd name="connsiteX4020" fmla="*/ 5062232 w 5286365"/>
              <a:gd name="connsiteY4020" fmla="*/ 2346322 h 6857999"/>
              <a:gd name="connsiteX4021" fmla="*/ 5063039 w 5286365"/>
              <a:gd name="connsiteY4021" fmla="*/ 2342353 h 6857999"/>
              <a:gd name="connsiteX4022" fmla="*/ 5062232 w 5286365"/>
              <a:gd name="connsiteY4022" fmla="*/ 2338385 h 6857999"/>
              <a:gd name="connsiteX4023" fmla="*/ 5061424 w 5286365"/>
              <a:gd name="connsiteY4023" fmla="*/ 2334814 h 6857999"/>
              <a:gd name="connsiteX4024" fmla="*/ 5059814 w 5286365"/>
              <a:gd name="connsiteY4024" fmla="*/ 2330845 h 6857999"/>
              <a:gd name="connsiteX4025" fmla="*/ 5251447 w 5286365"/>
              <a:gd name="connsiteY4025" fmla="*/ 2325686 h 6857999"/>
              <a:gd name="connsiteX4026" fmla="*/ 5256950 w 5286365"/>
              <a:gd name="connsiteY4026" fmla="*/ 2326086 h 6857999"/>
              <a:gd name="connsiteX4027" fmla="*/ 5257798 w 5286365"/>
              <a:gd name="connsiteY4027" fmla="*/ 2360610 h 6857999"/>
              <a:gd name="connsiteX4028" fmla="*/ 5232397 w 5286365"/>
              <a:gd name="connsiteY4028" fmla="*/ 2360610 h 6857999"/>
              <a:gd name="connsiteX4029" fmla="*/ 5234937 w 5286365"/>
              <a:gd name="connsiteY4029" fmla="*/ 2359407 h 6857999"/>
              <a:gd name="connsiteX4030" fmla="*/ 5237053 w 5286365"/>
              <a:gd name="connsiteY4030" fmla="*/ 2357399 h 6857999"/>
              <a:gd name="connsiteX4031" fmla="*/ 5238747 w 5286365"/>
              <a:gd name="connsiteY4031" fmla="*/ 2355394 h 6857999"/>
              <a:gd name="connsiteX4032" fmla="*/ 5239169 w 5286365"/>
              <a:gd name="connsiteY4032" fmla="*/ 2352583 h 6857999"/>
              <a:gd name="connsiteX4033" fmla="*/ 5239594 w 5286365"/>
              <a:gd name="connsiteY4033" fmla="*/ 2349372 h 6857999"/>
              <a:gd name="connsiteX4034" fmla="*/ 5239594 w 5286365"/>
              <a:gd name="connsiteY4034" fmla="*/ 2346160 h 6857999"/>
              <a:gd name="connsiteX4035" fmla="*/ 5239169 w 5286365"/>
              <a:gd name="connsiteY4035" fmla="*/ 2339734 h 6857999"/>
              <a:gd name="connsiteX4036" fmla="*/ 5239169 w 5286365"/>
              <a:gd name="connsiteY4036" fmla="*/ 2336525 h 6857999"/>
              <a:gd name="connsiteX4037" fmla="*/ 5239169 w 5286365"/>
              <a:gd name="connsiteY4037" fmla="*/ 2333714 h 6857999"/>
              <a:gd name="connsiteX4038" fmla="*/ 5240439 w 5286365"/>
              <a:gd name="connsiteY4038" fmla="*/ 2331307 h 6857999"/>
              <a:gd name="connsiteX4039" fmla="*/ 5241709 w 5286365"/>
              <a:gd name="connsiteY4039" fmla="*/ 2328496 h 6857999"/>
              <a:gd name="connsiteX4040" fmla="*/ 5243826 w 5286365"/>
              <a:gd name="connsiteY4040" fmla="*/ 2326890 h 6857999"/>
              <a:gd name="connsiteX4041" fmla="*/ 5247213 w 5286365"/>
              <a:gd name="connsiteY4041" fmla="*/ 2326086 h 6857999"/>
              <a:gd name="connsiteX4042" fmla="*/ 750830 w 5286365"/>
              <a:gd name="connsiteY4042" fmla="*/ 2182806 h 6857999"/>
              <a:gd name="connsiteX4043" fmla="*/ 753184 w 5286365"/>
              <a:gd name="connsiteY4043" fmla="*/ 2183206 h 6857999"/>
              <a:gd name="connsiteX4044" fmla="*/ 754752 w 5286365"/>
              <a:gd name="connsiteY4044" fmla="*/ 2184807 h 6857999"/>
              <a:gd name="connsiteX4045" fmla="*/ 756713 w 5286365"/>
              <a:gd name="connsiteY4045" fmla="*/ 2186809 h 6857999"/>
              <a:gd name="connsiteX4046" fmla="*/ 757498 w 5286365"/>
              <a:gd name="connsiteY4046" fmla="*/ 2189612 h 6857999"/>
              <a:gd name="connsiteX4047" fmla="*/ 760243 w 5286365"/>
              <a:gd name="connsiteY4047" fmla="*/ 2195616 h 6857999"/>
              <a:gd name="connsiteX4048" fmla="*/ 762204 w 5286365"/>
              <a:gd name="connsiteY4048" fmla="*/ 2201621 h 6857999"/>
              <a:gd name="connsiteX4049" fmla="*/ 764165 w 5286365"/>
              <a:gd name="connsiteY4049" fmla="*/ 2207226 h 6857999"/>
              <a:gd name="connsiteX4050" fmla="*/ 764950 w 5286365"/>
              <a:gd name="connsiteY4050" fmla="*/ 2209227 h 6857999"/>
              <a:gd name="connsiteX4051" fmla="*/ 766519 w 5286365"/>
              <a:gd name="connsiteY4051" fmla="*/ 2210429 h 6857999"/>
              <a:gd name="connsiteX4052" fmla="*/ 768088 w 5286365"/>
              <a:gd name="connsiteY4052" fmla="*/ 2210829 h 6857999"/>
              <a:gd name="connsiteX4053" fmla="*/ 770049 w 5286365"/>
              <a:gd name="connsiteY4053" fmla="*/ 2210429 h 6857999"/>
              <a:gd name="connsiteX4054" fmla="*/ 772402 w 5286365"/>
              <a:gd name="connsiteY4054" fmla="*/ 2208828 h 6857999"/>
              <a:gd name="connsiteX4055" fmla="*/ 774755 w 5286365"/>
              <a:gd name="connsiteY4055" fmla="*/ 2205625 h 6857999"/>
              <a:gd name="connsiteX4056" fmla="*/ 777893 w 5286365"/>
              <a:gd name="connsiteY4056" fmla="*/ 2206825 h 6857999"/>
              <a:gd name="connsiteX4057" fmla="*/ 779070 w 5286365"/>
              <a:gd name="connsiteY4057" fmla="*/ 2207226 h 6857999"/>
              <a:gd name="connsiteX4058" fmla="*/ 779462 w 5286365"/>
              <a:gd name="connsiteY4058" fmla="*/ 2207626 h 6857999"/>
              <a:gd name="connsiteX4059" fmla="*/ 779462 w 5286365"/>
              <a:gd name="connsiteY4059" fmla="*/ 2208828 h 6857999"/>
              <a:gd name="connsiteX4060" fmla="*/ 779462 w 5286365"/>
              <a:gd name="connsiteY4060" fmla="*/ 2209227 h 6857999"/>
              <a:gd name="connsiteX4061" fmla="*/ 778285 w 5286365"/>
              <a:gd name="connsiteY4061" fmla="*/ 2211229 h 6857999"/>
              <a:gd name="connsiteX4062" fmla="*/ 777108 w 5286365"/>
              <a:gd name="connsiteY4062" fmla="*/ 2213231 h 6857999"/>
              <a:gd name="connsiteX4063" fmla="*/ 775540 w 5286365"/>
              <a:gd name="connsiteY4063" fmla="*/ 2216434 h 6857999"/>
              <a:gd name="connsiteX4064" fmla="*/ 774363 w 5286365"/>
              <a:gd name="connsiteY4064" fmla="*/ 2219235 h 6857999"/>
              <a:gd name="connsiteX4065" fmla="*/ 774755 w 5286365"/>
              <a:gd name="connsiteY4065" fmla="*/ 2220837 h 6857999"/>
              <a:gd name="connsiteX4066" fmla="*/ 774755 w 5286365"/>
              <a:gd name="connsiteY4066" fmla="*/ 2222839 h 6857999"/>
              <a:gd name="connsiteX4067" fmla="*/ 767695 w 5286365"/>
              <a:gd name="connsiteY4067" fmla="*/ 2216833 h 6857999"/>
              <a:gd name="connsiteX4068" fmla="*/ 764558 w 5286365"/>
              <a:gd name="connsiteY4068" fmla="*/ 2214832 h 6857999"/>
              <a:gd name="connsiteX4069" fmla="*/ 762204 w 5286365"/>
              <a:gd name="connsiteY4069" fmla="*/ 2213631 h 6857999"/>
              <a:gd name="connsiteX4070" fmla="*/ 761420 w 5286365"/>
              <a:gd name="connsiteY4070" fmla="*/ 2213631 h 6857999"/>
              <a:gd name="connsiteX4071" fmla="*/ 760636 w 5286365"/>
              <a:gd name="connsiteY4071" fmla="*/ 2213631 h 6857999"/>
              <a:gd name="connsiteX4072" fmla="*/ 760243 w 5286365"/>
              <a:gd name="connsiteY4072" fmla="*/ 2214832 h 6857999"/>
              <a:gd name="connsiteX4073" fmla="*/ 759459 w 5286365"/>
              <a:gd name="connsiteY4073" fmla="*/ 2216434 h 6857999"/>
              <a:gd name="connsiteX4074" fmla="*/ 759067 w 5286365"/>
              <a:gd name="connsiteY4074" fmla="*/ 2220837 h 6857999"/>
              <a:gd name="connsiteX4075" fmla="*/ 759459 w 5286365"/>
              <a:gd name="connsiteY4075" fmla="*/ 2228443 h 6857999"/>
              <a:gd name="connsiteX4076" fmla="*/ 757106 w 5286365"/>
              <a:gd name="connsiteY4076" fmla="*/ 2228844 h 6857999"/>
              <a:gd name="connsiteX4077" fmla="*/ 755145 w 5286365"/>
              <a:gd name="connsiteY4077" fmla="*/ 2228443 h 6857999"/>
              <a:gd name="connsiteX4078" fmla="*/ 753184 w 5286365"/>
              <a:gd name="connsiteY4078" fmla="*/ 2226842 h 6857999"/>
              <a:gd name="connsiteX4079" fmla="*/ 751223 w 5286365"/>
              <a:gd name="connsiteY4079" fmla="*/ 2224841 h 6857999"/>
              <a:gd name="connsiteX4080" fmla="*/ 749654 w 5286365"/>
              <a:gd name="connsiteY4080" fmla="*/ 2222438 h 6857999"/>
              <a:gd name="connsiteX4081" fmla="*/ 748477 w 5286365"/>
              <a:gd name="connsiteY4081" fmla="*/ 2219235 h 6857999"/>
              <a:gd name="connsiteX4082" fmla="*/ 747693 w 5286365"/>
              <a:gd name="connsiteY4082" fmla="*/ 2215633 h 6857999"/>
              <a:gd name="connsiteX4083" fmla="*/ 746516 w 5286365"/>
              <a:gd name="connsiteY4083" fmla="*/ 2212430 h 6857999"/>
              <a:gd name="connsiteX4084" fmla="*/ 746124 w 5286365"/>
              <a:gd name="connsiteY4084" fmla="*/ 2204023 h 6857999"/>
              <a:gd name="connsiteX4085" fmla="*/ 746124 w 5286365"/>
              <a:gd name="connsiteY4085" fmla="*/ 2196017 h 6857999"/>
              <a:gd name="connsiteX4086" fmla="*/ 747300 w 5286365"/>
              <a:gd name="connsiteY4086" fmla="*/ 2192014 h 6857999"/>
              <a:gd name="connsiteX4087" fmla="*/ 748085 w 5286365"/>
              <a:gd name="connsiteY4087" fmla="*/ 2188410 h 6857999"/>
              <a:gd name="connsiteX4088" fmla="*/ 749261 w 5286365"/>
              <a:gd name="connsiteY4088" fmla="*/ 2185608 h 6857999"/>
              <a:gd name="connsiteX4089" fmla="*/ 891662 w 5286365"/>
              <a:gd name="connsiteY4089" fmla="*/ 2011356 h 6857999"/>
              <a:gd name="connsiteX4090" fmla="*/ 893582 w 5286365"/>
              <a:gd name="connsiteY4090" fmla="*/ 2013783 h 6857999"/>
              <a:gd name="connsiteX4091" fmla="*/ 895119 w 5286365"/>
              <a:gd name="connsiteY4091" fmla="*/ 2017018 h 6857999"/>
              <a:gd name="connsiteX4092" fmla="*/ 896271 w 5286365"/>
              <a:gd name="connsiteY4092" fmla="*/ 2020658 h 6857999"/>
              <a:gd name="connsiteX4093" fmla="*/ 896271 w 5286365"/>
              <a:gd name="connsiteY4093" fmla="*/ 2024298 h 6857999"/>
              <a:gd name="connsiteX4094" fmla="*/ 896271 w 5286365"/>
              <a:gd name="connsiteY4094" fmla="*/ 2027534 h 6857999"/>
              <a:gd name="connsiteX4095" fmla="*/ 896271 w 5286365"/>
              <a:gd name="connsiteY4095" fmla="*/ 2031985 h 6857999"/>
              <a:gd name="connsiteX4096" fmla="*/ 894735 w 5286365"/>
              <a:gd name="connsiteY4096" fmla="*/ 2040072 h 6857999"/>
              <a:gd name="connsiteX4097" fmla="*/ 893582 w 5286365"/>
              <a:gd name="connsiteY4097" fmla="*/ 2048565 h 6857999"/>
              <a:gd name="connsiteX4098" fmla="*/ 893582 w 5286365"/>
              <a:gd name="connsiteY4098" fmla="*/ 2053420 h 6857999"/>
              <a:gd name="connsiteX4099" fmla="*/ 893582 w 5286365"/>
              <a:gd name="connsiteY4099" fmla="*/ 2057868 h 6857999"/>
              <a:gd name="connsiteX4100" fmla="*/ 894735 w 5286365"/>
              <a:gd name="connsiteY4100" fmla="*/ 2061913 h 6857999"/>
              <a:gd name="connsiteX4101" fmla="*/ 895887 w 5286365"/>
              <a:gd name="connsiteY4101" fmla="*/ 2066767 h 6857999"/>
              <a:gd name="connsiteX4102" fmla="*/ 897807 w 5286365"/>
              <a:gd name="connsiteY4102" fmla="*/ 2070812 h 6857999"/>
              <a:gd name="connsiteX4103" fmla="*/ 900112 w 5286365"/>
              <a:gd name="connsiteY4103" fmla="*/ 2074856 h 6857999"/>
              <a:gd name="connsiteX4104" fmla="*/ 896655 w 5286365"/>
              <a:gd name="connsiteY4104" fmla="*/ 2074451 h 6857999"/>
              <a:gd name="connsiteX4105" fmla="*/ 893582 w 5286365"/>
              <a:gd name="connsiteY4105" fmla="*/ 2073238 h 6857999"/>
              <a:gd name="connsiteX4106" fmla="*/ 891278 w 5286365"/>
              <a:gd name="connsiteY4106" fmla="*/ 2071621 h 6857999"/>
              <a:gd name="connsiteX4107" fmla="*/ 888973 w 5286365"/>
              <a:gd name="connsiteY4107" fmla="*/ 2069598 h 6857999"/>
              <a:gd name="connsiteX4108" fmla="*/ 887053 w 5286365"/>
              <a:gd name="connsiteY4108" fmla="*/ 2067171 h 6857999"/>
              <a:gd name="connsiteX4109" fmla="*/ 885517 w 5286365"/>
              <a:gd name="connsiteY4109" fmla="*/ 2063935 h 6857999"/>
              <a:gd name="connsiteX4110" fmla="*/ 884364 w 5286365"/>
              <a:gd name="connsiteY4110" fmla="*/ 2061104 h 6857999"/>
              <a:gd name="connsiteX4111" fmla="*/ 883212 w 5286365"/>
              <a:gd name="connsiteY4111" fmla="*/ 2057868 h 6857999"/>
              <a:gd name="connsiteX4112" fmla="*/ 881676 w 5286365"/>
              <a:gd name="connsiteY4112" fmla="*/ 2050183 h 6857999"/>
              <a:gd name="connsiteX4113" fmla="*/ 880140 w 5286365"/>
              <a:gd name="connsiteY4113" fmla="*/ 2041690 h 6857999"/>
              <a:gd name="connsiteX4114" fmla="*/ 878219 w 5286365"/>
              <a:gd name="connsiteY4114" fmla="*/ 2032387 h 6857999"/>
              <a:gd name="connsiteX4115" fmla="*/ 876299 w 5286365"/>
              <a:gd name="connsiteY4115" fmla="*/ 2023085 h 6857999"/>
              <a:gd name="connsiteX4116" fmla="*/ 880524 w 5286365"/>
              <a:gd name="connsiteY4116" fmla="*/ 2023085 h 6857999"/>
              <a:gd name="connsiteX4117" fmla="*/ 883980 w 5286365"/>
              <a:gd name="connsiteY4117" fmla="*/ 2023085 h 6857999"/>
              <a:gd name="connsiteX4118" fmla="*/ 886285 w 5286365"/>
              <a:gd name="connsiteY4118" fmla="*/ 2022276 h 6857999"/>
              <a:gd name="connsiteX4119" fmla="*/ 888589 w 5286365"/>
              <a:gd name="connsiteY4119" fmla="*/ 2020658 h 6857999"/>
              <a:gd name="connsiteX4120" fmla="*/ 889742 w 5286365"/>
              <a:gd name="connsiteY4120" fmla="*/ 2018636 h 6857999"/>
              <a:gd name="connsiteX4121" fmla="*/ 890894 w 5286365"/>
              <a:gd name="connsiteY4121" fmla="*/ 2016613 h 6857999"/>
              <a:gd name="connsiteX4122" fmla="*/ 5286365 w 5286365"/>
              <a:gd name="connsiteY4122" fmla="*/ 1649655 h 6857999"/>
              <a:gd name="connsiteX4123" fmla="*/ 5286365 w 5286365"/>
              <a:gd name="connsiteY4123" fmla="*/ 1740405 h 6857999"/>
              <a:gd name="connsiteX4124" fmla="*/ 5285232 w 5286365"/>
              <a:gd name="connsiteY4124" fmla="*/ 1734742 h 6857999"/>
              <a:gd name="connsiteX4125" fmla="*/ 5284440 w 5286365"/>
              <a:gd name="connsiteY4125" fmla="*/ 1727204 h 6857999"/>
              <a:gd name="connsiteX4126" fmla="*/ 5284044 w 5286365"/>
              <a:gd name="connsiteY4126" fmla="*/ 1719265 h 6857999"/>
              <a:gd name="connsiteX4127" fmla="*/ 5283250 w 5286365"/>
              <a:gd name="connsiteY4127" fmla="*/ 1702994 h 6857999"/>
              <a:gd name="connsiteX4128" fmla="*/ 5283250 w 5286365"/>
              <a:gd name="connsiteY4128" fmla="*/ 1687114 h 6857999"/>
              <a:gd name="connsiteX4129" fmla="*/ 5284440 w 5286365"/>
              <a:gd name="connsiteY4129" fmla="*/ 1670845 h 6857999"/>
              <a:gd name="connsiteX4130" fmla="*/ 816370 w 5286365"/>
              <a:gd name="connsiteY4130" fmla="*/ 1482727 h 6857999"/>
              <a:gd name="connsiteX4131" fmla="*/ 817957 w 5286365"/>
              <a:gd name="connsiteY4131" fmla="*/ 1483128 h 6857999"/>
              <a:gd name="connsiteX4132" fmla="*/ 819942 w 5286365"/>
              <a:gd name="connsiteY4132" fmla="*/ 1483527 h 6857999"/>
              <a:gd name="connsiteX4133" fmla="*/ 821133 w 5286365"/>
              <a:gd name="connsiteY4133" fmla="*/ 1484328 h 6857999"/>
              <a:gd name="connsiteX4134" fmla="*/ 821926 w 5286365"/>
              <a:gd name="connsiteY4134" fmla="*/ 1485129 h 6857999"/>
              <a:gd name="connsiteX4135" fmla="*/ 822720 w 5286365"/>
              <a:gd name="connsiteY4135" fmla="*/ 1486332 h 6857999"/>
              <a:gd name="connsiteX4136" fmla="*/ 822720 w 5286365"/>
              <a:gd name="connsiteY4136" fmla="*/ 1487532 h 6857999"/>
              <a:gd name="connsiteX4137" fmla="*/ 821926 w 5286365"/>
              <a:gd name="connsiteY4137" fmla="*/ 1490736 h 6857999"/>
              <a:gd name="connsiteX4138" fmla="*/ 821133 w 5286365"/>
              <a:gd name="connsiteY4138" fmla="*/ 1494739 h 6857999"/>
              <a:gd name="connsiteX4139" fmla="*/ 819148 w 5286365"/>
              <a:gd name="connsiteY4139" fmla="*/ 1498743 h 6857999"/>
              <a:gd name="connsiteX4140" fmla="*/ 814386 w 5286365"/>
              <a:gd name="connsiteY4140" fmla="*/ 1509152 h 6857999"/>
              <a:gd name="connsiteX4141" fmla="*/ 809623 w 5286365"/>
              <a:gd name="connsiteY4141" fmla="*/ 1519564 h 6857999"/>
              <a:gd name="connsiteX4142" fmla="*/ 807639 w 5286365"/>
              <a:gd name="connsiteY4142" fmla="*/ 1525169 h 6857999"/>
              <a:gd name="connsiteX4143" fmla="*/ 805654 w 5286365"/>
              <a:gd name="connsiteY4143" fmla="*/ 1530773 h 6857999"/>
              <a:gd name="connsiteX4144" fmla="*/ 804860 w 5286365"/>
              <a:gd name="connsiteY4144" fmla="*/ 1536373 h 6857999"/>
              <a:gd name="connsiteX4145" fmla="*/ 804860 w 5286365"/>
              <a:gd name="connsiteY4145" fmla="*/ 1541979 h 6857999"/>
              <a:gd name="connsiteX4146" fmla="*/ 808036 w 5286365"/>
              <a:gd name="connsiteY4146" fmla="*/ 1541581 h 6857999"/>
              <a:gd name="connsiteX4147" fmla="*/ 810417 w 5286365"/>
              <a:gd name="connsiteY4147" fmla="*/ 1540378 h 6857999"/>
              <a:gd name="connsiteX4148" fmla="*/ 812401 w 5286365"/>
              <a:gd name="connsiteY4148" fmla="*/ 1539180 h 6857999"/>
              <a:gd name="connsiteX4149" fmla="*/ 814386 w 5286365"/>
              <a:gd name="connsiteY4149" fmla="*/ 1538379 h 6857999"/>
              <a:gd name="connsiteX4150" fmla="*/ 817561 w 5286365"/>
              <a:gd name="connsiteY4150" fmla="*/ 1535973 h 6857999"/>
              <a:gd name="connsiteX4151" fmla="*/ 819942 w 5286365"/>
              <a:gd name="connsiteY4151" fmla="*/ 1532373 h 6857999"/>
              <a:gd name="connsiteX4152" fmla="*/ 823911 w 5286365"/>
              <a:gd name="connsiteY4152" fmla="*/ 1525169 h 6857999"/>
              <a:gd name="connsiteX4153" fmla="*/ 825895 w 5286365"/>
              <a:gd name="connsiteY4153" fmla="*/ 1521566 h 6857999"/>
              <a:gd name="connsiteX4154" fmla="*/ 828673 w 5286365"/>
              <a:gd name="connsiteY4154" fmla="*/ 1518761 h 6857999"/>
              <a:gd name="connsiteX4155" fmla="*/ 831451 w 5286365"/>
              <a:gd name="connsiteY4155" fmla="*/ 1520765 h 6857999"/>
              <a:gd name="connsiteX4156" fmla="*/ 833039 w 5286365"/>
              <a:gd name="connsiteY4156" fmla="*/ 1522766 h 6857999"/>
              <a:gd name="connsiteX4157" fmla="*/ 833436 w 5286365"/>
              <a:gd name="connsiteY4157" fmla="*/ 1524767 h 6857999"/>
              <a:gd name="connsiteX4158" fmla="*/ 833436 w 5286365"/>
              <a:gd name="connsiteY4158" fmla="*/ 1527172 h 6857999"/>
              <a:gd name="connsiteX4159" fmla="*/ 832245 w 5286365"/>
              <a:gd name="connsiteY4159" fmla="*/ 1529568 h 6857999"/>
              <a:gd name="connsiteX4160" fmla="*/ 830658 w 5286365"/>
              <a:gd name="connsiteY4160" fmla="*/ 1532373 h 6857999"/>
              <a:gd name="connsiteX4161" fmla="*/ 826689 w 5286365"/>
              <a:gd name="connsiteY4161" fmla="*/ 1538379 h 6857999"/>
              <a:gd name="connsiteX4162" fmla="*/ 821926 w 5286365"/>
              <a:gd name="connsiteY4162" fmla="*/ 1544782 h 6857999"/>
              <a:gd name="connsiteX4163" fmla="*/ 819942 w 5286365"/>
              <a:gd name="connsiteY4163" fmla="*/ 1548388 h 6857999"/>
              <a:gd name="connsiteX4164" fmla="*/ 818354 w 5286365"/>
              <a:gd name="connsiteY4164" fmla="*/ 1552390 h 6857999"/>
              <a:gd name="connsiteX4165" fmla="*/ 817957 w 5286365"/>
              <a:gd name="connsiteY4165" fmla="*/ 1556395 h 6857999"/>
              <a:gd name="connsiteX4166" fmla="*/ 817957 w 5286365"/>
              <a:gd name="connsiteY4166" fmla="*/ 1560797 h 6857999"/>
              <a:gd name="connsiteX4167" fmla="*/ 819148 w 5286365"/>
              <a:gd name="connsiteY4167" fmla="*/ 1565202 h 6857999"/>
              <a:gd name="connsiteX4168" fmla="*/ 821529 w 5286365"/>
              <a:gd name="connsiteY4168" fmla="*/ 1570411 h 6857999"/>
              <a:gd name="connsiteX4169" fmla="*/ 821529 w 5286365"/>
              <a:gd name="connsiteY4169" fmla="*/ 1572410 h 6857999"/>
              <a:gd name="connsiteX4170" fmla="*/ 821529 w 5286365"/>
              <a:gd name="connsiteY4170" fmla="*/ 1572808 h 6857999"/>
              <a:gd name="connsiteX4171" fmla="*/ 821133 w 5286365"/>
              <a:gd name="connsiteY4171" fmla="*/ 1573210 h 6857999"/>
              <a:gd name="connsiteX4172" fmla="*/ 819942 w 5286365"/>
              <a:gd name="connsiteY4172" fmla="*/ 1572808 h 6857999"/>
              <a:gd name="connsiteX4173" fmla="*/ 818354 w 5286365"/>
              <a:gd name="connsiteY4173" fmla="*/ 1570808 h 6857999"/>
              <a:gd name="connsiteX4174" fmla="*/ 814386 w 5286365"/>
              <a:gd name="connsiteY4174" fmla="*/ 1564801 h 6857999"/>
              <a:gd name="connsiteX4175" fmla="*/ 808432 w 5286365"/>
              <a:gd name="connsiteY4175" fmla="*/ 1555996 h 6857999"/>
              <a:gd name="connsiteX4176" fmla="*/ 802082 w 5286365"/>
              <a:gd name="connsiteY4176" fmla="*/ 1545985 h 6857999"/>
              <a:gd name="connsiteX4177" fmla="*/ 794939 w 5286365"/>
              <a:gd name="connsiteY4177" fmla="*/ 1536775 h 6857999"/>
              <a:gd name="connsiteX4178" fmla="*/ 791367 w 5286365"/>
              <a:gd name="connsiteY4178" fmla="*/ 1532770 h 6857999"/>
              <a:gd name="connsiteX4179" fmla="*/ 787795 w 5286365"/>
              <a:gd name="connsiteY4179" fmla="*/ 1529167 h 6857999"/>
              <a:gd name="connsiteX4180" fmla="*/ 784620 w 5286365"/>
              <a:gd name="connsiteY4180" fmla="*/ 1526369 h 6857999"/>
              <a:gd name="connsiteX4181" fmla="*/ 781048 w 5286365"/>
              <a:gd name="connsiteY4181" fmla="*/ 1524767 h 6857999"/>
              <a:gd name="connsiteX4182" fmla="*/ 786604 w 5286365"/>
              <a:gd name="connsiteY4182" fmla="*/ 1521566 h 6857999"/>
              <a:gd name="connsiteX4183" fmla="*/ 792954 w 5286365"/>
              <a:gd name="connsiteY4183" fmla="*/ 1517561 h 6857999"/>
              <a:gd name="connsiteX4184" fmla="*/ 799304 w 5286365"/>
              <a:gd name="connsiteY4184" fmla="*/ 1511956 h 6857999"/>
              <a:gd name="connsiteX4185" fmla="*/ 804860 w 5286365"/>
              <a:gd name="connsiteY4185" fmla="*/ 1505950 h 6857999"/>
              <a:gd name="connsiteX4186" fmla="*/ 806845 w 5286365"/>
              <a:gd name="connsiteY4186" fmla="*/ 1502746 h 6857999"/>
              <a:gd name="connsiteX4187" fmla="*/ 808432 w 5286365"/>
              <a:gd name="connsiteY4187" fmla="*/ 1499944 h 6857999"/>
              <a:gd name="connsiteX4188" fmla="*/ 810020 w 5286365"/>
              <a:gd name="connsiteY4188" fmla="*/ 1496742 h 6857999"/>
              <a:gd name="connsiteX4189" fmla="*/ 810417 w 5286365"/>
              <a:gd name="connsiteY4189" fmla="*/ 1494339 h 6857999"/>
              <a:gd name="connsiteX4190" fmla="*/ 810020 w 5286365"/>
              <a:gd name="connsiteY4190" fmla="*/ 1491135 h 6857999"/>
              <a:gd name="connsiteX4191" fmla="*/ 808829 w 5286365"/>
              <a:gd name="connsiteY4191" fmla="*/ 1488733 h 6857999"/>
              <a:gd name="connsiteX4192" fmla="*/ 806845 w 5286365"/>
              <a:gd name="connsiteY4192" fmla="*/ 1486332 h 6857999"/>
              <a:gd name="connsiteX4193" fmla="*/ 804067 w 5286365"/>
              <a:gd name="connsiteY4193" fmla="*/ 1484328 h 6857999"/>
              <a:gd name="connsiteX4194" fmla="*/ 811211 w 5286365"/>
              <a:gd name="connsiteY4194" fmla="*/ 1483128 h 6857999"/>
              <a:gd name="connsiteX4195" fmla="*/ 878035 w 5286365"/>
              <a:gd name="connsiteY4195" fmla="*/ 1460502 h 6857999"/>
              <a:gd name="connsiteX4196" fmla="*/ 881756 w 5286365"/>
              <a:gd name="connsiteY4196" fmla="*/ 1460502 h 6857999"/>
              <a:gd name="connsiteX4197" fmla="*/ 884360 w 5286365"/>
              <a:gd name="connsiteY4197" fmla="*/ 1460883 h 6857999"/>
              <a:gd name="connsiteX4198" fmla="*/ 886965 w 5286365"/>
              <a:gd name="connsiteY4198" fmla="*/ 1462027 h 6857999"/>
              <a:gd name="connsiteX4199" fmla="*/ 888825 w 5286365"/>
              <a:gd name="connsiteY4199" fmla="*/ 1463552 h 6857999"/>
              <a:gd name="connsiteX4200" fmla="*/ 890313 w 5286365"/>
              <a:gd name="connsiteY4200" fmla="*/ 1465455 h 6857999"/>
              <a:gd name="connsiteX4201" fmla="*/ 891058 w 5286365"/>
              <a:gd name="connsiteY4201" fmla="*/ 1467359 h 6857999"/>
              <a:gd name="connsiteX4202" fmla="*/ 891430 w 5286365"/>
              <a:gd name="connsiteY4202" fmla="*/ 1469646 h 6857999"/>
              <a:gd name="connsiteX4203" fmla="*/ 892174 w 5286365"/>
              <a:gd name="connsiteY4203" fmla="*/ 1471933 h 6857999"/>
              <a:gd name="connsiteX4204" fmla="*/ 892174 w 5286365"/>
              <a:gd name="connsiteY4204" fmla="*/ 1477646 h 6857999"/>
              <a:gd name="connsiteX4205" fmla="*/ 891430 w 5286365"/>
              <a:gd name="connsiteY4205" fmla="*/ 1482981 h 6857999"/>
              <a:gd name="connsiteX4206" fmla="*/ 891430 w 5286365"/>
              <a:gd name="connsiteY4206" fmla="*/ 1489076 h 6857999"/>
              <a:gd name="connsiteX4207" fmla="*/ 886221 w 5286365"/>
              <a:gd name="connsiteY4207" fmla="*/ 1487552 h 6857999"/>
              <a:gd name="connsiteX4208" fmla="*/ 882128 w 5286365"/>
              <a:gd name="connsiteY4208" fmla="*/ 1484885 h 6857999"/>
              <a:gd name="connsiteX4209" fmla="*/ 878407 w 5286365"/>
              <a:gd name="connsiteY4209" fmla="*/ 1482220 h 6857999"/>
              <a:gd name="connsiteX4210" fmla="*/ 875430 w 5286365"/>
              <a:gd name="connsiteY4210" fmla="*/ 1478790 h 6857999"/>
              <a:gd name="connsiteX4211" fmla="*/ 873198 w 5286365"/>
              <a:gd name="connsiteY4211" fmla="*/ 1474979 h 6857999"/>
              <a:gd name="connsiteX4212" fmla="*/ 871337 w 5286365"/>
              <a:gd name="connsiteY4212" fmla="*/ 1471170 h 6857999"/>
              <a:gd name="connsiteX4213" fmla="*/ 869849 w 5286365"/>
              <a:gd name="connsiteY4213" fmla="*/ 1466217 h 6857999"/>
              <a:gd name="connsiteX4214" fmla="*/ 868361 w 5286365"/>
              <a:gd name="connsiteY4214" fmla="*/ 1462027 h 6857999"/>
              <a:gd name="connsiteX4215" fmla="*/ 873570 w 5286365"/>
              <a:gd name="connsiteY4215" fmla="*/ 1460883 h 6857999"/>
              <a:gd name="connsiteX4216" fmla="*/ 829755 w 5286365"/>
              <a:gd name="connsiteY4216" fmla="*/ 1373190 h 6857999"/>
              <a:gd name="connsiteX4217" fmla="*/ 835684 w 5286365"/>
              <a:gd name="connsiteY4217" fmla="*/ 1373594 h 6857999"/>
              <a:gd name="connsiteX4218" fmla="*/ 841217 w 5286365"/>
              <a:gd name="connsiteY4218" fmla="*/ 1374806 h 6857999"/>
              <a:gd name="connsiteX4219" fmla="*/ 847146 w 5286365"/>
              <a:gd name="connsiteY4219" fmla="*/ 1375615 h 6857999"/>
              <a:gd name="connsiteX4220" fmla="*/ 859795 w 5286365"/>
              <a:gd name="connsiteY4220" fmla="*/ 1379251 h 6857999"/>
              <a:gd name="connsiteX4221" fmla="*/ 872443 w 5286365"/>
              <a:gd name="connsiteY4221" fmla="*/ 1382888 h 6857999"/>
              <a:gd name="connsiteX4222" fmla="*/ 885881 w 5286365"/>
              <a:gd name="connsiteY4222" fmla="*/ 1386120 h 6857999"/>
              <a:gd name="connsiteX4223" fmla="*/ 892206 w 5286365"/>
              <a:gd name="connsiteY4223" fmla="*/ 1386929 h 6857999"/>
              <a:gd name="connsiteX4224" fmla="*/ 899320 w 5286365"/>
              <a:gd name="connsiteY4224" fmla="*/ 1387736 h 6857999"/>
              <a:gd name="connsiteX4225" fmla="*/ 898925 w 5286365"/>
              <a:gd name="connsiteY4225" fmla="*/ 1390161 h 6857999"/>
              <a:gd name="connsiteX4226" fmla="*/ 898925 w 5286365"/>
              <a:gd name="connsiteY4226" fmla="*/ 1392181 h 6857999"/>
              <a:gd name="connsiteX4227" fmla="*/ 899320 w 5286365"/>
              <a:gd name="connsiteY4227" fmla="*/ 1397841 h 6857999"/>
              <a:gd name="connsiteX4228" fmla="*/ 899715 w 5286365"/>
              <a:gd name="connsiteY4228" fmla="*/ 1403498 h 6857999"/>
              <a:gd name="connsiteX4229" fmla="*/ 900111 w 5286365"/>
              <a:gd name="connsiteY4229" fmla="*/ 1408346 h 6857999"/>
              <a:gd name="connsiteX4230" fmla="*/ 900111 w 5286365"/>
              <a:gd name="connsiteY4230" fmla="*/ 1411174 h 6857999"/>
              <a:gd name="connsiteX4231" fmla="*/ 899715 w 5286365"/>
              <a:gd name="connsiteY4231" fmla="*/ 1413195 h 6857999"/>
              <a:gd name="connsiteX4232" fmla="*/ 898925 w 5286365"/>
              <a:gd name="connsiteY4232" fmla="*/ 1414811 h 6857999"/>
              <a:gd name="connsiteX4233" fmla="*/ 897344 w 5286365"/>
              <a:gd name="connsiteY4233" fmla="*/ 1416024 h 6857999"/>
              <a:gd name="connsiteX4234" fmla="*/ 894577 w 5286365"/>
              <a:gd name="connsiteY4234" fmla="*/ 1417236 h 6857999"/>
              <a:gd name="connsiteX4235" fmla="*/ 891810 w 5286365"/>
              <a:gd name="connsiteY4235" fmla="*/ 1417640 h 6857999"/>
              <a:gd name="connsiteX4236" fmla="*/ 888253 w 5286365"/>
              <a:gd name="connsiteY4236" fmla="*/ 1417640 h 6857999"/>
              <a:gd name="connsiteX4237" fmla="*/ 883905 w 5286365"/>
              <a:gd name="connsiteY4237" fmla="*/ 1416833 h 6857999"/>
              <a:gd name="connsiteX4238" fmla="*/ 884696 w 5286365"/>
              <a:gd name="connsiteY4238" fmla="*/ 1410367 h 6857999"/>
              <a:gd name="connsiteX4239" fmla="*/ 884696 w 5286365"/>
              <a:gd name="connsiteY4239" fmla="*/ 1405517 h 6857999"/>
              <a:gd name="connsiteX4240" fmla="*/ 883115 w 5286365"/>
              <a:gd name="connsiteY4240" fmla="*/ 1400264 h 6857999"/>
              <a:gd name="connsiteX4241" fmla="*/ 881138 w 5286365"/>
              <a:gd name="connsiteY4241" fmla="*/ 1396222 h 6857999"/>
              <a:gd name="connsiteX4242" fmla="*/ 878372 w 5286365"/>
              <a:gd name="connsiteY4242" fmla="*/ 1392990 h 6857999"/>
              <a:gd name="connsiteX4243" fmla="*/ 874814 w 5286365"/>
              <a:gd name="connsiteY4243" fmla="*/ 1390161 h 6857999"/>
              <a:gd name="connsiteX4244" fmla="*/ 870862 w 5286365"/>
              <a:gd name="connsiteY4244" fmla="*/ 1388140 h 6857999"/>
              <a:gd name="connsiteX4245" fmla="*/ 866119 w 5286365"/>
              <a:gd name="connsiteY4245" fmla="*/ 1386120 h 6857999"/>
              <a:gd name="connsiteX4246" fmla="*/ 861376 w 5286365"/>
              <a:gd name="connsiteY4246" fmla="*/ 1384908 h 6857999"/>
              <a:gd name="connsiteX4247" fmla="*/ 856237 w 5286365"/>
              <a:gd name="connsiteY4247" fmla="*/ 1384504 h 6857999"/>
              <a:gd name="connsiteX4248" fmla="*/ 850704 w 5286365"/>
              <a:gd name="connsiteY4248" fmla="*/ 1384908 h 6857999"/>
              <a:gd name="connsiteX4249" fmla="*/ 845961 w 5286365"/>
              <a:gd name="connsiteY4249" fmla="*/ 1385313 h 6857999"/>
              <a:gd name="connsiteX4250" fmla="*/ 840822 w 5286365"/>
              <a:gd name="connsiteY4250" fmla="*/ 1386524 h 6857999"/>
              <a:gd name="connsiteX4251" fmla="*/ 835684 w 5286365"/>
              <a:gd name="connsiteY4251" fmla="*/ 1388545 h 6857999"/>
              <a:gd name="connsiteX4252" fmla="*/ 831336 w 5286365"/>
              <a:gd name="connsiteY4252" fmla="*/ 1390970 h 6857999"/>
              <a:gd name="connsiteX4253" fmla="*/ 827779 w 5286365"/>
              <a:gd name="connsiteY4253" fmla="*/ 1393799 h 6857999"/>
              <a:gd name="connsiteX4254" fmla="*/ 824617 w 5286365"/>
              <a:gd name="connsiteY4254" fmla="*/ 1392181 h 6857999"/>
              <a:gd name="connsiteX4255" fmla="*/ 822245 w 5286365"/>
              <a:gd name="connsiteY4255" fmla="*/ 1390161 h 6857999"/>
              <a:gd name="connsiteX4256" fmla="*/ 818293 w 5286365"/>
              <a:gd name="connsiteY4256" fmla="*/ 1386120 h 6857999"/>
              <a:gd name="connsiteX4257" fmla="*/ 815921 w 5286365"/>
              <a:gd name="connsiteY4257" fmla="*/ 1384101 h 6857999"/>
              <a:gd name="connsiteX4258" fmla="*/ 812759 w 5286365"/>
              <a:gd name="connsiteY4258" fmla="*/ 1382888 h 6857999"/>
              <a:gd name="connsiteX4259" fmla="*/ 808806 w 5286365"/>
              <a:gd name="connsiteY4259" fmla="*/ 1382079 h 6857999"/>
              <a:gd name="connsiteX4260" fmla="*/ 803273 w 5286365"/>
              <a:gd name="connsiteY4260" fmla="*/ 1382483 h 6857999"/>
              <a:gd name="connsiteX4261" fmla="*/ 808411 w 5286365"/>
              <a:gd name="connsiteY4261" fmla="*/ 1378847 h 6857999"/>
              <a:gd name="connsiteX4262" fmla="*/ 813945 w 5286365"/>
              <a:gd name="connsiteY4262" fmla="*/ 1376423 h 6857999"/>
              <a:gd name="connsiteX4263" fmla="*/ 818688 w 5286365"/>
              <a:gd name="connsiteY4263" fmla="*/ 1374806 h 6857999"/>
              <a:gd name="connsiteX4264" fmla="*/ 824221 w 5286365"/>
              <a:gd name="connsiteY4264" fmla="*/ 1373594 h 6857999"/>
              <a:gd name="connsiteX4265" fmla="*/ 792536 w 5286365"/>
              <a:gd name="connsiteY4265" fmla="*/ 1200150 h 6857999"/>
              <a:gd name="connsiteX4266" fmla="*/ 797641 w 5286365"/>
              <a:gd name="connsiteY4266" fmla="*/ 1202128 h 6857999"/>
              <a:gd name="connsiteX4267" fmla="*/ 801568 w 5286365"/>
              <a:gd name="connsiteY4267" fmla="*/ 1205686 h 6857999"/>
              <a:gd name="connsiteX4268" fmla="*/ 804710 w 5286365"/>
              <a:gd name="connsiteY4268" fmla="*/ 1209243 h 6857999"/>
              <a:gd name="connsiteX4269" fmla="*/ 806673 w 5286365"/>
              <a:gd name="connsiteY4269" fmla="*/ 1213198 h 6857999"/>
              <a:gd name="connsiteX4270" fmla="*/ 807066 w 5286365"/>
              <a:gd name="connsiteY4270" fmla="*/ 1215173 h 6857999"/>
              <a:gd name="connsiteX4271" fmla="*/ 807459 w 5286365"/>
              <a:gd name="connsiteY4271" fmla="*/ 1217150 h 6857999"/>
              <a:gd name="connsiteX4272" fmla="*/ 807459 w 5286365"/>
              <a:gd name="connsiteY4272" fmla="*/ 1219129 h 6857999"/>
              <a:gd name="connsiteX4273" fmla="*/ 807066 w 5286365"/>
              <a:gd name="connsiteY4273" fmla="*/ 1221106 h 6857999"/>
              <a:gd name="connsiteX4274" fmla="*/ 806281 w 5286365"/>
              <a:gd name="connsiteY4274" fmla="*/ 1223079 h 6857999"/>
              <a:gd name="connsiteX4275" fmla="*/ 804710 w 5286365"/>
              <a:gd name="connsiteY4275" fmla="*/ 1224663 h 6857999"/>
              <a:gd name="connsiteX4276" fmla="*/ 803139 w 5286365"/>
              <a:gd name="connsiteY4276" fmla="*/ 1226640 h 6857999"/>
              <a:gd name="connsiteX4277" fmla="*/ 801176 w 5286365"/>
              <a:gd name="connsiteY4277" fmla="*/ 1228220 h 6857999"/>
              <a:gd name="connsiteX4278" fmla="*/ 806673 w 5286365"/>
              <a:gd name="connsiteY4278" fmla="*/ 1226640 h 6857999"/>
              <a:gd name="connsiteX4279" fmla="*/ 810993 w 5286365"/>
              <a:gd name="connsiteY4279" fmla="*/ 1225847 h 6857999"/>
              <a:gd name="connsiteX4280" fmla="*/ 814920 w 5286365"/>
              <a:gd name="connsiteY4280" fmla="*/ 1225847 h 6857999"/>
              <a:gd name="connsiteX4281" fmla="*/ 818062 w 5286365"/>
              <a:gd name="connsiteY4281" fmla="*/ 1226640 h 6857999"/>
              <a:gd name="connsiteX4282" fmla="*/ 821203 w 5286365"/>
              <a:gd name="connsiteY4282" fmla="*/ 1228220 h 6857999"/>
              <a:gd name="connsiteX4283" fmla="*/ 823560 w 5286365"/>
              <a:gd name="connsiteY4283" fmla="*/ 1230591 h 6857999"/>
              <a:gd name="connsiteX4284" fmla="*/ 825523 w 5286365"/>
              <a:gd name="connsiteY4284" fmla="*/ 1233359 h 6857999"/>
              <a:gd name="connsiteX4285" fmla="*/ 827487 w 5286365"/>
              <a:gd name="connsiteY4285" fmla="*/ 1236125 h 6857999"/>
              <a:gd name="connsiteX4286" fmla="*/ 831414 w 5286365"/>
              <a:gd name="connsiteY4286" fmla="*/ 1243638 h 6857999"/>
              <a:gd name="connsiteX4287" fmla="*/ 835341 w 5286365"/>
              <a:gd name="connsiteY4287" fmla="*/ 1252337 h 6857999"/>
              <a:gd name="connsiteX4288" fmla="*/ 838482 w 5286365"/>
              <a:gd name="connsiteY4288" fmla="*/ 1256288 h 6857999"/>
              <a:gd name="connsiteX4289" fmla="*/ 841231 w 5286365"/>
              <a:gd name="connsiteY4289" fmla="*/ 1260243 h 6857999"/>
              <a:gd name="connsiteX4290" fmla="*/ 844765 w 5286365"/>
              <a:gd name="connsiteY4290" fmla="*/ 1264196 h 6857999"/>
              <a:gd name="connsiteX4291" fmla="*/ 849478 w 5286365"/>
              <a:gd name="connsiteY4291" fmla="*/ 1267753 h 6857999"/>
              <a:gd name="connsiteX4292" fmla="*/ 809422 w 5286365"/>
              <a:gd name="connsiteY4292" fmla="*/ 1267753 h 6857999"/>
              <a:gd name="connsiteX4293" fmla="*/ 809422 w 5286365"/>
              <a:gd name="connsiteY4293" fmla="*/ 1290683 h 6857999"/>
              <a:gd name="connsiteX4294" fmla="*/ 814135 w 5286365"/>
              <a:gd name="connsiteY4294" fmla="*/ 1291079 h 6857999"/>
              <a:gd name="connsiteX4295" fmla="*/ 818454 w 5286365"/>
              <a:gd name="connsiteY4295" fmla="*/ 1291079 h 6857999"/>
              <a:gd name="connsiteX4296" fmla="*/ 823167 w 5286365"/>
              <a:gd name="connsiteY4296" fmla="*/ 1290683 h 6857999"/>
              <a:gd name="connsiteX4297" fmla="*/ 827487 w 5286365"/>
              <a:gd name="connsiteY4297" fmla="*/ 1290287 h 6857999"/>
              <a:gd name="connsiteX4298" fmla="*/ 835733 w 5286365"/>
              <a:gd name="connsiteY4298" fmla="*/ 1287519 h 6857999"/>
              <a:gd name="connsiteX4299" fmla="*/ 843980 w 5286365"/>
              <a:gd name="connsiteY4299" fmla="*/ 1285149 h 6857999"/>
              <a:gd name="connsiteX4300" fmla="*/ 850656 w 5286365"/>
              <a:gd name="connsiteY4300" fmla="*/ 1282777 h 6857999"/>
              <a:gd name="connsiteX4301" fmla="*/ 853797 w 5286365"/>
              <a:gd name="connsiteY4301" fmla="*/ 1281589 h 6857999"/>
              <a:gd name="connsiteX4302" fmla="*/ 856939 w 5286365"/>
              <a:gd name="connsiteY4302" fmla="*/ 1281194 h 6857999"/>
              <a:gd name="connsiteX4303" fmla="*/ 859295 w 5286365"/>
              <a:gd name="connsiteY4303" fmla="*/ 1281194 h 6857999"/>
              <a:gd name="connsiteX4304" fmla="*/ 861651 w 5286365"/>
              <a:gd name="connsiteY4304" fmla="*/ 1281589 h 6857999"/>
              <a:gd name="connsiteX4305" fmla="*/ 863615 w 5286365"/>
              <a:gd name="connsiteY4305" fmla="*/ 1282777 h 6857999"/>
              <a:gd name="connsiteX4306" fmla="*/ 865186 w 5286365"/>
              <a:gd name="connsiteY4306" fmla="*/ 1284753 h 6857999"/>
              <a:gd name="connsiteX4307" fmla="*/ 863615 w 5286365"/>
              <a:gd name="connsiteY4307" fmla="*/ 1287519 h 6857999"/>
              <a:gd name="connsiteX4308" fmla="*/ 861651 w 5286365"/>
              <a:gd name="connsiteY4308" fmla="*/ 1290287 h 6857999"/>
              <a:gd name="connsiteX4309" fmla="*/ 859688 w 5286365"/>
              <a:gd name="connsiteY4309" fmla="*/ 1292262 h 6857999"/>
              <a:gd name="connsiteX4310" fmla="*/ 856939 w 5286365"/>
              <a:gd name="connsiteY4310" fmla="*/ 1293055 h 6857999"/>
              <a:gd name="connsiteX4311" fmla="*/ 853797 w 5286365"/>
              <a:gd name="connsiteY4311" fmla="*/ 1294241 h 6857999"/>
              <a:gd name="connsiteX4312" fmla="*/ 850656 w 5286365"/>
              <a:gd name="connsiteY4312" fmla="*/ 1294636 h 6857999"/>
              <a:gd name="connsiteX4313" fmla="*/ 843195 w 5286365"/>
              <a:gd name="connsiteY4313" fmla="*/ 1294636 h 6857999"/>
              <a:gd name="connsiteX4314" fmla="*/ 835341 w 5286365"/>
              <a:gd name="connsiteY4314" fmla="*/ 1294636 h 6857999"/>
              <a:gd name="connsiteX4315" fmla="*/ 831021 w 5286365"/>
              <a:gd name="connsiteY4315" fmla="*/ 1294636 h 6857999"/>
              <a:gd name="connsiteX4316" fmla="*/ 827094 w 5286365"/>
              <a:gd name="connsiteY4316" fmla="*/ 1295030 h 6857999"/>
              <a:gd name="connsiteX4317" fmla="*/ 822381 w 5286365"/>
              <a:gd name="connsiteY4317" fmla="*/ 1296217 h 6857999"/>
              <a:gd name="connsiteX4318" fmla="*/ 818062 w 5286365"/>
              <a:gd name="connsiteY4318" fmla="*/ 1297008 h 6857999"/>
              <a:gd name="connsiteX4319" fmla="*/ 814135 w 5286365"/>
              <a:gd name="connsiteY4319" fmla="*/ 1299380 h 6857999"/>
              <a:gd name="connsiteX4320" fmla="*/ 810208 w 5286365"/>
              <a:gd name="connsiteY4320" fmla="*/ 1301754 h 6857999"/>
              <a:gd name="connsiteX4321" fmla="*/ 810600 w 5286365"/>
              <a:gd name="connsiteY4321" fmla="*/ 1298589 h 6857999"/>
              <a:gd name="connsiteX4322" fmla="*/ 810208 w 5286365"/>
              <a:gd name="connsiteY4322" fmla="*/ 1296217 h 6857999"/>
              <a:gd name="connsiteX4323" fmla="*/ 808637 w 5286365"/>
              <a:gd name="connsiteY4323" fmla="*/ 1294241 h 6857999"/>
              <a:gd name="connsiteX4324" fmla="*/ 806673 w 5286365"/>
              <a:gd name="connsiteY4324" fmla="*/ 1292659 h 6857999"/>
              <a:gd name="connsiteX4325" fmla="*/ 804317 w 5286365"/>
              <a:gd name="connsiteY4325" fmla="*/ 1291868 h 6857999"/>
              <a:gd name="connsiteX4326" fmla="*/ 801176 w 5286365"/>
              <a:gd name="connsiteY4326" fmla="*/ 1291079 h 6857999"/>
              <a:gd name="connsiteX4327" fmla="*/ 794107 w 5286365"/>
              <a:gd name="connsiteY4327" fmla="*/ 1290683 h 6857999"/>
              <a:gd name="connsiteX4328" fmla="*/ 796856 w 5286365"/>
              <a:gd name="connsiteY4328" fmla="*/ 1284357 h 6857999"/>
              <a:gd name="connsiteX4329" fmla="*/ 798819 w 5286365"/>
              <a:gd name="connsiteY4329" fmla="*/ 1278823 h 6857999"/>
              <a:gd name="connsiteX4330" fmla="*/ 799605 w 5286365"/>
              <a:gd name="connsiteY4330" fmla="*/ 1273287 h 6857999"/>
              <a:gd name="connsiteX4331" fmla="*/ 799605 w 5286365"/>
              <a:gd name="connsiteY4331" fmla="*/ 1267753 h 6857999"/>
              <a:gd name="connsiteX4332" fmla="*/ 799605 w 5286365"/>
              <a:gd name="connsiteY4332" fmla="*/ 1262612 h 6857999"/>
              <a:gd name="connsiteX4333" fmla="*/ 798819 w 5286365"/>
              <a:gd name="connsiteY4333" fmla="*/ 1258265 h 6857999"/>
              <a:gd name="connsiteX4334" fmla="*/ 796071 w 5286365"/>
              <a:gd name="connsiteY4334" fmla="*/ 1248382 h 6857999"/>
              <a:gd name="connsiteX4335" fmla="*/ 793322 w 5286365"/>
              <a:gd name="connsiteY4335" fmla="*/ 1238104 h 6857999"/>
              <a:gd name="connsiteX4336" fmla="*/ 792144 w 5286365"/>
              <a:gd name="connsiteY4336" fmla="*/ 1233359 h 6857999"/>
              <a:gd name="connsiteX4337" fmla="*/ 791358 w 5286365"/>
              <a:gd name="connsiteY4337" fmla="*/ 1227823 h 6857999"/>
              <a:gd name="connsiteX4338" fmla="*/ 790573 w 5286365"/>
              <a:gd name="connsiteY4338" fmla="*/ 1221106 h 6857999"/>
              <a:gd name="connsiteX4339" fmla="*/ 790573 w 5286365"/>
              <a:gd name="connsiteY4339" fmla="*/ 1214777 h 6857999"/>
              <a:gd name="connsiteX4340" fmla="*/ 791358 w 5286365"/>
              <a:gd name="connsiteY4340" fmla="*/ 1207662 h 6857999"/>
              <a:gd name="connsiteX4341" fmla="*/ 485204 w 5286365"/>
              <a:gd name="connsiteY4341" fmla="*/ 1030289 h 6857999"/>
              <a:gd name="connsiteX4342" fmla="*/ 487646 w 5286365"/>
              <a:gd name="connsiteY4342" fmla="*/ 1031504 h 6857999"/>
              <a:gd name="connsiteX4343" fmla="*/ 489274 w 5286365"/>
              <a:gd name="connsiteY4343" fmla="*/ 1033928 h 6857999"/>
              <a:gd name="connsiteX4344" fmla="*/ 490496 w 5286365"/>
              <a:gd name="connsiteY4344" fmla="*/ 1035137 h 6857999"/>
              <a:gd name="connsiteX4345" fmla="*/ 491717 w 5286365"/>
              <a:gd name="connsiteY4345" fmla="*/ 1037159 h 6857999"/>
              <a:gd name="connsiteX4346" fmla="*/ 492124 w 5286365"/>
              <a:gd name="connsiteY4346" fmla="*/ 1039987 h 6857999"/>
              <a:gd name="connsiteX4347" fmla="*/ 492124 w 5286365"/>
              <a:gd name="connsiteY4347" fmla="*/ 1042008 h 6857999"/>
              <a:gd name="connsiteX4348" fmla="*/ 491717 w 5286365"/>
              <a:gd name="connsiteY4348" fmla="*/ 1044431 h 6857999"/>
              <a:gd name="connsiteX4349" fmla="*/ 491310 w 5286365"/>
              <a:gd name="connsiteY4349" fmla="*/ 1046856 h 6857999"/>
              <a:gd name="connsiteX4350" fmla="*/ 489274 w 5286365"/>
              <a:gd name="connsiteY4350" fmla="*/ 1052111 h 6857999"/>
              <a:gd name="connsiteX4351" fmla="*/ 485611 w 5286365"/>
              <a:gd name="connsiteY4351" fmla="*/ 1056556 h 6857999"/>
              <a:gd name="connsiteX4352" fmla="*/ 481540 w 5286365"/>
              <a:gd name="connsiteY4352" fmla="*/ 1061811 h 6857999"/>
              <a:gd name="connsiteX4353" fmla="*/ 476656 w 5286365"/>
              <a:gd name="connsiteY4353" fmla="*/ 1065851 h 6857999"/>
              <a:gd name="connsiteX4354" fmla="*/ 471771 w 5286365"/>
              <a:gd name="connsiteY4354" fmla="*/ 1069485 h 6857999"/>
              <a:gd name="connsiteX4355" fmla="*/ 466480 w 5286365"/>
              <a:gd name="connsiteY4355" fmla="*/ 1072719 h 6857999"/>
              <a:gd name="connsiteX4356" fmla="*/ 461188 w 5286365"/>
              <a:gd name="connsiteY4356" fmla="*/ 1073931 h 6857999"/>
              <a:gd name="connsiteX4357" fmla="*/ 458746 w 5286365"/>
              <a:gd name="connsiteY4357" fmla="*/ 1074738 h 6857999"/>
              <a:gd name="connsiteX4358" fmla="*/ 456710 w 5286365"/>
              <a:gd name="connsiteY4358" fmla="*/ 1074738 h 6857999"/>
              <a:gd name="connsiteX4359" fmla="*/ 454268 w 5286365"/>
              <a:gd name="connsiteY4359" fmla="*/ 1073931 h 6857999"/>
              <a:gd name="connsiteX4360" fmla="*/ 452233 w 5286365"/>
              <a:gd name="connsiteY4360" fmla="*/ 1073526 h 6857999"/>
              <a:gd name="connsiteX4361" fmla="*/ 450605 w 5286365"/>
              <a:gd name="connsiteY4361" fmla="*/ 1072719 h 6857999"/>
              <a:gd name="connsiteX4362" fmla="*/ 448569 w 5286365"/>
              <a:gd name="connsiteY4362" fmla="*/ 1070697 h 6857999"/>
              <a:gd name="connsiteX4363" fmla="*/ 447348 w 5286365"/>
              <a:gd name="connsiteY4363" fmla="*/ 1068678 h 6857999"/>
              <a:gd name="connsiteX4364" fmla="*/ 445720 w 5286365"/>
              <a:gd name="connsiteY4364" fmla="*/ 1065851 h 6857999"/>
              <a:gd name="connsiteX4365" fmla="*/ 444906 w 5286365"/>
              <a:gd name="connsiteY4365" fmla="*/ 1063019 h 6857999"/>
              <a:gd name="connsiteX4366" fmla="*/ 444499 w 5286365"/>
              <a:gd name="connsiteY4366" fmla="*/ 1059386 h 6857999"/>
              <a:gd name="connsiteX4367" fmla="*/ 451419 w 5286365"/>
              <a:gd name="connsiteY4367" fmla="*/ 1061002 h 6857999"/>
              <a:gd name="connsiteX4368" fmla="*/ 457931 w 5286365"/>
              <a:gd name="connsiteY4368" fmla="*/ 1061403 h 6857999"/>
              <a:gd name="connsiteX4369" fmla="*/ 462816 w 5286365"/>
              <a:gd name="connsiteY4369" fmla="*/ 1061403 h 6857999"/>
              <a:gd name="connsiteX4370" fmla="*/ 466480 w 5286365"/>
              <a:gd name="connsiteY4370" fmla="*/ 1060195 h 6857999"/>
              <a:gd name="connsiteX4371" fmla="*/ 470143 w 5286365"/>
              <a:gd name="connsiteY4371" fmla="*/ 1059386 h 6857999"/>
              <a:gd name="connsiteX4372" fmla="*/ 472585 w 5286365"/>
              <a:gd name="connsiteY4372" fmla="*/ 1057363 h 6857999"/>
              <a:gd name="connsiteX4373" fmla="*/ 474213 w 5286365"/>
              <a:gd name="connsiteY4373" fmla="*/ 1055345 h 6857999"/>
              <a:gd name="connsiteX4374" fmla="*/ 475842 w 5286365"/>
              <a:gd name="connsiteY4374" fmla="*/ 1052515 h 6857999"/>
              <a:gd name="connsiteX4375" fmla="*/ 476656 w 5286365"/>
              <a:gd name="connsiteY4375" fmla="*/ 1049685 h 6857999"/>
              <a:gd name="connsiteX4376" fmla="*/ 477877 w 5286365"/>
              <a:gd name="connsiteY4376" fmla="*/ 1046856 h 6857999"/>
              <a:gd name="connsiteX4377" fmla="*/ 479505 w 5286365"/>
              <a:gd name="connsiteY4377" fmla="*/ 1040796 h 6857999"/>
              <a:gd name="connsiteX4378" fmla="*/ 480319 w 5286365"/>
              <a:gd name="connsiteY4378" fmla="*/ 1037968 h 6857999"/>
              <a:gd name="connsiteX4379" fmla="*/ 481540 w 5286365"/>
              <a:gd name="connsiteY4379" fmla="*/ 1035137 h 6857999"/>
              <a:gd name="connsiteX4380" fmla="*/ 483169 w 5286365"/>
              <a:gd name="connsiteY4380" fmla="*/ 1032714 h 6857999"/>
              <a:gd name="connsiteX4381" fmla="*/ 868361 w 5286365"/>
              <a:gd name="connsiteY4381" fmla="*/ 900118 h 6857999"/>
              <a:gd name="connsiteX4382" fmla="*/ 876492 w 5286365"/>
              <a:gd name="connsiteY4382" fmla="*/ 901286 h 6857999"/>
              <a:gd name="connsiteX4383" fmla="*/ 883074 w 5286365"/>
              <a:gd name="connsiteY4383" fmla="*/ 902067 h 6857999"/>
              <a:gd name="connsiteX4384" fmla="*/ 889269 w 5286365"/>
              <a:gd name="connsiteY4384" fmla="*/ 903625 h 6857999"/>
              <a:gd name="connsiteX4385" fmla="*/ 893916 w 5286365"/>
              <a:gd name="connsiteY4385" fmla="*/ 905574 h 6857999"/>
              <a:gd name="connsiteX4386" fmla="*/ 898562 w 5286365"/>
              <a:gd name="connsiteY4386" fmla="*/ 907523 h 6857999"/>
              <a:gd name="connsiteX4387" fmla="*/ 902434 w 5286365"/>
              <a:gd name="connsiteY4387" fmla="*/ 909475 h 6857999"/>
              <a:gd name="connsiteX4388" fmla="*/ 905144 w 5286365"/>
              <a:gd name="connsiteY4388" fmla="*/ 912204 h 6857999"/>
              <a:gd name="connsiteX4389" fmla="*/ 907855 w 5286365"/>
              <a:gd name="connsiteY4389" fmla="*/ 914543 h 6857999"/>
              <a:gd name="connsiteX4390" fmla="*/ 909791 w 5286365"/>
              <a:gd name="connsiteY4390" fmla="*/ 917661 h 6857999"/>
              <a:gd name="connsiteX4391" fmla="*/ 910952 w 5286365"/>
              <a:gd name="connsiteY4391" fmla="*/ 920394 h 6857999"/>
              <a:gd name="connsiteX4392" fmla="*/ 912114 w 5286365"/>
              <a:gd name="connsiteY4392" fmla="*/ 923901 h 6857999"/>
              <a:gd name="connsiteX4393" fmla="*/ 912888 w 5286365"/>
              <a:gd name="connsiteY4393" fmla="*/ 927410 h 6857999"/>
              <a:gd name="connsiteX4394" fmla="*/ 914437 w 5286365"/>
              <a:gd name="connsiteY4394" fmla="*/ 935207 h 6857999"/>
              <a:gd name="connsiteX4395" fmla="*/ 915986 w 5286365"/>
              <a:gd name="connsiteY4395" fmla="*/ 944565 h 6857999"/>
              <a:gd name="connsiteX4396" fmla="*/ 912114 w 5286365"/>
              <a:gd name="connsiteY4396" fmla="*/ 942226 h 6857999"/>
              <a:gd name="connsiteX4397" fmla="*/ 908629 w 5286365"/>
              <a:gd name="connsiteY4397" fmla="*/ 940277 h 6857999"/>
              <a:gd name="connsiteX4398" fmla="*/ 902434 w 5286365"/>
              <a:gd name="connsiteY4398" fmla="*/ 934817 h 6857999"/>
              <a:gd name="connsiteX4399" fmla="*/ 897013 w 5286365"/>
              <a:gd name="connsiteY4399" fmla="*/ 928969 h 6857999"/>
              <a:gd name="connsiteX4400" fmla="*/ 891592 w 5286365"/>
              <a:gd name="connsiteY4400" fmla="*/ 923121 h 6857999"/>
              <a:gd name="connsiteX4401" fmla="*/ 886559 w 5286365"/>
              <a:gd name="connsiteY4401" fmla="*/ 916492 h 6857999"/>
              <a:gd name="connsiteX4402" fmla="*/ 881138 w 5286365"/>
              <a:gd name="connsiteY4402" fmla="*/ 910644 h 6857999"/>
              <a:gd name="connsiteX4403" fmla="*/ 875330 w 5286365"/>
              <a:gd name="connsiteY4403" fmla="*/ 905186 h 6857999"/>
              <a:gd name="connsiteX4404" fmla="*/ 871846 w 5286365"/>
              <a:gd name="connsiteY4404" fmla="*/ 902845 h 6857999"/>
              <a:gd name="connsiteX4405" fmla="*/ 795563 w 5286365"/>
              <a:gd name="connsiteY4405" fmla="*/ 860429 h 6857999"/>
              <a:gd name="connsiteX4406" fmla="*/ 798697 w 5286365"/>
              <a:gd name="connsiteY4406" fmla="*/ 872579 h 6857999"/>
              <a:gd name="connsiteX4407" fmla="*/ 801047 w 5286365"/>
              <a:gd name="connsiteY4407" fmla="*/ 883947 h 6857999"/>
              <a:gd name="connsiteX4408" fmla="*/ 804572 w 5286365"/>
              <a:gd name="connsiteY4408" fmla="*/ 905112 h 6857999"/>
              <a:gd name="connsiteX4409" fmla="*/ 808098 w 5286365"/>
              <a:gd name="connsiteY4409" fmla="*/ 927848 h 6857999"/>
              <a:gd name="connsiteX4410" fmla="*/ 810057 w 5286365"/>
              <a:gd name="connsiteY4410" fmla="*/ 941567 h 6857999"/>
              <a:gd name="connsiteX4411" fmla="*/ 812799 w 5286365"/>
              <a:gd name="connsiteY4411" fmla="*/ 955678 h 6857999"/>
              <a:gd name="connsiteX4412" fmla="*/ 810057 w 5286365"/>
              <a:gd name="connsiteY4412" fmla="*/ 954109 h 6857999"/>
              <a:gd name="connsiteX4413" fmla="*/ 807315 w 5286365"/>
              <a:gd name="connsiteY4413" fmla="*/ 952150 h 6857999"/>
              <a:gd name="connsiteX4414" fmla="*/ 803397 w 5286365"/>
              <a:gd name="connsiteY4414" fmla="*/ 948230 h 6857999"/>
              <a:gd name="connsiteX4415" fmla="*/ 801439 w 5286365"/>
              <a:gd name="connsiteY4415" fmla="*/ 946664 h 6857999"/>
              <a:gd name="connsiteX4416" fmla="*/ 799872 w 5286365"/>
              <a:gd name="connsiteY4416" fmla="*/ 946271 h 6857999"/>
              <a:gd name="connsiteX4417" fmla="*/ 799088 w 5286365"/>
              <a:gd name="connsiteY4417" fmla="*/ 946664 h 6857999"/>
              <a:gd name="connsiteX4418" fmla="*/ 798697 w 5286365"/>
              <a:gd name="connsiteY4418" fmla="*/ 947446 h 6857999"/>
              <a:gd name="connsiteX4419" fmla="*/ 797130 w 5286365"/>
              <a:gd name="connsiteY4419" fmla="*/ 950189 h 6857999"/>
              <a:gd name="connsiteX4420" fmla="*/ 793212 w 5286365"/>
              <a:gd name="connsiteY4420" fmla="*/ 945487 h 6857999"/>
              <a:gd name="connsiteX4421" fmla="*/ 790079 w 5286365"/>
              <a:gd name="connsiteY4421" fmla="*/ 940390 h 6857999"/>
              <a:gd name="connsiteX4422" fmla="*/ 787336 w 5286365"/>
              <a:gd name="connsiteY4422" fmla="*/ 935294 h 6857999"/>
              <a:gd name="connsiteX4423" fmla="*/ 785378 w 5286365"/>
              <a:gd name="connsiteY4423" fmla="*/ 929807 h 6857999"/>
              <a:gd name="connsiteX4424" fmla="*/ 784203 w 5286365"/>
              <a:gd name="connsiteY4424" fmla="*/ 923928 h 6857999"/>
              <a:gd name="connsiteX4425" fmla="*/ 783027 w 5286365"/>
              <a:gd name="connsiteY4425" fmla="*/ 918441 h 6857999"/>
              <a:gd name="connsiteX4426" fmla="*/ 782636 w 5286365"/>
              <a:gd name="connsiteY4426" fmla="*/ 912562 h 6857999"/>
              <a:gd name="connsiteX4427" fmla="*/ 783027 w 5286365"/>
              <a:gd name="connsiteY4427" fmla="*/ 906683 h 6857999"/>
              <a:gd name="connsiteX4428" fmla="*/ 783811 w 5286365"/>
              <a:gd name="connsiteY4428" fmla="*/ 900804 h 6857999"/>
              <a:gd name="connsiteX4429" fmla="*/ 784203 w 5286365"/>
              <a:gd name="connsiteY4429" fmla="*/ 894923 h 6857999"/>
              <a:gd name="connsiteX4430" fmla="*/ 785770 w 5286365"/>
              <a:gd name="connsiteY4430" fmla="*/ 889044 h 6857999"/>
              <a:gd name="connsiteX4431" fmla="*/ 787336 w 5286365"/>
              <a:gd name="connsiteY4431" fmla="*/ 882772 h 6857999"/>
              <a:gd name="connsiteX4432" fmla="*/ 791254 w 5286365"/>
              <a:gd name="connsiteY4432" fmla="*/ 871404 h 6857999"/>
              <a:gd name="connsiteX4433" fmla="*/ 816370 w 5286365"/>
              <a:gd name="connsiteY4433" fmla="*/ 827091 h 6857999"/>
              <a:gd name="connsiteX4434" fmla="*/ 819148 w 5286365"/>
              <a:gd name="connsiteY4434" fmla="*/ 827091 h 6857999"/>
              <a:gd name="connsiteX4435" fmla="*/ 822323 w 5286365"/>
              <a:gd name="connsiteY4435" fmla="*/ 827485 h 6857999"/>
              <a:gd name="connsiteX4436" fmla="*/ 824705 w 5286365"/>
              <a:gd name="connsiteY4436" fmla="*/ 829064 h 6857999"/>
              <a:gd name="connsiteX4437" fmla="*/ 826689 w 5286365"/>
              <a:gd name="connsiteY4437" fmla="*/ 831035 h 6857999"/>
              <a:gd name="connsiteX4438" fmla="*/ 827880 w 5286365"/>
              <a:gd name="connsiteY4438" fmla="*/ 834194 h 6857999"/>
              <a:gd name="connsiteX4439" fmla="*/ 827880 w 5286365"/>
              <a:gd name="connsiteY4439" fmla="*/ 835375 h 6857999"/>
              <a:gd name="connsiteX4440" fmla="*/ 827483 w 5286365"/>
              <a:gd name="connsiteY4440" fmla="*/ 837744 h 6857999"/>
              <a:gd name="connsiteX4441" fmla="*/ 842961 w 5286365"/>
              <a:gd name="connsiteY4441" fmla="*/ 834982 h 6857999"/>
              <a:gd name="connsiteX4442" fmla="*/ 851295 w 5286365"/>
              <a:gd name="connsiteY4442" fmla="*/ 834588 h 6857999"/>
              <a:gd name="connsiteX4443" fmla="*/ 860026 w 5286365"/>
              <a:gd name="connsiteY4443" fmla="*/ 834194 h 6857999"/>
              <a:gd name="connsiteX4444" fmla="*/ 875505 w 5286365"/>
              <a:gd name="connsiteY4444" fmla="*/ 831432 h 6857999"/>
              <a:gd name="connsiteX4445" fmla="*/ 877092 w 5286365"/>
              <a:gd name="connsiteY4445" fmla="*/ 838927 h 6857999"/>
              <a:gd name="connsiteX4446" fmla="*/ 879473 w 5286365"/>
              <a:gd name="connsiteY4446" fmla="*/ 846028 h 6857999"/>
              <a:gd name="connsiteX4447" fmla="*/ 882251 w 5286365"/>
              <a:gd name="connsiteY4447" fmla="*/ 852342 h 6857999"/>
              <a:gd name="connsiteX4448" fmla="*/ 885426 w 5286365"/>
              <a:gd name="connsiteY4448" fmla="*/ 859049 h 6857999"/>
              <a:gd name="connsiteX4449" fmla="*/ 888998 w 5286365"/>
              <a:gd name="connsiteY4449" fmla="*/ 864967 h 6857999"/>
              <a:gd name="connsiteX4450" fmla="*/ 892570 w 5286365"/>
              <a:gd name="connsiteY4450" fmla="*/ 870491 h 6857999"/>
              <a:gd name="connsiteX4451" fmla="*/ 900111 w 5286365"/>
              <a:gd name="connsiteY4451" fmla="*/ 882325 h 6857999"/>
              <a:gd name="connsiteX4452" fmla="*/ 897730 w 5286365"/>
              <a:gd name="connsiteY4452" fmla="*/ 885483 h 6857999"/>
              <a:gd name="connsiteX4453" fmla="*/ 894158 w 5286365"/>
              <a:gd name="connsiteY4453" fmla="*/ 887847 h 6857999"/>
              <a:gd name="connsiteX4454" fmla="*/ 890189 w 5286365"/>
              <a:gd name="connsiteY4454" fmla="*/ 889820 h 6857999"/>
              <a:gd name="connsiteX4455" fmla="*/ 885030 w 5286365"/>
              <a:gd name="connsiteY4455" fmla="*/ 891399 h 6857999"/>
              <a:gd name="connsiteX4456" fmla="*/ 880267 w 5286365"/>
              <a:gd name="connsiteY4456" fmla="*/ 892582 h 6857999"/>
              <a:gd name="connsiteX4457" fmla="*/ 873917 w 5286365"/>
              <a:gd name="connsiteY4457" fmla="*/ 893372 h 6857999"/>
              <a:gd name="connsiteX4458" fmla="*/ 867567 w 5286365"/>
              <a:gd name="connsiteY4458" fmla="*/ 893766 h 6857999"/>
              <a:gd name="connsiteX4459" fmla="*/ 860423 w 5286365"/>
              <a:gd name="connsiteY4459" fmla="*/ 893372 h 6857999"/>
              <a:gd name="connsiteX4460" fmla="*/ 856058 w 5286365"/>
              <a:gd name="connsiteY4460" fmla="*/ 890610 h 6857999"/>
              <a:gd name="connsiteX4461" fmla="*/ 853280 w 5286365"/>
              <a:gd name="connsiteY4461" fmla="*/ 887847 h 6857999"/>
              <a:gd name="connsiteX4462" fmla="*/ 852089 w 5286365"/>
              <a:gd name="connsiteY4462" fmla="*/ 885087 h 6857999"/>
              <a:gd name="connsiteX4463" fmla="*/ 852089 w 5286365"/>
              <a:gd name="connsiteY4463" fmla="*/ 881930 h 6857999"/>
              <a:gd name="connsiteX4464" fmla="*/ 852486 w 5286365"/>
              <a:gd name="connsiteY4464" fmla="*/ 879563 h 6857999"/>
              <a:gd name="connsiteX4465" fmla="*/ 853280 w 5286365"/>
              <a:gd name="connsiteY4465" fmla="*/ 876801 h 6857999"/>
              <a:gd name="connsiteX4466" fmla="*/ 855661 w 5286365"/>
              <a:gd name="connsiteY4466" fmla="*/ 874435 h 6857999"/>
              <a:gd name="connsiteX4467" fmla="*/ 857645 w 5286365"/>
              <a:gd name="connsiteY4467" fmla="*/ 872066 h 6857999"/>
              <a:gd name="connsiteX4468" fmla="*/ 861614 w 5286365"/>
              <a:gd name="connsiteY4468" fmla="*/ 867333 h 6857999"/>
              <a:gd name="connsiteX4469" fmla="*/ 863598 w 5286365"/>
              <a:gd name="connsiteY4469" fmla="*/ 864967 h 6857999"/>
              <a:gd name="connsiteX4470" fmla="*/ 864392 w 5286365"/>
              <a:gd name="connsiteY4470" fmla="*/ 862993 h 6857999"/>
              <a:gd name="connsiteX4471" fmla="*/ 865186 w 5286365"/>
              <a:gd name="connsiteY4471" fmla="*/ 860624 h 6857999"/>
              <a:gd name="connsiteX4472" fmla="*/ 864392 w 5286365"/>
              <a:gd name="connsiteY4472" fmla="*/ 858654 h 6857999"/>
              <a:gd name="connsiteX4473" fmla="*/ 863201 w 5286365"/>
              <a:gd name="connsiteY4473" fmla="*/ 856681 h 6857999"/>
              <a:gd name="connsiteX4474" fmla="*/ 860026 w 5286365"/>
              <a:gd name="connsiteY4474" fmla="*/ 853919 h 6857999"/>
              <a:gd name="connsiteX4475" fmla="*/ 856851 w 5286365"/>
              <a:gd name="connsiteY4475" fmla="*/ 855104 h 6857999"/>
              <a:gd name="connsiteX4476" fmla="*/ 854867 w 5286365"/>
              <a:gd name="connsiteY4476" fmla="*/ 856681 h 6857999"/>
              <a:gd name="connsiteX4477" fmla="*/ 853280 w 5286365"/>
              <a:gd name="connsiteY4477" fmla="*/ 857864 h 6857999"/>
              <a:gd name="connsiteX4478" fmla="*/ 852883 w 5286365"/>
              <a:gd name="connsiteY4478" fmla="*/ 860624 h 6857999"/>
              <a:gd name="connsiteX4479" fmla="*/ 852486 w 5286365"/>
              <a:gd name="connsiteY4479" fmla="*/ 866148 h 6857999"/>
              <a:gd name="connsiteX4480" fmla="*/ 852089 w 5286365"/>
              <a:gd name="connsiteY4480" fmla="*/ 870885 h 6857999"/>
              <a:gd name="connsiteX4481" fmla="*/ 848120 w 5286365"/>
              <a:gd name="connsiteY4481" fmla="*/ 869306 h 6857999"/>
              <a:gd name="connsiteX4482" fmla="*/ 844945 w 5286365"/>
              <a:gd name="connsiteY4482" fmla="*/ 868123 h 6857999"/>
              <a:gd name="connsiteX4483" fmla="*/ 841770 w 5286365"/>
              <a:gd name="connsiteY4483" fmla="*/ 865361 h 6857999"/>
              <a:gd name="connsiteX4484" fmla="*/ 839389 w 5286365"/>
              <a:gd name="connsiteY4484" fmla="*/ 863386 h 6857999"/>
              <a:gd name="connsiteX4485" fmla="*/ 837008 w 5286365"/>
              <a:gd name="connsiteY4485" fmla="*/ 860624 h 6857999"/>
              <a:gd name="connsiteX4486" fmla="*/ 835023 w 5286365"/>
              <a:gd name="connsiteY4486" fmla="*/ 857470 h 6857999"/>
              <a:gd name="connsiteX4487" fmla="*/ 831451 w 5286365"/>
              <a:gd name="connsiteY4487" fmla="*/ 851551 h 6857999"/>
              <a:gd name="connsiteX4488" fmla="*/ 827880 w 5286365"/>
              <a:gd name="connsiteY4488" fmla="*/ 845632 h 6857999"/>
              <a:gd name="connsiteX4489" fmla="*/ 826292 w 5286365"/>
              <a:gd name="connsiteY4489" fmla="*/ 842477 h 6857999"/>
              <a:gd name="connsiteX4490" fmla="*/ 823911 w 5286365"/>
              <a:gd name="connsiteY4490" fmla="*/ 840112 h 6857999"/>
              <a:gd name="connsiteX4491" fmla="*/ 821530 w 5286365"/>
              <a:gd name="connsiteY4491" fmla="*/ 837744 h 6857999"/>
              <a:gd name="connsiteX4492" fmla="*/ 818751 w 5286365"/>
              <a:gd name="connsiteY4492" fmla="*/ 834982 h 6857999"/>
              <a:gd name="connsiteX4493" fmla="*/ 815180 w 5286365"/>
              <a:gd name="connsiteY4493" fmla="*/ 833009 h 6857999"/>
              <a:gd name="connsiteX4494" fmla="*/ 811211 w 5286365"/>
              <a:gd name="connsiteY4494" fmla="*/ 831432 h 6857999"/>
              <a:gd name="connsiteX4495" fmla="*/ 812401 w 5286365"/>
              <a:gd name="connsiteY4495" fmla="*/ 830247 h 6857999"/>
              <a:gd name="connsiteX4496" fmla="*/ 813989 w 5286365"/>
              <a:gd name="connsiteY4496" fmla="*/ 829064 h 6857999"/>
              <a:gd name="connsiteX4497" fmla="*/ 814783 w 5286365"/>
              <a:gd name="connsiteY4497" fmla="*/ 828273 h 6857999"/>
              <a:gd name="connsiteX4498" fmla="*/ 914738 w 5286365"/>
              <a:gd name="connsiteY4498" fmla="*/ 803281 h 6857999"/>
              <a:gd name="connsiteX4499" fmla="*/ 915154 w 5286365"/>
              <a:gd name="connsiteY4499" fmla="*/ 806396 h 6857999"/>
              <a:gd name="connsiteX4500" fmla="*/ 915986 w 5286365"/>
              <a:gd name="connsiteY4500" fmla="*/ 810293 h 6857999"/>
              <a:gd name="connsiteX4501" fmla="*/ 915986 w 5286365"/>
              <a:gd name="connsiteY4501" fmla="*/ 820037 h 6857999"/>
              <a:gd name="connsiteX4502" fmla="*/ 915154 w 5286365"/>
              <a:gd name="connsiteY4502" fmla="*/ 830557 h 6857999"/>
              <a:gd name="connsiteX4503" fmla="*/ 914323 w 5286365"/>
              <a:gd name="connsiteY4503" fmla="*/ 835233 h 6857999"/>
              <a:gd name="connsiteX4504" fmla="*/ 913491 w 5286365"/>
              <a:gd name="connsiteY4504" fmla="*/ 839907 h 6857999"/>
              <a:gd name="connsiteX4505" fmla="*/ 912659 w 5286365"/>
              <a:gd name="connsiteY4505" fmla="*/ 843416 h 6857999"/>
              <a:gd name="connsiteX4506" fmla="*/ 910996 w 5286365"/>
              <a:gd name="connsiteY4506" fmla="*/ 845364 h 6857999"/>
              <a:gd name="connsiteX4507" fmla="*/ 910581 w 5286365"/>
              <a:gd name="connsiteY4507" fmla="*/ 846143 h 6857999"/>
              <a:gd name="connsiteX4508" fmla="*/ 909333 w 5286365"/>
              <a:gd name="connsiteY4508" fmla="*/ 846143 h 6857999"/>
              <a:gd name="connsiteX4509" fmla="*/ 908502 w 5286365"/>
              <a:gd name="connsiteY4509" fmla="*/ 846143 h 6857999"/>
              <a:gd name="connsiteX4510" fmla="*/ 908086 w 5286365"/>
              <a:gd name="connsiteY4510" fmla="*/ 845364 h 6857999"/>
              <a:gd name="connsiteX4511" fmla="*/ 906007 w 5286365"/>
              <a:gd name="connsiteY4511" fmla="*/ 842635 h 6857999"/>
              <a:gd name="connsiteX4512" fmla="*/ 903512 w 5286365"/>
              <a:gd name="connsiteY4512" fmla="*/ 837960 h 6857999"/>
              <a:gd name="connsiteX4513" fmla="*/ 901017 w 5286365"/>
              <a:gd name="connsiteY4513" fmla="*/ 830557 h 6857999"/>
              <a:gd name="connsiteX4514" fmla="*/ 898523 w 5286365"/>
              <a:gd name="connsiteY4514" fmla="*/ 820037 h 6857999"/>
              <a:gd name="connsiteX4515" fmla="*/ 903512 w 5286365"/>
              <a:gd name="connsiteY4515" fmla="*/ 816530 h 6857999"/>
              <a:gd name="connsiteX4516" fmla="*/ 908086 w 5286365"/>
              <a:gd name="connsiteY4516" fmla="*/ 812632 h 6857999"/>
              <a:gd name="connsiteX4517" fmla="*/ 911412 w 5286365"/>
              <a:gd name="connsiteY4517" fmla="*/ 808347 h 6857999"/>
              <a:gd name="connsiteX4518" fmla="*/ 769647 w 5286365"/>
              <a:gd name="connsiteY4518" fmla="*/ 763594 h 6857999"/>
              <a:gd name="connsiteX4519" fmla="*/ 772341 w 5286365"/>
              <a:gd name="connsiteY4519" fmla="*/ 767563 h 6857999"/>
              <a:gd name="connsiteX4520" fmla="*/ 775420 w 5286365"/>
              <a:gd name="connsiteY4520" fmla="*/ 771929 h 6857999"/>
              <a:gd name="connsiteX4521" fmla="*/ 777344 w 5286365"/>
              <a:gd name="connsiteY4521" fmla="*/ 775500 h 6857999"/>
              <a:gd name="connsiteX4522" fmla="*/ 778883 w 5286365"/>
              <a:gd name="connsiteY4522" fmla="*/ 779469 h 6857999"/>
              <a:gd name="connsiteX4523" fmla="*/ 779653 w 5286365"/>
              <a:gd name="connsiteY4523" fmla="*/ 783040 h 6857999"/>
              <a:gd name="connsiteX4524" fmla="*/ 780423 w 5286365"/>
              <a:gd name="connsiteY4524" fmla="*/ 786613 h 6857999"/>
              <a:gd name="connsiteX4525" fmla="*/ 780808 w 5286365"/>
              <a:gd name="connsiteY4525" fmla="*/ 793757 h 6857999"/>
              <a:gd name="connsiteX4526" fmla="*/ 781193 w 5286365"/>
              <a:gd name="connsiteY4526" fmla="*/ 800505 h 6857999"/>
              <a:gd name="connsiteX4527" fmla="*/ 781577 w 5286365"/>
              <a:gd name="connsiteY4527" fmla="*/ 808045 h 6857999"/>
              <a:gd name="connsiteX4528" fmla="*/ 782347 w 5286365"/>
              <a:gd name="connsiteY4528" fmla="*/ 812014 h 6857999"/>
              <a:gd name="connsiteX4529" fmla="*/ 782732 w 5286365"/>
              <a:gd name="connsiteY4529" fmla="*/ 816776 h 6857999"/>
              <a:gd name="connsiteX4530" fmla="*/ 784271 w 5286365"/>
              <a:gd name="connsiteY4530" fmla="*/ 821142 h 6857999"/>
              <a:gd name="connsiteX4531" fmla="*/ 785811 w 5286365"/>
              <a:gd name="connsiteY4531" fmla="*/ 825507 h 6857999"/>
              <a:gd name="connsiteX4532" fmla="*/ 780808 w 5286365"/>
              <a:gd name="connsiteY4532" fmla="*/ 824315 h 6857999"/>
              <a:gd name="connsiteX4533" fmla="*/ 776959 w 5286365"/>
              <a:gd name="connsiteY4533" fmla="*/ 822729 h 6857999"/>
              <a:gd name="connsiteX4534" fmla="*/ 773880 w 5286365"/>
              <a:gd name="connsiteY4534" fmla="*/ 820744 h 6857999"/>
              <a:gd name="connsiteX4535" fmla="*/ 771571 w 5286365"/>
              <a:gd name="connsiteY4535" fmla="*/ 817965 h 6857999"/>
              <a:gd name="connsiteX4536" fmla="*/ 770032 w 5286365"/>
              <a:gd name="connsiteY4536" fmla="*/ 815984 h 6857999"/>
              <a:gd name="connsiteX4537" fmla="*/ 769647 w 5286365"/>
              <a:gd name="connsiteY4537" fmla="*/ 813600 h 6857999"/>
              <a:gd name="connsiteX4538" fmla="*/ 769262 w 5286365"/>
              <a:gd name="connsiteY4538" fmla="*/ 810823 h 6857999"/>
              <a:gd name="connsiteX4539" fmla="*/ 769262 w 5286365"/>
              <a:gd name="connsiteY4539" fmla="*/ 808045 h 6857999"/>
              <a:gd name="connsiteX4540" fmla="*/ 770032 w 5286365"/>
              <a:gd name="connsiteY4540" fmla="*/ 802488 h 6857999"/>
              <a:gd name="connsiteX4541" fmla="*/ 770417 w 5286365"/>
              <a:gd name="connsiteY4541" fmla="*/ 796932 h 6857999"/>
              <a:gd name="connsiteX4542" fmla="*/ 771187 w 5286365"/>
              <a:gd name="connsiteY4542" fmla="*/ 794153 h 6857999"/>
              <a:gd name="connsiteX4543" fmla="*/ 771187 w 5286365"/>
              <a:gd name="connsiteY4543" fmla="*/ 791375 h 6857999"/>
              <a:gd name="connsiteX4544" fmla="*/ 770417 w 5286365"/>
              <a:gd name="connsiteY4544" fmla="*/ 788597 h 6857999"/>
              <a:gd name="connsiteX4545" fmla="*/ 769647 w 5286365"/>
              <a:gd name="connsiteY4545" fmla="*/ 786217 h 6857999"/>
              <a:gd name="connsiteX4546" fmla="*/ 767723 w 5286365"/>
              <a:gd name="connsiteY4546" fmla="*/ 782644 h 6857999"/>
              <a:gd name="connsiteX4547" fmla="*/ 764644 w 5286365"/>
              <a:gd name="connsiteY4547" fmla="*/ 779865 h 6857999"/>
              <a:gd name="connsiteX4548" fmla="*/ 762335 w 5286365"/>
              <a:gd name="connsiteY4548" fmla="*/ 778676 h 6857999"/>
              <a:gd name="connsiteX4549" fmla="*/ 759256 w 5286365"/>
              <a:gd name="connsiteY4549" fmla="*/ 777485 h 6857999"/>
              <a:gd name="connsiteX4550" fmla="*/ 756562 w 5286365"/>
              <a:gd name="connsiteY4550" fmla="*/ 777087 h 6857999"/>
              <a:gd name="connsiteX4551" fmla="*/ 753483 w 5286365"/>
              <a:gd name="connsiteY4551" fmla="*/ 777087 h 6857999"/>
              <a:gd name="connsiteX4552" fmla="*/ 749250 w 5286365"/>
              <a:gd name="connsiteY4552" fmla="*/ 777485 h 6857999"/>
              <a:gd name="connsiteX4553" fmla="*/ 747711 w 5286365"/>
              <a:gd name="connsiteY4553" fmla="*/ 777485 h 6857999"/>
              <a:gd name="connsiteX4554" fmla="*/ 749635 w 5286365"/>
              <a:gd name="connsiteY4554" fmla="*/ 775896 h 6857999"/>
              <a:gd name="connsiteX4555" fmla="*/ 844945 w 5286365"/>
              <a:gd name="connsiteY4555" fmla="*/ 727079 h 6857999"/>
              <a:gd name="connsiteX4556" fmla="*/ 846929 w 5286365"/>
              <a:gd name="connsiteY4556" fmla="*/ 727876 h 6857999"/>
              <a:gd name="connsiteX4557" fmla="*/ 848517 w 5286365"/>
              <a:gd name="connsiteY4557" fmla="*/ 728270 h 6857999"/>
              <a:gd name="connsiteX4558" fmla="*/ 851692 w 5286365"/>
              <a:gd name="connsiteY4558" fmla="*/ 731049 h 6857999"/>
              <a:gd name="connsiteX4559" fmla="*/ 855660 w 5286365"/>
              <a:gd name="connsiteY4559" fmla="*/ 734622 h 6857999"/>
              <a:gd name="connsiteX4560" fmla="*/ 857645 w 5286365"/>
              <a:gd name="connsiteY4560" fmla="*/ 736209 h 6857999"/>
              <a:gd name="connsiteX4561" fmla="*/ 860026 w 5286365"/>
              <a:gd name="connsiteY4561" fmla="*/ 738193 h 6857999"/>
              <a:gd name="connsiteX4562" fmla="*/ 862804 w 5286365"/>
              <a:gd name="connsiteY4562" fmla="*/ 739384 h 6857999"/>
              <a:gd name="connsiteX4563" fmla="*/ 865582 w 5286365"/>
              <a:gd name="connsiteY4563" fmla="*/ 739782 h 6857999"/>
              <a:gd name="connsiteX4564" fmla="*/ 869154 w 5286365"/>
              <a:gd name="connsiteY4564" fmla="*/ 739782 h 6857999"/>
              <a:gd name="connsiteX4565" fmla="*/ 872726 w 5286365"/>
              <a:gd name="connsiteY4565" fmla="*/ 739384 h 6857999"/>
              <a:gd name="connsiteX4566" fmla="*/ 877092 w 5286365"/>
              <a:gd name="connsiteY4566" fmla="*/ 737796 h 6857999"/>
              <a:gd name="connsiteX4567" fmla="*/ 881854 w 5286365"/>
              <a:gd name="connsiteY4567" fmla="*/ 735414 h 6857999"/>
              <a:gd name="connsiteX4568" fmla="*/ 889792 w 5286365"/>
              <a:gd name="connsiteY4568" fmla="*/ 749702 h 6857999"/>
              <a:gd name="connsiteX4569" fmla="*/ 893364 w 5286365"/>
              <a:gd name="connsiteY4569" fmla="*/ 757243 h 6857999"/>
              <a:gd name="connsiteX4570" fmla="*/ 896142 w 5286365"/>
              <a:gd name="connsiteY4570" fmla="*/ 764785 h 6857999"/>
              <a:gd name="connsiteX4571" fmla="*/ 898126 w 5286365"/>
              <a:gd name="connsiteY4571" fmla="*/ 773516 h 6857999"/>
              <a:gd name="connsiteX4572" fmla="*/ 899317 w 5286365"/>
              <a:gd name="connsiteY4572" fmla="*/ 777882 h 6857999"/>
              <a:gd name="connsiteX4573" fmla="*/ 899714 w 5286365"/>
              <a:gd name="connsiteY4573" fmla="*/ 782247 h 6857999"/>
              <a:gd name="connsiteX4574" fmla="*/ 900111 w 5286365"/>
              <a:gd name="connsiteY4574" fmla="*/ 787009 h 6857999"/>
              <a:gd name="connsiteX4575" fmla="*/ 900111 w 5286365"/>
              <a:gd name="connsiteY4575" fmla="*/ 792566 h 6857999"/>
              <a:gd name="connsiteX4576" fmla="*/ 899714 w 5286365"/>
              <a:gd name="connsiteY4576" fmla="*/ 797328 h 6857999"/>
              <a:gd name="connsiteX4577" fmla="*/ 898920 w 5286365"/>
              <a:gd name="connsiteY4577" fmla="*/ 802887 h 6857999"/>
              <a:gd name="connsiteX4578" fmla="*/ 895348 w 5286365"/>
              <a:gd name="connsiteY4578" fmla="*/ 800901 h 6857999"/>
              <a:gd name="connsiteX4579" fmla="*/ 892173 w 5286365"/>
              <a:gd name="connsiteY4579" fmla="*/ 799314 h 6857999"/>
              <a:gd name="connsiteX4580" fmla="*/ 888601 w 5286365"/>
              <a:gd name="connsiteY4580" fmla="*/ 798915 h 6857999"/>
              <a:gd name="connsiteX4581" fmla="*/ 885823 w 5286365"/>
              <a:gd name="connsiteY4581" fmla="*/ 798519 h 6857999"/>
              <a:gd name="connsiteX4582" fmla="*/ 882648 w 5286365"/>
              <a:gd name="connsiteY4582" fmla="*/ 798915 h 6857999"/>
              <a:gd name="connsiteX4583" fmla="*/ 879870 w 5286365"/>
              <a:gd name="connsiteY4583" fmla="*/ 799314 h 6857999"/>
              <a:gd name="connsiteX4584" fmla="*/ 874314 w 5286365"/>
              <a:gd name="connsiteY4584" fmla="*/ 802090 h 6857999"/>
              <a:gd name="connsiteX4585" fmla="*/ 868757 w 5286365"/>
              <a:gd name="connsiteY4585" fmla="*/ 805663 h 6857999"/>
              <a:gd name="connsiteX4586" fmla="*/ 863201 w 5286365"/>
              <a:gd name="connsiteY4586" fmla="*/ 808838 h 6857999"/>
              <a:gd name="connsiteX4587" fmla="*/ 857248 w 5286365"/>
              <a:gd name="connsiteY4587" fmla="*/ 812411 h 6857999"/>
              <a:gd name="connsiteX4588" fmla="*/ 854073 w 5286365"/>
              <a:gd name="connsiteY4588" fmla="*/ 813600 h 6857999"/>
              <a:gd name="connsiteX4589" fmla="*/ 850898 w 5286365"/>
              <a:gd name="connsiteY4589" fmla="*/ 814394 h 6857999"/>
              <a:gd name="connsiteX4590" fmla="*/ 850104 w 5286365"/>
              <a:gd name="connsiteY4590" fmla="*/ 812014 h 6857999"/>
              <a:gd name="connsiteX4591" fmla="*/ 848913 w 5286365"/>
              <a:gd name="connsiteY4591" fmla="*/ 808441 h 6857999"/>
              <a:gd name="connsiteX4592" fmla="*/ 848913 w 5286365"/>
              <a:gd name="connsiteY4592" fmla="*/ 805663 h 6857999"/>
              <a:gd name="connsiteX4593" fmla="*/ 848517 w 5286365"/>
              <a:gd name="connsiteY4593" fmla="*/ 802090 h 6857999"/>
              <a:gd name="connsiteX4594" fmla="*/ 848913 w 5286365"/>
              <a:gd name="connsiteY4594" fmla="*/ 798519 h 6857999"/>
              <a:gd name="connsiteX4595" fmla="*/ 849707 w 5286365"/>
              <a:gd name="connsiteY4595" fmla="*/ 795344 h 6857999"/>
              <a:gd name="connsiteX4596" fmla="*/ 850501 w 5286365"/>
              <a:gd name="connsiteY4596" fmla="*/ 791771 h 6857999"/>
              <a:gd name="connsiteX4597" fmla="*/ 851692 w 5286365"/>
              <a:gd name="connsiteY4597" fmla="*/ 788597 h 6857999"/>
              <a:gd name="connsiteX4598" fmla="*/ 852882 w 5286365"/>
              <a:gd name="connsiteY4598" fmla="*/ 785024 h 6857999"/>
              <a:gd name="connsiteX4599" fmla="*/ 855263 w 5286365"/>
              <a:gd name="connsiteY4599" fmla="*/ 781851 h 6857999"/>
              <a:gd name="connsiteX4600" fmla="*/ 857248 w 5286365"/>
              <a:gd name="connsiteY4600" fmla="*/ 779071 h 6857999"/>
              <a:gd name="connsiteX4601" fmla="*/ 860026 w 5286365"/>
              <a:gd name="connsiteY4601" fmla="*/ 776294 h 6857999"/>
              <a:gd name="connsiteX4602" fmla="*/ 863201 w 5286365"/>
              <a:gd name="connsiteY4602" fmla="*/ 773912 h 6857999"/>
              <a:gd name="connsiteX4603" fmla="*/ 865979 w 5286365"/>
              <a:gd name="connsiteY4603" fmla="*/ 771929 h 6857999"/>
              <a:gd name="connsiteX4604" fmla="*/ 869948 w 5286365"/>
              <a:gd name="connsiteY4604" fmla="*/ 770341 h 6857999"/>
              <a:gd name="connsiteX4605" fmla="*/ 874314 w 5286365"/>
              <a:gd name="connsiteY4605" fmla="*/ 769547 h 6857999"/>
              <a:gd name="connsiteX4606" fmla="*/ 871536 w 5286365"/>
              <a:gd name="connsiteY4606" fmla="*/ 766768 h 6857999"/>
              <a:gd name="connsiteX4607" fmla="*/ 869154 w 5286365"/>
              <a:gd name="connsiteY4607" fmla="*/ 765974 h 6857999"/>
              <a:gd name="connsiteX4608" fmla="*/ 866773 w 5286365"/>
              <a:gd name="connsiteY4608" fmla="*/ 765181 h 6857999"/>
              <a:gd name="connsiteX4609" fmla="*/ 863201 w 5286365"/>
              <a:gd name="connsiteY4609" fmla="*/ 765974 h 6857999"/>
              <a:gd name="connsiteX4610" fmla="*/ 859629 w 5286365"/>
              <a:gd name="connsiteY4610" fmla="*/ 766372 h 6857999"/>
              <a:gd name="connsiteX4611" fmla="*/ 854470 w 5286365"/>
              <a:gd name="connsiteY4611" fmla="*/ 766372 h 6857999"/>
              <a:gd name="connsiteX4612" fmla="*/ 848913 w 5286365"/>
              <a:gd name="connsiteY4612" fmla="*/ 765181 h 6857999"/>
              <a:gd name="connsiteX4613" fmla="*/ 842563 w 5286365"/>
              <a:gd name="connsiteY4613" fmla="*/ 763195 h 6857999"/>
              <a:gd name="connsiteX4614" fmla="*/ 844151 w 5286365"/>
              <a:gd name="connsiteY4614" fmla="*/ 762006 h 6857999"/>
              <a:gd name="connsiteX4615" fmla="*/ 846135 w 5286365"/>
              <a:gd name="connsiteY4615" fmla="*/ 760419 h 6857999"/>
              <a:gd name="connsiteX4616" fmla="*/ 846929 w 5286365"/>
              <a:gd name="connsiteY4616" fmla="*/ 758433 h 6857999"/>
              <a:gd name="connsiteX4617" fmla="*/ 848517 w 5286365"/>
              <a:gd name="connsiteY4617" fmla="*/ 756450 h 6857999"/>
              <a:gd name="connsiteX4618" fmla="*/ 849707 w 5286365"/>
              <a:gd name="connsiteY4618" fmla="*/ 751289 h 6857999"/>
              <a:gd name="connsiteX4619" fmla="*/ 850104 w 5286365"/>
              <a:gd name="connsiteY4619" fmla="*/ 746131 h 6857999"/>
              <a:gd name="connsiteX4620" fmla="*/ 849707 w 5286365"/>
              <a:gd name="connsiteY4620" fmla="*/ 741766 h 6857999"/>
              <a:gd name="connsiteX4621" fmla="*/ 848120 w 5286365"/>
              <a:gd name="connsiteY4621" fmla="*/ 736607 h 6857999"/>
              <a:gd name="connsiteX4622" fmla="*/ 846929 w 5286365"/>
              <a:gd name="connsiteY4622" fmla="*/ 734622 h 6857999"/>
              <a:gd name="connsiteX4623" fmla="*/ 845738 w 5286365"/>
              <a:gd name="connsiteY4623" fmla="*/ 732636 h 6857999"/>
              <a:gd name="connsiteX4624" fmla="*/ 843357 w 5286365"/>
              <a:gd name="connsiteY4624" fmla="*/ 731049 h 6857999"/>
              <a:gd name="connsiteX4625" fmla="*/ 841373 w 5286365"/>
              <a:gd name="connsiteY4625" fmla="*/ 729860 h 6857999"/>
              <a:gd name="connsiteX4626" fmla="*/ 843357 w 5286365"/>
              <a:gd name="connsiteY4626" fmla="*/ 728270 h 6857999"/>
              <a:gd name="connsiteX4627" fmla="*/ 766761 w 5286365"/>
              <a:gd name="connsiteY4627" fmla="*/ 587381 h 6857999"/>
              <a:gd name="connsiteX4628" fmla="*/ 769197 w 5286365"/>
              <a:gd name="connsiteY4628" fmla="*/ 590124 h 6857999"/>
              <a:gd name="connsiteX4629" fmla="*/ 771634 w 5286365"/>
              <a:gd name="connsiteY4629" fmla="*/ 592867 h 6857999"/>
              <a:gd name="connsiteX4630" fmla="*/ 774071 w 5286365"/>
              <a:gd name="connsiteY4630" fmla="*/ 596393 h 6857999"/>
              <a:gd name="connsiteX4631" fmla="*/ 775695 w 5286365"/>
              <a:gd name="connsiteY4631" fmla="*/ 599137 h 6857999"/>
              <a:gd name="connsiteX4632" fmla="*/ 778944 w 5286365"/>
              <a:gd name="connsiteY4632" fmla="*/ 606190 h 6857999"/>
              <a:gd name="connsiteX4633" fmla="*/ 781381 w 5286365"/>
              <a:gd name="connsiteY4633" fmla="*/ 614026 h 6857999"/>
              <a:gd name="connsiteX4634" fmla="*/ 783005 w 5286365"/>
              <a:gd name="connsiteY4634" fmla="*/ 621864 h 6857999"/>
              <a:gd name="connsiteX4635" fmla="*/ 783412 w 5286365"/>
              <a:gd name="connsiteY4635" fmla="*/ 630875 h 6857999"/>
              <a:gd name="connsiteX4636" fmla="*/ 784224 w 5286365"/>
              <a:gd name="connsiteY4636" fmla="*/ 639889 h 6857999"/>
              <a:gd name="connsiteX4637" fmla="*/ 784224 w 5286365"/>
              <a:gd name="connsiteY4637" fmla="*/ 648902 h 6857999"/>
              <a:gd name="connsiteX4638" fmla="*/ 781787 w 5286365"/>
              <a:gd name="connsiteY4638" fmla="*/ 649293 h 6857999"/>
              <a:gd name="connsiteX4639" fmla="*/ 780569 w 5286365"/>
              <a:gd name="connsiteY4639" fmla="*/ 648902 h 6857999"/>
              <a:gd name="connsiteX4640" fmla="*/ 778538 w 5286365"/>
              <a:gd name="connsiteY4640" fmla="*/ 646943 h 6857999"/>
              <a:gd name="connsiteX4641" fmla="*/ 777320 w 5286365"/>
              <a:gd name="connsiteY4641" fmla="*/ 644198 h 6857999"/>
              <a:gd name="connsiteX4642" fmla="*/ 775695 w 5286365"/>
              <a:gd name="connsiteY4642" fmla="*/ 640672 h 6857999"/>
              <a:gd name="connsiteX4643" fmla="*/ 774883 w 5286365"/>
              <a:gd name="connsiteY4643" fmla="*/ 636754 h 6857999"/>
              <a:gd name="connsiteX4644" fmla="*/ 772040 w 5286365"/>
              <a:gd name="connsiteY4644" fmla="*/ 626959 h 6857999"/>
              <a:gd name="connsiteX4645" fmla="*/ 770822 w 5286365"/>
              <a:gd name="connsiteY4645" fmla="*/ 616377 h 6857999"/>
              <a:gd name="connsiteX4646" fmla="*/ 769197 w 5286365"/>
              <a:gd name="connsiteY4646" fmla="*/ 605798 h 6857999"/>
              <a:gd name="connsiteX4647" fmla="*/ 843663 w 5286365"/>
              <a:gd name="connsiteY4647" fmla="*/ 506419 h 6857999"/>
              <a:gd name="connsiteX4648" fmla="*/ 848738 w 5286365"/>
              <a:gd name="connsiteY4648" fmla="*/ 507222 h 6857999"/>
              <a:gd name="connsiteX4649" fmla="*/ 852642 w 5286365"/>
              <a:gd name="connsiteY4649" fmla="*/ 508025 h 6857999"/>
              <a:gd name="connsiteX4650" fmla="*/ 856155 w 5286365"/>
              <a:gd name="connsiteY4650" fmla="*/ 510037 h 6857999"/>
              <a:gd name="connsiteX4651" fmla="*/ 858497 w 5286365"/>
              <a:gd name="connsiteY4651" fmla="*/ 512853 h 6857999"/>
              <a:gd name="connsiteX4652" fmla="*/ 860449 w 5286365"/>
              <a:gd name="connsiteY4652" fmla="*/ 515265 h 6857999"/>
              <a:gd name="connsiteX4653" fmla="*/ 861620 w 5286365"/>
              <a:gd name="connsiteY4653" fmla="*/ 518483 h 6857999"/>
              <a:gd name="connsiteX4654" fmla="*/ 862011 w 5286365"/>
              <a:gd name="connsiteY4654" fmla="*/ 521701 h 6857999"/>
              <a:gd name="connsiteX4655" fmla="*/ 861620 w 5286365"/>
              <a:gd name="connsiteY4655" fmla="*/ 524919 h 6857999"/>
              <a:gd name="connsiteX4656" fmla="*/ 860449 w 5286365"/>
              <a:gd name="connsiteY4656" fmla="*/ 528136 h 6857999"/>
              <a:gd name="connsiteX4657" fmla="*/ 858497 w 5286365"/>
              <a:gd name="connsiteY4657" fmla="*/ 530549 h 6857999"/>
              <a:gd name="connsiteX4658" fmla="*/ 856155 w 5286365"/>
              <a:gd name="connsiteY4658" fmla="*/ 532962 h 6857999"/>
              <a:gd name="connsiteX4659" fmla="*/ 853032 w 5286365"/>
              <a:gd name="connsiteY4659" fmla="*/ 534972 h 6857999"/>
              <a:gd name="connsiteX4660" fmla="*/ 848738 w 5286365"/>
              <a:gd name="connsiteY4660" fmla="*/ 536180 h 6857999"/>
              <a:gd name="connsiteX4661" fmla="*/ 844053 w 5286365"/>
              <a:gd name="connsiteY4661" fmla="*/ 536580 h 6857999"/>
              <a:gd name="connsiteX4662" fmla="*/ 838198 w 5286365"/>
              <a:gd name="connsiteY4662" fmla="*/ 536180 h 6857999"/>
              <a:gd name="connsiteX4663" fmla="*/ 840540 w 5286365"/>
              <a:gd name="connsiteY4663" fmla="*/ 534167 h 6857999"/>
              <a:gd name="connsiteX4664" fmla="*/ 842492 w 5286365"/>
              <a:gd name="connsiteY4664" fmla="*/ 532559 h 6857999"/>
              <a:gd name="connsiteX4665" fmla="*/ 843663 w 5286365"/>
              <a:gd name="connsiteY4665" fmla="*/ 530549 h 6857999"/>
              <a:gd name="connsiteX4666" fmla="*/ 844834 w 5286365"/>
              <a:gd name="connsiteY4666" fmla="*/ 528941 h 6857999"/>
              <a:gd name="connsiteX4667" fmla="*/ 845225 w 5286365"/>
              <a:gd name="connsiteY4667" fmla="*/ 527331 h 6857999"/>
              <a:gd name="connsiteX4668" fmla="*/ 845225 w 5286365"/>
              <a:gd name="connsiteY4668" fmla="*/ 525723 h 6857999"/>
              <a:gd name="connsiteX4669" fmla="*/ 844053 w 5286365"/>
              <a:gd name="connsiteY4669" fmla="*/ 522908 h 6857999"/>
              <a:gd name="connsiteX4670" fmla="*/ 840540 w 5286365"/>
              <a:gd name="connsiteY4670" fmla="*/ 516068 h 6857999"/>
              <a:gd name="connsiteX4671" fmla="*/ 838588 w 5286365"/>
              <a:gd name="connsiteY4671" fmla="*/ 512048 h 6857999"/>
              <a:gd name="connsiteX4672" fmla="*/ 838198 w 5286365"/>
              <a:gd name="connsiteY4672" fmla="*/ 509635 h 6857999"/>
              <a:gd name="connsiteX4673" fmla="*/ 838198 w 5286365"/>
              <a:gd name="connsiteY4673" fmla="*/ 507222 h 6857999"/>
              <a:gd name="connsiteX4674" fmla="*/ 970582 w 5286365"/>
              <a:gd name="connsiteY4674" fmla="*/ 444507 h 6857999"/>
              <a:gd name="connsiteX4675" fmla="*/ 974724 w 5286365"/>
              <a:gd name="connsiteY4675" fmla="*/ 445300 h 6857999"/>
              <a:gd name="connsiteX4676" fmla="*/ 978451 w 5286365"/>
              <a:gd name="connsiteY4676" fmla="*/ 446095 h 6857999"/>
              <a:gd name="connsiteX4677" fmla="*/ 980522 w 5286365"/>
              <a:gd name="connsiteY4677" fmla="*/ 447681 h 6857999"/>
              <a:gd name="connsiteX4678" fmla="*/ 982592 w 5286365"/>
              <a:gd name="connsiteY4678" fmla="*/ 450062 h 6857999"/>
              <a:gd name="connsiteX4679" fmla="*/ 983420 w 5286365"/>
              <a:gd name="connsiteY4679" fmla="*/ 452840 h 6857999"/>
              <a:gd name="connsiteX4680" fmla="*/ 984249 w 5286365"/>
              <a:gd name="connsiteY4680" fmla="*/ 455618 h 6857999"/>
              <a:gd name="connsiteX4681" fmla="*/ 984249 w 5286365"/>
              <a:gd name="connsiteY4681" fmla="*/ 458793 h 6857999"/>
              <a:gd name="connsiteX4682" fmla="*/ 983420 w 5286365"/>
              <a:gd name="connsiteY4682" fmla="*/ 462366 h 6857999"/>
              <a:gd name="connsiteX4683" fmla="*/ 982592 w 5286365"/>
              <a:gd name="connsiteY4683" fmla="*/ 465144 h 6857999"/>
              <a:gd name="connsiteX4684" fmla="*/ 979693 w 5286365"/>
              <a:gd name="connsiteY4684" fmla="*/ 471892 h 6857999"/>
              <a:gd name="connsiteX4685" fmla="*/ 977209 w 5286365"/>
              <a:gd name="connsiteY4685" fmla="*/ 476256 h 6857999"/>
              <a:gd name="connsiteX4686" fmla="*/ 975552 w 5286365"/>
              <a:gd name="connsiteY4686" fmla="*/ 478243 h 6857999"/>
              <a:gd name="connsiteX4687" fmla="*/ 974310 w 5286365"/>
              <a:gd name="connsiteY4687" fmla="*/ 479430 h 6857999"/>
              <a:gd name="connsiteX4688" fmla="*/ 971825 w 5286365"/>
              <a:gd name="connsiteY4688" fmla="*/ 477843 h 6857999"/>
              <a:gd name="connsiteX4689" fmla="*/ 969754 w 5286365"/>
              <a:gd name="connsiteY4689" fmla="*/ 475858 h 6857999"/>
              <a:gd name="connsiteX4690" fmla="*/ 968926 w 5286365"/>
              <a:gd name="connsiteY4690" fmla="*/ 474272 h 6857999"/>
              <a:gd name="connsiteX4691" fmla="*/ 968512 w 5286365"/>
              <a:gd name="connsiteY4691" fmla="*/ 472684 h 6857999"/>
              <a:gd name="connsiteX4692" fmla="*/ 967684 w 5286365"/>
              <a:gd name="connsiteY4692" fmla="*/ 470699 h 6857999"/>
              <a:gd name="connsiteX4693" fmla="*/ 967684 w 5286365"/>
              <a:gd name="connsiteY4693" fmla="*/ 469112 h 6857999"/>
              <a:gd name="connsiteX4694" fmla="*/ 968512 w 5286365"/>
              <a:gd name="connsiteY4694" fmla="*/ 465540 h 6857999"/>
              <a:gd name="connsiteX4695" fmla="*/ 968926 w 5286365"/>
              <a:gd name="connsiteY4695" fmla="*/ 461571 h 6857999"/>
              <a:gd name="connsiteX4696" fmla="*/ 968926 w 5286365"/>
              <a:gd name="connsiteY4696" fmla="*/ 457206 h 6857999"/>
              <a:gd name="connsiteX4697" fmla="*/ 968926 w 5286365"/>
              <a:gd name="connsiteY4697" fmla="*/ 454824 h 6857999"/>
              <a:gd name="connsiteX4698" fmla="*/ 967684 w 5286365"/>
              <a:gd name="connsiteY4698" fmla="*/ 451651 h 6857999"/>
              <a:gd name="connsiteX4699" fmla="*/ 966855 w 5286365"/>
              <a:gd name="connsiteY4699" fmla="*/ 448476 h 6857999"/>
              <a:gd name="connsiteX4700" fmla="*/ 965199 w 5286365"/>
              <a:gd name="connsiteY4700" fmla="*/ 445300 h 6857999"/>
              <a:gd name="connsiteX4701" fmla="*/ 1797242 w 5286365"/>
              <a:gd name="connsiteY4701" fmla="*/ 300044 h 6857999"/>
              <a:gd name="connsiteX4702" fmla="*/ 1798462 w 5286365"/>
              <a:gd name="connsiteY4702" fmla="*/ 303697 h 6857999"/>
              <a:gd name="connsiteX4703" fmla="*/ 1800494 w 5286365"/>
              <a:gd name="connsiteY4703" fmla="*/ 306540 h 6857999"/>
              <a:gd name="connsiteX4704" fmla="*/ 1804154 w 5286365"/>
              <a:gd name="connsiteY4704" fmla="*/ 312634 h 6857999"/>
              <a:gd name="connsiteX4705" fmla="*/ 1812285 w 5286365"/>
              <a:gd name="connsiteY4705" fmla="*/ 324002 h 6857999"/>
              <a:gd name="connsiteX4706" fmla="*/ 1816350 w 5286365"/>
              <a:gd name="connsiteY4706" fmla="*/ 330095 h 6857999"/>
              <a:gd name="connsiteX4707" fmla="*/ 1819603 w 5286365"/>
              <a:gd name="connsiteY4707" fmla="*/ 336999 h 6857999"/>
              <a:gd name="connsiteX4708" fmla="*/ 1821229 w 5286365"/>
              <a:gd name="connsiteY4708" fmla="*/ 340654 h 6857999"/>
              <a:gd name="connsiteX4709" fmla="*/ 1822042 w 5286365"/>
              <a:gd name="connsiteY4709" fmla="*/ 343901 h 6857999"/>
              <a:gd name="connsiteX4710" fmla="*/ 1822449 w 5286365"/>
              <a:gd name="connsiteY4710" fmla="*/ 347557 h 6857999"/>
              <a:gd name="connsiteX4711" fmla="*/ 1822449 w 5286365"/>
              <a:gd name="connsiteY4711" fmla="*/ 352430 h 6857999"/>
              <a:gd name="connsiteX4712" fmla="*/ 1798055 w 5286365"/>
              <a:gd name="connsiteY4712" fmla="*/ 352430 h 6857999"/>
              <a:gd name="connsiteX4713" fmla="*/ 1794803 w 5286365"/>
              <a:gd name="connsiteY4713" fmla="*/ 349588 h 6857999"/>
              <a:gd name="connsiteX4714" fmla="*/ 1792363 w 5286365"/>
              <a:gd name="connsiteY4714" fmla="*/ 346746 h 6857999"/>
              <a:gd name="connsiteX4715" fmla="*/ 1790737 w 5286365"/>
              <a:gd name="connsiteY4715" fmla="*/ 343497 h 6857999"/>
              <a:gd name="connsiteX4716" fmla="*/ 1789517 w 5286365"/>
              <a:gd name="connsiteY4716" fmla="*/ 340654 h 6857999"/>
              <a:gd name="connsiteX4717" fmla="*/ 1789111 w 5286365"/>
              <a:gd name="connsiteY4717" fmla="*/ 337405 h 6857999"/>
              <a:gd name="connsiteX4718" fmla="*/ 1789111 w 5286365"/>
              <a:gd name="connsiteY4718" fmla="*/ 334156 h 6857999"/>
              <a:gd name="connsiteX4719" fmla="*/ 1789517 w 5286365"/>
              <a:gd name="connsiteY4719" fmla="*/ 330908 h 6857999"/>
              <a:gd name="connsiteX4720" fmla="*/ 1790330 w 5286365"/>
              <a:gd name="connsiteY4720" fmla="*/ 327658 h 6857999"/>
              <a:gd name="connsiteX4721" fmla="*/ 1792363 w 5286365"/>
              <a:gd name="connsiteY4721" fmla="*/ 320349 h 6857999"/>
              <a:gd name="connsiteX4722" fmla="*/ 1794803 w 5286365"/>
              <a:gd name="connsiteY4722" fmla="*/ 313852 h 6857999"/>
              <a:gd name="connsiteX4723" fmla="*/ 1796429 w 5286365"/>
              <a:gd name="connsiteY4723" fmla="*/ 306946 h 6857999"/>
              <a:gd name="connsiteX4724" fmla="*/ 1796835 w 5286365"/>
              <a:gd name="connsiteY4724" fmla="*/ 303697 h 6857999"/>
              <a:gd name="connsiteX4725" fmla="*/ 1886927 w 5286365"/>
              <a:gd name="connsiteY4725" fmla="*/ 206379 h 6857999"/>
              <a:gd name="connsiteX4726" fmla="*/ 1888530 w 5286365"/>
              <a:gd name="connsiteY4726" fmla="*/ 206772 h 6857999"/>
              <a:gd name="connsiteX4727" fmla="*/ 1889733 w 5286365"/>
              <a:gd name="connsiteY4727" fmla="*/ 207166 h 6857999"/>
              <a:gd name="connsiteX4728" fmla="*/ 1891336 w 5286365"/>
              <a:gd name="connsiteY4728" fmla="*/ 208735 h 6857999"/>
              <a:gd name="connsiteX4729" fmla="*/ 1894944 w 5286365"/>
              <a:gd name="connsiteY4729" fmla="*/ 212269 h 6857999"/>
              <a:gd name="connsiteX4730" fmla="*/ 1902160 w 5286365"/>
              <a:gd name="connsiteY4730" fmla="*/ 221294 h 6857999"/>
              <a:gd name="connsiteX4731" fmla="*/ 1904967 w 5286365"/>
              <a:gd name="connsiteY4731" fmla="*/ 224436 h 6857999"/>
              <a:gd name="connsiteX4732" fmla="*/ 1906570 w 5286365"/>
              <a:gd name="connsiteY4732" fmla="*/ 226005 h 6857999"/>
              <a:gd name="connsiteX4733" fmla="*/ 1908174 w 5286365"/>
              <a:gd name="connsiteY4733" fmla="*/ 227182 h 6857999"/>
              <a:gd name="connsiteX4734" fmla="*/ 1904566 w 5286365"/>
              <a:gd name="connsiteY4734" fmla="*/ 229145 h 6857999"/>
              <a:gd name="connsiteX4735" fmla="*/ 1901359 w 5286365"/>
              <a:gd name="connsiteY4735" fmla="*/ 231893 h 6857999"/>
              <a:gd name="connsiteX4736" fmla="*/ 1898552 w 5286365"/>
              <a:gd name="connsiteY4736" fmla="*/ 235034 h 6857999"/>
              <a:gd name="connsiteX4737" fmla="*/ 1896548 w 5286365"/>
              <a:gd name="connsiteY4737" fmla="*/ 238566 h 6857999"/>
              <a:gd name="connsiteX4738" fmla="*/ 1894544 w 5286365"/>
              <a:gd name="connsiteY4738" fmla="*/ 242099 h 6857999"/>
              <a:gd name="connsiteX4739" fmla="*/ 1892940 w 5286365"/>
              <a:gd name="connsiteY4739" fmla="*/ 245630 h 6857999"/>
              <a:gd name="connsiteX4740" fmla="*/ 1889733 w 5286365"/>
              <a:gd name="connsiteY4740" fmla="*/ 253483 h 6857999"/>
              <a:gd name="connsiteX4741" fmla="*/ 1886927 w 5286365"/>
              <a:gd name="connsiteY4741" fmla="*/ 260938 h 6857999"/>
              <a:gd name="connsiteX4742" fmla="*/ 1884922 w 5286365"/>
              <a:gd name="connsiteY4742" fmla="*/ 264473 h 6857999"/>
              <a:gd name="connsiteX4743" fmla="*/ 1882918 w 5286365"/>
              <a:gd name="connsiteY4743" fmla="*/ 267610 h 6857999"/>
              <a:gd name="connsiteX4744" fmla="*/ 1880112 w 5286365"/>
              <a:gd name="connsiteY4744" fmla="*/ 270752 h 6857999"/>
              <a:gd name="connsiteX4745" fmla="*/ 1876504 w 5286365"/>
              <a:gd name="connsiteY4745" fmla="*/ 273893 h 6857999"/>
              <a:gd name="connsiteX4746" fmla="*/ 1873296 w 5286365"/>
              <a:gd name="connsiteY4746" fmla="*/ 275855 h 6857999"/>
              <a:gd name="connsiteX4747" fmla="*/ 1868486 w 5286365"/>
              <a:gd name="connsiteY4747" fmla="*/ 277818 h 6857999"/>
              <a:gd name="connsiteX4748" fmla="*/ 1868887 w 5286365"/>
              <a:gd name="connsiteY4748" fmla="*/ 273107 h 6857999"/>
              <a:gd name="connsiteX4749" fmla="*/ 1870089 w 5286365"/>
              <a:gd name="connsiteY4749" fmla="*/ 268399 h 6857999"/>
              <a:gd name="connsiteX4750" fmla="*/ 1872495 w 5286365"/>
              <a:gd name="connsiteY4750" fmla="*/ 258976 h 6857999"/>
              <a:gd name="connsiteX4751" fmla="*/ 1876103 w 5286365"/>
              <a:gd name="connsiteY4751" fmla="*/ 249556 h 6857999"/>
              <a:gd name="connsiteX4752" fmla="*/ 1880112 w 5286365"/>
              <a:gd name="connsiteY4752" fmla="*/ 240138 h 6857999"/>
              <a:gd name="connsiteX4753" fmla="*/ 1883319 w 5286365"/>
              <a:gd name="connsiteY4753" fmla="*/ 231106 h 6857999"/>
              <a:gd name="connsiteX4754" fmla="*/ 1884120 w 5286365"/>
              <a:gd name="connsiteY4754" fmla="*/ 227182 h 6857999"/>
              <a:gd name="connsiteX4755" fmla="*/ 1885323 w 5286365"/>
              <a:gd name="connsiteY4755" fmla="*/ 223257 h 6857999"/>
              <a:gd name="connsiteX4756" fmla="*/ 1885724 w 5286365"/>
              <a:gd name="connsiteY4756" fmla="*/ 219332 h 6857999"/>
              <a:gd name="connsiteX4757" fmla="*/ 1885724 w 5286365"/>
              <a:gd name="connsiteY4757" fmla="*/ 215801 h 6857999"/>
              <a:gd name="connsiteX4758" fmla="*/ 1885323 w 5286365"/>
              <a:gd name="connsiteY4758" fmla="*/ 212660 h 6857999"/>
              <a:gd name="connsiteX4759" fmla="*/ 1883720 w 5286365"/>
              <a:gd name="connsiteY4759" fmla="*/ 210306 h 6857999"/>
              <a:gd name="connsiteX4760" fmla="*/ 1884922 w 5286365"/>
              <a:gd name="connsiteY4760" fmla="*/ 208343 h 6857999"/>
              <a:gd name="connsiteX4761" fmla="*/ 1885724 w 5286365"/>
              <a:gd name="connsiteY4761" fmla="*/ 206772 h 6857999"/>
              <a:gd name="connsiteX4762" fmla="*/ 888601 w 5286365"/>
              <a:gd name="connsiteY4762" fmla="*/ 133355 h 6857999"/>
              <a:gd name="connsiteX4763" fmla="*/ 892173 w 5286365"/>
              <a:gd name="connsiteY4763" fmla="*/ 134942 h 6857999"/>
              <a:gd name="connsiteX4764" fmla="*/ 892967 w 5286365"/>
              <a:gd name="connsiteY4764" fmla="*/ 136131 h 6857999"/>
              <a:gd name="connsiteX4765" fmla="*/ 893364 w 5286365"/>
              <a:gd name="connsiteY4765" fmla="*/ 136924 h 6857999"/>
              <a:gd name="connsiteX4766" fmla="*/ 894158 w 5286365"/>
              <a:gd name="connsiteY4766" fmla="*/ 138511 h 6857999"/>
              <a:gd name="connsiteX4767" fmla="*/ 894158 w 5286365"/>
              <a:gd name="connsiteY4767" fmla="*/ 139304 h 6857999"/>
              <a:gd name="connsiteX4768" fmla="*/ 893364 w 5286365"/>
              <a:gd name="connsiteY4768" fmla="*/ 142081 h 6857999"/>
              <a:gd name="connsiteX4769" fmla="*/ 892173 w 5286365"/>
              <a:gd name="connsiteY4769" fmla="*/ 144459 h 6857999"/>
              <a:gd name="connsiteX4770" fmla="*/ 890189 w 5286365"/>
              <a:gd name="connsiteY4770" fmla="*/ 146840 h 6857999"/>
              <a:gd name="connsiteX4771" fmla="*/ 885426 w 5286365"/>
              <a:gd name="connsiteY4771" fmla="*/ 151600 h 6857999"/>
              <a:gd name="connsiteX4772" fmla="*/ 883442 w 5286365"/>
              <a:gd name="connsiteY4772" fmla="*/ 153978 h 6857999"/>
              <a:gd name="connsiteX4773" fmla="*/ 882648 w 5286365"/>
              <a:gd name="connsiteY4773" fmla="*/ 155964 h 6857999"/>
              <a:gd name="connsiteX4774" fmla="*/ 881855 w 5286365"/>
              <a:gd name="connsiteY4774" fmla="*/ 157946 h 6857999"/>
              <a:gd name="connsiteX4775" fmla="*/ 882648 w 5286365"/>
              <a:gd name="connsiteY4775" fmla="*/ 158738 h 6857999"/>
              <a:gd name="connsiteX4776" fmla="*/ 883045 w 5286365"/>
              <a:gd name="connsiteY4776" fmla="*/ 159533 h 6857999"/>
              <a:gd name="connsiteX4777" fmla="*/ 885426 w 5286365"/>
              <a:gd name="connsiteY4777" fmla="*/ 160722 h 6857999"/>
              <a:gd name="connsiteX4778" fmla="*/ 890189 w 5286365"/>
              <a:gd name="connsiteY4778" fmla="*/ 161516 h 6857999"/>
              <a:gd name="connsiteX4779" fmla="*/ 896142 w 5286365"/>
              <a:gd name="connsiteY4779" fmla="*/ 161516 h 6857999"/>
              <a:gd name="connsiteX4780" fmla="*/ 905270 w 5286365"/>
              <a:gd name="connsiteY4780" fmla="*/ 161516 h 6857999"/>
              <a:gd name="connsiteX4781" fmla="*/ 904476 w 5286365"/>
              <a:gd name="connsiteY4781" fmla="*/ 223385 h 6857999"/>
              <a:gd name="connsiteX4782" fmla="*/ 903683 w 5286365"/>
              <a:gd name="connsiteY4782" fmla="*/ 279310 h 6857999"/>
              <a:gd name="connsiteX4783" fmla="*/ 902492 w 5286365"/>
              <a:gd name="connsiteY4783" fmla="*/ 333249 h 6857999"/>
              <a:gd name="connsiteX4784" fmla="*/ 900905 w 5286365"/>
              <a:gd name="connsiteY4784" fmla="*/ 385205 h 6857999"/>
              <a:gd name="connsiteX4785" fmla="*/ 898126 w 5286365"/>
              <a:gd name="connsiteY4785" fmla="*/ 495462 h 6857999"/>
              <a:gd name="connsiteX4786" fmla="*/ 896539 w 5286365"/>
              <a:gd name="connsiteY4786" fmla="*/ 557334 h 6857999"/>
              <a:gd name="connsiteX4787" fmla="*/ 895745 w 5286365"/>
              <a:gd name="connsiteY4787" fmla="*/ 627138 h 6857999"/>
              <a:gd name="connsiteX4788" fmla="*/ 894555 w 5286365"/>
              <a:gd name="connsiteY4788" fmla="*/ 629519 h 6857999"/>
              <a:gd name="connsiteX4789" fmla="*/ 894555 w 5286365"/>
              <a:gd name="connsiteY4789" fmla="*/ 631501 h 6857999"/>
              <a:gd name="connsiteX4790" fmla="*/ 894951 w 5286365"/>
              <a:gd name="connsiteY4790" fmla="*/ 633487 h 6857999"/>
              <a:gd name="connsiteX4791" fmla="*/ 896142 w 5286365"/>
              <a:gd name="connsiteY4791" fmla="*/ 635072 h 6857999"/>
              <a:gd name="connsiteX4792" fmla="*/ 896936 w 5286365"/>
              <a:gd name="connsiteY4792" fmla="*/ 636657 h 6857999"/>
              <a:gd name="connsiteX4793" fmla="*/ 898523 w 5286365"/>
              <a:gd name="connsiteY4793" fmla="*/ 637450 h 6857999"/>
              <a:gd name="connsiteX4794" fmla="*/ 902492 w 5286365"/>
              <a:gd name="connsiteY4794" fmla="*/ 638641 h 6857999"/>
              <a:gd name="connsiteX4795" fmla="*/ 911620 w 5286365"/>
              <a:gd name="connsiteY4795" fmla="*/ 640623 h 6857999"/>
              <a:gd name="connsiteX4796" fmla="*/ 915986 w 5286365"/>
              <a:gd name="connsiteY4796" fmla="*/ 642210 h 6857999"/>
              <a:gd name="connsiteX4797" fmla="*/ 917970 w 5286365"/>
              <a:gd name="connsiteY4797" fmla="*/ 642606 h 6857999"/>
              <a:gd name="connsiteX4798" fmla="*/ 919558 w 5286365"/>
              <a:gd name="connsiteY4798" fmla="*/ 643401 h 6857999"/>
              <a:gd name="connsiteX4799" fmla="*/ 917176 w 5286365"/>
              <a:gd name="connsiteY4799" fmla="*/ 644590 h 6857999"/>
              <a:gd name="connsiteX4800" fmla="*/ 915589 w 5286365"/>
              <a:gd name="connsiteY4800" fmla="*/ 646177 h 6857999"/>
              <a:gd name="connsiteX4801" fmla="*/ 914795 w 5286365"/>
              <a:gd name="connsiteY4801" fmla="*/ 647762 h 6857999"/>
              <a:gd name="connsiteX4802" fmla="*/ 913605 w 5286365"/>
              <a:gd name="connsiteY4802" fmla="*/ 649746 h 6857999"/>
              <a:gd name="connsiteX4803" fmla="*/ 913208 w 5286365"/>
              <a:gd name="connsiteY4803" fmla="*/ 654108 h 6857999"/>
              <a:gd name="connsiteX4804" fmla="*/ 912414 w 5286365"/>
              <a:gd name="connsiteY4804" fmla="*/ 658473 h 6857999"/>
              <a:gd name="connsiteX4805" fmla="*/ 912414 w 5286365"/>
              <a:gd name="connsiteY4805" fmla="*/ 663627 h 6857999"/>
              <a:gd name="connsiteX4806" fmla="*/ 912017 w 5286365"/>
              <a:gd name="connsiteY4806" fmla="*/ 665611 h 6857999"/>
              <a:gd name="connsiteX4807" fmla="*/ 911620 w 5286365"/>
              <a:gd name="connsiteY4807" fmla="*/ 667595 h 6857999"/>
              <a:gd name="connsiteX4808" fmla="*/ 910430 w 5286365"/>
              <a:gd name="connsiteY4808" fmla="*/ 669182 h 6857999"/>
              <a:gd name="connsiteX4809" fmla="*/ 908445 w 5286365"/>
              <a:gd name="connsiteY4809" fmla="*/ 670767 h 6857999"/>
              <a:gd name="connsiteX4810" fmla="*/ 906461 w 5286365"/>
              <a:gd name="connsiteY4810" fmla="*/ 671558 h 6857999"/>
              <a:gd name="connsiteX4811" fmla="*/ 904080 w 5286365"/>
              <a:gd name="connsiteY4811" fmla="*/ 671958 h 6857999"/>
              <a:gd name="connsiteX4812" fmla="*/ 909239 w 5286365"/>
              <a:gd name="connsiteY4812" fmla="*/ 678698 h 6857999"/>
              <a:gd name="connsiteX4813" fmla="*/ 912017 w 5286365"/>
              <a:gd name="connsiteY4813" fmla="*/ 681872 h 6857999"/>
              <a:gd name="connsiteX4814" fmla="*/ 915192 w 5286365"/>
              <a:gd name="connsiteY4814" fmla="*/ 684250 h 6857999"/>
              <a:gd name="connsiteX4815" fmla="*/ 919161 w 5286365"/>
              <a:gd name="connsiteY4815" fmla="*/ 686236 h 6857999"/>
              <a:gd name="connsiteX4816" fmla="*/ 923526 w 5286365"/>
              <a:gd name="connsiteY4816" fmla="*/ 688216 h 6857999"/>
              <a:gd name="connsiteX4817" fmla="*/ 929083 w 5286365"/>
              <a:gd name="connsiteY4817" fmla="*/ 689012 h 6857999"/>
              <a:gd name="connsiteX4818" fmla="*/ 936226 w 5286365"/>
              <a:gd name="connsiteY4818" fmla="*/ 689012 h 6857999"/>
              <a:gd name="connsiteX4819" fmla="*/ 936623 w 5286365"/>
              <a:gd name="connsiteY4819" fmla="*/ 691787 h 6857999"/>
              <a:gd name="connsiteX4820" fmla="*/ 937020 w 5286365"/>
              <a:gd name="connsiteY4820" fmla="*/ 694168 h 6857999"/>
              <a:gd name="connsiteX4821" fmla="*/ 937020 w 5286365"/>
              <a:gd name="connsiteY4821" fmla="*/ 700115 h 6857999"/>
              <a:gd name="connsiteX4822" fmla="*/ 936623 w 5286365"/>
              <a:gd name="connsiteY4822" fmla="*/ 706066 h 6857999"/>
              <a:gd name="connsiteX4823" fmla="*/ 936226 w 5286365"/>
              <a:gd name="connsiteY4823" fmla="*/ 712808 h 6857999"/>
              <a:gd name="connsiteX4824" fmla="*/ 935830 w 5286365"/>
              <a:gd name="connsiteY4824" fmla="*/ 719155 h 6857999"/>
              <a:gd name="connsiteX4825" fmla="*/ 935830 w 5286365"/>
              <a:gd name="connsiteY4825" fmla="*/ 724705 h 6857999"/>
              <a:gd name="connsiteX4826" fmla="*/ 936623 w 5286365"/>
              <a:gd name="connsiteY4826" fmla="*/ 730260 h 6857999"/>
              <a:gd name="connsiteX4827" fmla="*/ 937020 w 5286365"/>
              <a:gd name="connsiteY4827" fmla="*/ 732638 h 6857999"/>
              <a:gd name="connsiteX4828" fmla="*/ 938211 w 5286365"/>
              <a:gd name="connsiteY4828" fmla="*/ 735018 h 6857999"/>
              <a:gd name="connsiteX4829" fmla="*/ 931861 w 5286365"/>
              <a:gd name="connsiteY4829" fmla="*/ 728673 h 6857999"/>
              <a:gd name="connsiteX4830" fmla="*/ 924717 w 5286365"/>
              <a:gd name="connsiteY4830" fmla="*/ 721929 h 6857999"/>
              <a:gd name="connsiteX4831" fmla="*/ 917573 w 5286365"/>
              <a:gd name="connsiteY4831" fmla="*/ 713204 h 6857999"/>
              <a:gd name="connsiteX4832" fmla="*/ 911223 w 5286365"/>
              <a:gd name="connsiteY4832" fmla="*/ 704081 h 6857999"/>
              <a:gd name="connsiteX4833" fmla="*/ 904476 w 5286365"/>
              <a:gd name="connsiteY4833" fmla="*/ 694168 h 6857999"/>
              <a:gd name="connsiteX4834" fmla="*/ 898523 w 5286365"/>
              <a:gd name="connsiteY4834" fmla="*/ 683062 h 6857999"/>
              <a:gd name="connsiteX4835" fmla="*/ 892570 w 5286365"/>
              <a:gd name="connsiteY4835" fmla="*/ 671558 h 6857999"/>
              <a:gd name="connsiteX4836" fmla="*/ 887014 w 5286365"/>
              <a:gd name="connsiteY4836" fmla="*/ 659662 h 6857999"/>
              <a:gd name="connsiteX4837" fmla="*/ 881458 w 5286365"/>
              <a:gd name="connsiteY4837" fmla="*/ 647762 h 6857999"/>
              <a:gd name="connsiteX4838" fmla="*/ 877092 w 5286365"/>
              <a:gd name="connsiteY4838" fmla="*/ 635467 h 6857999"/>
              <a:gd name="connsiteX4839" fmla="*/ 873123 w 5286365"/>
              <a:gd name="connsiteY4839" fmla="*/ 623172 h 6857999"/>
              <a:gd name="connsiteX4840" fmla="*/ 869551 w 5286365"/>
              <a:gd name="connsiteY4840" fmla="*/ 610482 h 6857999"/>
              <a:gd name="connsiteX4841" fmla="*/ 866376 w 5286365"/>
              <a:gd name="connsiteY4841" fmla="*/ 598584 h 6857999"/>
              <a:gd name="connsiteX4842" fmla="*/ 864392 w 5286365"/>
              <a:gd name="connsiteY4842" fmla="*/ 586290 h 6857999"/>
              <a:gd name="connsiteX4843" fmla="*/ 862805 w 5286365"/>
              <a:gd name="connsiteY4843" fmla="*/ 575183 h 6857999"/>
              <a:gd name="connsiteX4844" fmla="*/ 862408 w 5286365"/>
              <a:gd name="connsiteY4844" fmla="*/ 564472 h 6857999"/>
              <a:gd name="connsiteX4845" fmla="*/ 862011 w 5286365"/>
              <a:gd name="connsiteY4845" fmla="*/ 563285 h 6857999"/>
              <a:gd name="connsiteX4846" fmla="*/ 861614 w 5286365"/>
              <a:gd name="connsiteY4846" fmla="*/ 562491 h 6857999"/>
              <a:gd name="connsiteX4847" fmla="*/ 859233 w 5286365"/>
              <a:gd name="connsiteY4847" fmla="*/ 560903 h 6857999"/>
              <a:gd name="connsiteX4848" fmla="*/ 856455 w 5286365"/>
              <a:gd name="connsiteY4848" fmla="*/ 559716 h 6857999"/>
              <a:gd name="connsiteX4849" fmla="*/ 853280 w 5286365"/>
              <a:gd name="connsiteY4849" fmla="*/ 559318 h 6857999"/>
              <a:gd name="connsiteX4850" fmla="*/ 845739 w 5286365"/>
              <a:gd name="connsiteY4850" fmla="*/ 559318 h 6857999"/>
              <a:gd name="connsiteX4851" fmla="*/ 838198 w 5286365"/>
              <a:gd name="connsiteY4851" fmla="*/ 558922 h 6857999"/>
              <a:gd name="connsiteX4852" fmla="*/ 841770 w 5286365"/>
              <a:gd name="connsiteY4852" fmla="*/ 553765 h 6857999"/>
              <a:gd name="connsiteX4853" fmla="*/ 845342 w 5286365"/>
              <a:gd name="connsiteY4853" fmla="*/ 549800 h 6857999"/>
              <a:gd name="connsiteX4854" fmla="*/ 848914 w 5286365"/>
              <a:gd name="connsiteY4854" fmla="*/ 547420 h 6857999"/>
              <a:gd name="connsiteX4855" fmla="*/ 853280 w 5286365"/>
              <a:gd name="connsiteY4855" fmla="*/ 545437 h 6857999"/>
              <a:gd name="connsiteX4856" fmla="*/ 858042 w 5286365"/>
              <a:gd name="connsiteY4856" fmla="*/ 544248 h 6857999"/>
              <a:gd name="connsiteX4857" fmla="*/ 863598 w 5286365"/>
              <a:gd name="connsiteY4857" fmla="*/ 544248 h 6857999"/>
              <a:gd name="connsiteX4858" fmla="*/ 869948 w 5286365"/>
              <a:gd name="connsiteY4858" fmla="*/ 545833 h 6857999"/>
              <a:gd name="connsiteX4859" fmla="*/ 877886 w 5286365"/>
              <a:gd name="connsiteY4859" fmla="*/ 547420 h 6857999"/>
              <a:gd name="connsiteX4860" fmla="*/ 877489 w 5286365"/>
              <a:gd name="connsiteY4860" fmla="*/ 539092 h 6857999"/>
              <a:gd name="connsiteX4861" fmla="*/ 876298 w 5286365"/>
              <a:gd name="connsiteY4861" fmla="*/ 532746 h 6857999"/>
              <a:gd name="connsiteX4862" fmla="*/ 875505 w 5286365"/>
              <a:gd name="connsiteY4862" fmla="*/ 527588 h 6857999"/>
              <a:gd name="connsiteX4863" fmla="*/ 874314 w 5286365"/>
              <a:gd name="connsiteY4863" fmla="*/ 523625 h 6857999"/>
              <a:gd name="connsiteX4864" fmla="*/ 874314 w 5286365"/>
              <a:gd name="connsiteY4864" fmla="*/ 521639 h 6857999"/>
              <a:gd name="connsiteX4865" fmla="*/ 874314 w 5286365"/>
              <a:gd name="connsiteY4865" fmla="*/ 519656 h 6857999"/>
              <a:gd name="connsiteX4866" fmla="*/ 875108 w 5286365"/>
              <a:gd name="connsiteY4866" fmla="*/ 518070 h 6857999"/>
              <a:gd name="connsiteX4867" fmla="*/ 875901 w 5286365"/>
              <a:gd name="connsiteY4867" fmla="*/ 516087 h 6857999"/>
              <a:gd name="connsiteX4868" fmla="*/ 877489 w 5286365"/>
              <a:gd name="connsiteY4868" fmla="*/ 514103 h 6857999"/>
              <a:gd name="connsiteX4869" fmla="*/ 879473 w 5286365"/>
              <a:gd name="connsiteY4869" fmla="*/ 512121 h 6857999"/>
              <a:gd name="connsiteX4870" fmla="*/ 885426 w 5286365"/>
              <a:gd name="connsiteY4870" fmla="*/ 507758 h 6857999"/>
              <a:gd name="connsiteX4871" fmla="*/ 883839 w 5286365"/>
              <a:gd name="connsiteY4871" fmla="*/ 504984 h 6857999"/>
              <a:gd name="connsiteX4872" fmla="*/ 882648 w 5286365"/>
              <a:gd name="connsiteY4872" fmla="*/ 502999 h 6857999"/>
              <a:gd name="connsiteX4873" fmla="*/ 879870 w 5286365"/>
              <a:gd name="connsiteY4873" fmla="*/ 501016 h 6857999"/>
              <a:gd name="connsiteX4874" fmla="*/ 877489 w 5286365"/>
              <a:gd name="connsiteY4874" fmla="*/ 499033 h 6857999"/>
              <a:gd name="connsiteX4875" fmla="*/ 873917 w 5286365"/>
              <a:gd name="connsiteY4875" fmla="*/ 498240 h 6857999"/>
              <a:gd name="connsiteX4876" fmla="*/ 870345 w 5286365"/>
              <a:gd name="connsiteY4876" fmla="*/ 497049 h 6857999"/>
              <a:gd name="connsiteX4877" fmla="*/ 866376 w 5286365"/>
              <a:gd name="connsiteY4877" fmla="*/ 496655 h 6857999"/>
              <a:gd name="connsiteX4878" fmla="*/ 861614 w 5286365"/>
              <a:gd name="connsiteY4878" fmla="*/ 496655 h 6857999"/>
              <a:gd name="connsiteX4879" fmla="*/ 863995 w 5286365"/>
              <a:gd name="connsiteY4879" fmla="*/ 474046 h 6857999"/>
              <a:gd name="connsiteX4880" fmla="*/ 865583 w 5286365"/>
              <a:gd name="connsiteY4880" fmla="*/ 451838 h 6857999"/>
              <a:gd name="connsiteX4881" fmla="*/ 865980 w 5286365"/>
              <a:gd name="connsiteY4881" fmla="*/ 430421 h 6857999"/>
              <a:gd name="connsiteX4882" fmla="*/ 865980 w 5286365"/>
              <a:gd name="connsiteY4882" fmla="*/ 409796 h 6857999"/>
              <a:gd name="connsiteX4883" fmla="*/ 865583 w 5286365"/>
              <a:gd name="connsiteY4883" fmla="*/ 389171 h 6857999"/>
              <a:gd name="connsiteX4884" fmla="*/ 863995 w 5286365"/>
              <a:gd name="connsiteY4884" fmla="*/ 369342 h 6857999"/>
              <a:gd name="connsiteX4885" fmla="*/ 862011 w 5286365"/>
              <a:gd name="connsiteY4885" fmla="*/ 350303 h 6857999"/>
              <a:gd name="connsiteX4886" fmla="*/ 860026 w 5286365"/>
              <a:gd name="connsiteY4886" fmla="*/ 331267 h 6857999"/>
              <a:gd name="connsiteX4887" fmla="*/ 856851 w 5286365"/>
              <a:gd name="connsiteY4887" fmla="*/ 313020 h 6857999"/>
              <a:gd name="connsiteX4888" fmla="*/ 854073 w 5286365"/>
              <a:gd name="connsiteY4888" fmla="*/ 294777 h 6857999"/>
              <a:gd name="connsiteX4889" fmla="*/ 847326 w 5286365"/>
              <a:gd name="connsiteY4889" fmla="*/ 260271 h 6857999"/>
              <a:gd name="connsiteX4890" fmla="*/ 840183 w 5286365"/>
              <a:gd name="connsiteY4890" fmla="*/ 227353 h 6857999"/>
              <a:gd name="connsiteX4891" fmla="*/ 833436 w 5286365"/>
              <a:gd name="connsiteY4891" fmla="*/ 195624 h 6857999"/>
              <a:gd name="connsiteX4892" fmla="*/ 837405 w 5286365"/>
              <a:gd name="connsiteY4892" fmla="*/ 198795 h 6857999"/>
              <a:gd name="connsiteX4893" fmla="*/ 841373 w 5286365"/>
              <a:gd name="connsiteY4893" fmla="*/ 199988 h 6857999"/>
              <a:gd name="connsiteX4894" fmla="*/ 843755 w 5286365"/>
              <a:gd name="connsiteY4894" fmla="*/ 200778 h 6857999"/>
              <a:gd name="connsiteX4895" fmla="*/ 846533 w 5286365"/>
              <a:gd name="connsiteY4895" fmla="*/ 199988 h 6857999"/>
              <a:gd name="connsiteX4896" fmla="*/ 848517 w 5286365"/>
              <a:gd name="connsiteY4896" fmla="*/ 199193 h 6857999"/>
              <a:gd name="connsiteX4897" fmla="*/ 850501 w 5286365"/>
              <a:gd name="connsiteY4897" fmla="*/ 197609 h 6857999"/>
              <a:gd name="connsiteX4898" fmla="*/ 853280 w 5286365"/>
              <a:gd name="connsiteY4898" fmla="*/ 193640 h 6857999"/>
              <a:gd name="connsiteX4899" fmla="*/ 857248 w 5286365"/>
              <a:gd name="connsiteY4899" fmla="*/ 189277 h 6857999"/>
              <a:gd name="connsiteX4900" fmla="*/ 860026 w 5286365"/>
              <a:gd name="connsiteY4900" fmla="*/ 187294 h 6857999"/>
              <a:gd name="connsiteX4901" fmla="*/ 862408 w 5286365"/>
              <a:gd name="connsiteY4901" fmla="*/ 185312 h 6857999"/>
              <a:gd name="connsiteX4902" fmla="*/ 865980 w 5286365"/>
              <a:gd name="connsiteY4902" fmla="*/ 184122 h 6857999"/>
              <a:gd name="connsiteX4903" fmla="*/ 870345 w 5286365"/>
              <a:gd name="connsiteY4903" fmla="*/ 182932 h 6857999"/>
              <a:gd name="connsiteX4904" fmla="*/ 875505 w 5286365"/>
              <a:gd name="connsiteY4904" fmla="*/ 183724 h 6857999"/>
              <a:gd name="connsiteX4905" fmla="*/ 881061 w 5286365"/>
              <a:gd name="connsiteY4905" fmla="*/ 184122 h 6857999"/>
              <a:gd name="connsiteX4906" fmla="*/ 877886 w 5286365"/>
              <a:gd name="connsiteY4906" fmla="*/ 180948 h 6857999"/>
              <a:gd name="connsiteX4907" fmla="*/ 875505 w 5286365"/>
              <a:gd name="connsiteY4907" fmla="*/ 176984 h 6857999"/>
              <a:gd name="connsiteX4908" fmla="*/ 874314 w 5286365"/>
              <a:gd name="connsiteY4908" fmla="*/ 175001 h 6857999"/>
              <a:gd name="connsiteX4909" fmla="*/ 873520 w 5286365"/>
              <a:gd name="connsiteY4909" fmla="*/ 172621 h 6857999"/>
              <a:gd name="connsiteX4910" fmla="*/ 873123 w 5286365"/>
              <a:gd name="connsiteY4910" fmla="*/ 170239 h 6857999"/>
              <a:gd name="connsiteX4911" fmla="*/ 873123 w 5286365"/>
              <a:gd name="connsiteY4911" fmla="*/ 167463 h 6857999"/>
              <a:gd name="connsiteX4912" fmla="*/ 870345 w 5286365"/>
              <a:gd name="connsiteY4912" fmla="*/ 168256 h 6857999"/>
              <a:gd name="connsiteX4913" fmla="*/ 867964 w 5286365"/>
              <a:gd name="connsiteY4913" fmla="*/ 169050 h 6857999"/>
              <a:gd name="connsiteX4914" fmla="*/ 866376 w 5286365"/>
              <a:gd name="connsiteY4914" fmla="*/ 170239 h 6857999"/>
              <a:gd name="connsiteX4915" fmla="*/ 864789 w 5286365"/>
              <a:gd name="connsiteY4915" fmla="*/ 171431 h 6857999"/>
              <a:gd name="connsiteX4916" fmla="*/ 862805 w 5286365"/>
              <a:gd name="connsiteY4916" fmla="*/ 175001 h 6857999"/>
              <a:gd name="connsiteX4917" fmla="*/ 860820 w 5286365"/>
              <a:gd name="connsiteY4917" fmla="*/ 178568 h 6857999"/>
              <a:gd name="connsiteX4918" fmla="*/ 858439 w 5286365"/>
              <a:gd name="connsiteY4918" fmla="*/ 181743 h 6857999"/>
              <a:gd name="connsiteX4919" fmla="*/ 856851 w 5286365"/>
              <a:gd name="connsiteY4919" fmla="*/ 182932 h 6857999"/>
              <a:gd name="connsiteX4920" fmla="*/ 854867 w 5286365"/>
              <a:gd name="connsiteY4920" fmla="*/ 184122 h 6857999"/>
              <a:gd name="connsiteX4921" fmla="*/ 852486 w 5286365"/>
              <a:gd name="connsiteY4921" fmla="*/ 185312 h 6857999"/>
              <a:gd name="connsiteX4922" fmla="*/ 849311 w 5286365"/>
              <a:gd name="connsiteY4922" fmla="*/ 185312 h 6857999"/>
              <a:gd name="connsiteX4923" fmla="*/ 845342 w 5286365"/>
              <a:gd name="connsiteY4923" fmla="*/ 185312 h 6857999"/>
              <a:gd name="connsiteX4924" fmla="*/ 840976 w 5286365"/>
              <a:gd name="connsiteY4924" fmla="*/ 184519 h 6857999"/>
              <a:gd name="connsiteX4925" fmla="*/ 845342 w 5286365"/>
              <a:gd name="connsiteY4925" fmla="*/ 174603 h 6857999"/>
              <a:gd name="connsiteX4926" fmla="*/ 848517 w 5286365"/>
              <a:gd name="connsiteY4926" fmla="*/ 166671 h 6857999"/>
              <a:gd name="connsiteX4927" fmla="*/ 851295 w 5286365"/>
              <a:gd name="connsiteY4927" fmla="*/ 159134 h 6857999"/>
              <a:gd name="connsiteX4928" fmla="*/ 852883 w 5286365"/>
              <a:gd name="connsiteY4928" fmla="*/ 155964 h 6857999"/>
              <a:gd name="connsiteX4929" fmla="*/ 854470 w 5286365"/>
              <a:gd name="connsiteY4929" fmla="*/ 152393 h 6857999"/>
              <a:gd name="connsiteX4930" fmla="*/ 856455 w 5286365"/>
              <a:gd name="connsiteY4930" fmla="*/ 150012 h 6857999"/>
              <a:gd name="connsiteX4931" fmla="*/ 858836 w 5286365"/>
              <a:gd name="connsiteY4931" fmla="*/ 146840 h 6857999"/>
              <a:gd name="connsiteX4932" fmla="*/ 862011 w 5286365"/>
              <a:gd name="connsiteY4932" fmla="*/ 144459 h 6857999"/>
              <a:gd name="connsiteX4933" fmla="*/ 865583 w 5286365"/>
              <a:gd name="connsiteY4933" fmla="*/ 142081 h 6857999"/>
              <a:gd name="connsiteX4934" fmla="*/ 869948 w 5286365"/>
              <a:gd name="connsiteY4934" fmla="*/ 140098 h 6857999"/>
              <a:gd name="connsiteX4935" fmla="*/ 875108 w 5286365"/>
              <a:gd name="connsiteY4935" fmla="*/ 137322 h 6857999"/>
              <a:gd name="connsiteX4936" fmla="*/ 881061 w 5286365"/>
              <a:gd name="connsiteY4936" fmla="*/ 135337 h 6857999"/>
              <a:gd name="connsiteX4937" fmla="*/ 1529242 w 5286365"/>
              <a:gd name="connsiteY4937" fmla="*/ 103192 h 6857999"/>
              <a:gd name="connsiteX4938" fmla="*/ 1532922 w 5286365"/>
              <a:gd name="connsiteY4938" fmla="*/ 103997 h 6857999"/>
              <a:gd name="connsiteX4939" fmla="*/ 1535785 w 5286365"/>
              <a:gd name="connsiteY4939" fmla="*/ 104802 h 6857999"/>
              <a:gd name="connsiteX4940" fmla="*/ 1537011 w 5286365"/>
              <a:gd name="connsiteY4940" fmla="*/ 106412 h 6857999"/>
              <a:gd name="connsiteX4941" fmla="*/ 1538647 w 5286365"/>
              <a:gd name="connsiteY4941" fmla="*/ 108022 h 6857999"/>
              <a:gd name="connsiteX4942" fmla="*/ 1539056 w 5286365"/>
              <a:gd name="connsiteY4942" fmla="*/ 110034 h 6857999"/>
              <a:gd name="connsiteX4943" fmla="*/ 1539874 w 5286365"/>
              <a:gd name="connsiteY4943" fmla="*/ 112047 h 6857999"/>
              <a:gd name="connsiteX4944" fmla="*/ 1539056 w 5286365"/>
              <a:gd name="connsiteY4944" fmla="*/ 114462 h 6857999"/>
              <a:gd name="connsiteX4945" fmla="*/ 1538647 w 5286365"/>
              <a:gd name="connsiteY4945" fmla="*/ 117278 h 6857999"/>
              <a:gd name="connsiteX4946" fmla="*/ 1537011 w 5286365"/>
              <a:gd name="connsiteY4946" fmla="*/ 121704 h 6857999"/>
              <a:gd name="connsiteX4947" fmla="*/ 1534558 w 5286365"/>
              <a:gd name="connsiteY4947" fmla="*/ 126131 h 6857999"/>
              <a:gd name="connsiteX4948" fmla="*/ 1532104 w 5286365"/>
              <a:gd name="connsiteY4948" fmla="*/ 129755 h 6857999"/>
              <a:gd name="connsiteX4949" fmla="*/ 1530060 w 5286365"/>
              <a:gd name="connsiteY4949" fmla="*/ 131768 h 6857999"/>
              <a:gd name="connsiteX4950" fmla="*/ 1525153 w 5286365"/>
              <a:gd name="connsiteY4950" fmla="*/ 131365 h 6857999"/>
              <a:gd name="connsiteX4951" fmla="*/ 1521064 w 5286365"/>
              <a:gd name="connsiteY4951" fmla="*/ 129755 h 6857999"/>
              <a:gd name="connsiteX4952" fmla="*/ 1517384 w 5286365"/>
              <a:gd name="connsiteY4952" fmla="*/ 127741 h 6857999"/>
              <a:gd name="connsiteX4953" fmla="*/ 1515339 w 5286365"/>
              <a:gd name="connsiteY4953" fmla="*/ 125326 h 6857999"/>
              <a:gd name="connsiteX4954" fmla="*/ 1513704 w 5286365"/>
              <a:gd name="connsiteY4954" fmla="*/ 121704 h 6857999"/>
              <a:gd name="connsiteX4955" fmla="*/ 1512886 w 5286365"/>
              <a:gd name="connsiteY4955" fmla="*/ 118082 h 6857999"/>
              <a:gd name="connsiteX4956" fmla="*/ 1512886 w 5286365"/>
              <a:gd name="connsiteY4956" fmla="*/ 114060 h 6857999"/>
              <a:gd name="connsiteX4957" fmla="*/ 1513295 w 5286365"/>
              <a:gd name="connsiteY4957" fmla="*/ 108827 h 6857999"/>
              <a:gd name="connsiteX4958" fmla="*/ 1519428 w 5286365"/>
              <a:gd name="connsiteY4958" fmla="*/ 109632 h 6857999"/>
              <a:gd name="connsiteX4959" fmla="*/ 1522291 w 5286365"/>
              <a:gd name="connsiteY4959" fmla="*/ 108827 h 6857999"/>
              <a:gd name="connsiteX4960" fmla="*/ 1524335 w 5286365"/>
              <a:gd name="connsiteY4960" fmla="*/ 108424 h 6857999"/>
              <a:gd name="connsiteX4961" fmla="*/ 1526380 w 5286365"/>
              <a:gd name="connsiteY4961" fmla="*/ 107619 h 6857999"/>
              <a:gd name="connsiteX4962" fmla="*/ 1528015 w 5286365"/>
              <a:gd name="connsiteY4962" fmla="*/ 106412 h 6857999"/>
              <a:gd name="connsiteX4963" fmla="*/ 1528833 w 5286365"/>
              <a:gd name="connsiteY4963" fmla="*/ 104802 h 6857999"/>
              <a:gd name="connsiteX4964" fmla="*/ 1486462 w 5286365"/>
              <a:gd name="connsiteY4964" fmla="*/ 74616 h 6857999"/>
              <a:gd name="connsiteX4965" fmla="*/ 1490558 w 5286365"/>
              <a:gd name="connsiteY4965" fmla="*/ 74616 h 6857999"/>
              <a:gd name="connsiteX4966" fmla="*/ 1494655 w 5286365"/>
              <a:gd name="connsiteY4966" fmla="*/ 75404 h 6857999"/>
              <a:gd name="connsiteX4967" fmla="*/ 1497523 w 5286365"/>
              <a:gd name="connsiteY4967" fmla="*/ 76582 h 6857999"/>
              <a:gd name="connsiteX4968" fmla="*/ 1500391 w 5286365"/>
              <a:gd name="connsiteY4968" fmla="*/ 77761 h 6857999"/>
              <a:gd name="connsiteX4969" fmla="*/ 1502029 w 5286365"/>
              <a:gd name="connsiteY4969" fmla="*/ 79725 h 6857999"/>
              <a:gd name="connsiteX4970" fmla="*/ 1503258 w 5286365"/>
              <a:gd name="connsiteY4970" fmla="*/ 81690 h 6857999"/>
              <a:gd name="connsiteX4971" fmla="*/ 1504897 w 5286365"/>
              <a:gd name="connsiteY4971" fmla="*/ 84050 h 6857999"/>
              <a:gd name="connsiteX4972" fmla="*/ 1505307 w 5286365"/>
              <a:gd name="connsiteY4972" fmla="*/ 86798 h 6857999"/>
              <a:gd name="connsiteX4973" fmla="*/ 1506126 w 5286365"/>
              <a:gd name="connsiteY4973" fmla="*/ 89551 h 6857999"/>
              <a:gd name="connsiteX4974" fmla="*/ 1506536 w 5286365"/>
              <a:gd name="connsiteY4974" fmla="*/ 95443 h 6857999"/>
              <a:gd name="connsiteX4975" fmla="*/ 1506536 w 5286365"/>
              <a:gd name="connsiteY4975" fmla="*/ 108411 h 6857999"/>
              <a:gd name="connsiteX4976" fmla="*/ 1499571 w 5286365"/>
              <a:gd name="connsiteY4976" fmla="*/ 108411 h 6857999"/>
              <a:gd name="connsiteX4977" fmla="*/ 1497113 w 5286365"/>
              <a:gd name="connsiteY4977" fmla="*/ 109197 h 6857999"/>
              <a:gd name="connsiteX4978" fmla="*/ 1495065 w 5286365"/>
              <a:gd name="connsiteY4978" fmla="*/ 109589 h 6857999"/>
              <a:gd name="connsiteX4979" fmla="*/ 1493426 w 5286365"/>
              <a:gd name="connsiteY4979" fmla="*/ 110376 h 6857999"/>
              <a:gd name="connsiteX4980" fmla="*/ 1492197 w 5286365"/>
              <a:gd name="connsiteY4980" fmla="*/ 111554 h 6857999"/>
              <a:gd name="connsiteX4981" fmla="*/ 1490968 w 5286365"/>
              <a:gd name="connsiteY4981" fmla="*/ 113126 h 6857999"/>
              <a:gd name="connsiteX4982" fmla="*/ 1489739 w 5286365"/>
              <a:gd name="connsiteY4982" fmla="*/ 114305 h 6857999"/>
              <a:gd name="connsiteX4983" fmla="*/ 1487691 w 5286365"/>
              <a:gd name="connsiteY4983" fmla="*/ 112340 h 6857999"/>
              <a:gd name="connsiteX4984" fmla="*/ 1486462 w 5286365"/>
              <a:gd name="connsiteY4984" fmla="*/ 110376 h 6857999"/>
              <a:gd name="connsiteX4985" fmla="*/ 1485233 w 5286365"/>
              <a:gd name="connsiteY4985" fmla="*/ 109197 h 6857999"/>
              <a:gd name="connsiteX4986" fmla="*/ 1484823 w 5286365"/>
              <a:gd name="connsiteY4986" fmla="*/ 107231 h 6857999"/>
              <a:gd name="connsiteX4987" fmla="*/ 1484413 w 5286365"/>
              <a:gd name="connsiteY4987" fmla="*/ 102516 h 6857999"/>
              <a:gd name="connsiteX4988" fmla="*/ 1484823 w 5286365"/>
              <a:gd name="connsiteY4988" fmla="*/ 98194 h 6857999"/>
              <a:gd name="connsiteX4989" fmla="*/ 1485233 w 5286365"/>
              <a:gd name="connsiteY4989" fmla="*/ 93086 h 6857999"/>
              <a:gd name="connsiteX4990" fmla="*/ 1485233 w 5286365"/>
              <a:gd name="connsiteY4990" fmla="*/ 87584 h 6857999"/>
              <a:gd name="connsiteX4991" fmla="*/ 1485233 w 5286365"/>
              <a:gd name="connsiteY4991" fmla="*/ 84834 h 6857999"/>
              <a:gd name="connsiteX4992" fmla="*/ 1484413 w 5286365"/>
              <a:gd name="connsiteY4992" fmla="*/ 81690 h 6857999"/>
              <a:gd name="connsiteX4993" fmla="*/ 1482774 w 5286365"/>
              <a:gd name="connsiteY4993" fmla="*/ 78548 h 6857999"/>
              <a:gd name="connsiteX4994" fmla="*/ 1481136 w 5286365"/>
              <a:gd name="connsiteY4994" fmla="*/ 75404 h 6857999"/>
              <a:gd name="connsiteX4995" fmla="*/ 1216023 w 5286365"/>
              <a:gd name="connsiteY4995" fmla="*/ 41279 h 6857999"/>
              <a:gd name="connsiteX4996" fmla="*/ 1224754 w 5286365"/>
              <a:gd name="connsiteY4996" fmla="*/ 51241 h 6857999"/>
              <a:gd name="connsiteX4997" fmla="*/ 1230310 w 5286365"/>
              <a:gd name="connsiteY4997" fmla="*/ 58018 h 6857999"/>
              <a:gd name="connsiteX4998" fmla="*/ 1235867 w 5286365"/>
              <a:gd name="connsiteY4998" fmla="*/ 63993 h 6857999"/>
              <a:gd name="connsiteX4999" fmla="*/ 1238248 w 5286365"/>
              <a:gd name="connsiteY4999" fmla="*/ 65986 h 6857999"/>
              <a:gd name="connsiteX5000" fmla="*/ 1240629 w 5286365"/>
              <a:gd name="connsiteY5000" fmla="*/ 67581 h 6857999"/>
              <a:gd name="connsiteX5001" fmla="*/ 1243407 w 5286365"/>
              <a:gd name="connsiteY5001" fmla="*/ 67981 h 6857999"/>
              <a:gd name="connsiteX5002" fmla="*/ 1245392 w 5286365"/>
              <a:gd name="connsiteY5002" fmla="*/ 67581 h 6857999"/>
              <a:gd name="connsiteX5003" fmla="*/ 1245789 w 5286365"/>
              <a:gd name="connsiteY5003" fmla="*/ 66784 h 6857999"/>
              <a:gd name="connsiteX5004" fmla="*/ 1246582 w 5286365"/>
              <a:gd name="connsiteY5004" fmla="*/ 65986 h 6857999"/>
              <a:gd name="connsiteX5005" fmla="*/ 1247773 w 5286365"/>
              <a:gd name="connsiteY5005" fmla="*/ 62800 h 6857999"/>
              <a:gd name="connsiteX5006" fmla="*/ 1248170 w 5286365"/>
              <a:gd name="connsiteY5006" fmla="*/ 58813 h 6857999"/>
              <a:gd name="connsiteX5007" fmla="*/ 1248170 w 5286365"/>
              <a:gd name="connsiteY5007" fmla="*/ 52439 h 6857999"/>
              <a:gd name="connsiteX5008" fmla="*/ 1252139 w 5286365"/>
              <a:gd name="connsiteY5008" fmla="*/ 64394 h 6857999"/>
              <a:gd name="connsiteX5009" fmla="*/ 1254917 w 5286365"/>
              <a:gd name="connsiteY5009" fmla="*/ 75152 h 6857999"/>
              <a:gd name="connsiteX5010" fmla="*/ 1256901 w 5286365"/>
              <a:gd name="connsiteY5010" fmla="*/ 85115 h 6857999"/>
              <a:gd name="connsiteX5011" fmla="*/ 1257695 w 5286365"/>
              <a:gd name="connsiteY5011" fmla="*/ 94678 h 6857999"/>
              <a:gd name="connsiteX5012" fmla="*/ 1258886 w 5286365"/>
              <a:gd name="connsiteY5012" fmla="*/ 104642 h 6857999"/>
              <a:gd name="connsiteX5013" fmla="*/ 1259679 w 5286365"/>
              <a:gd name="connsiteY5013" fmla="*/ 114603 h 6857999"/>
              <a:gd name="connsiteX5014" fmla="*/ 1262458 w 5286365"/>
              <a:gd name="connsiteY5014" fmla="*/ 125762 h 6857999"/>
              <a:gd name="connsiteX5015" fmla="*/ 1265236 w 5286365"/>
              <a:gd name="connsiteY5015" fmla="*/ 138117 h 6857999"/>
              <a:gd name="connsiteX5016" fmla="*/ 1261664 w 5286365"/>
              <a:gd name="connsiteY5016" fmla="*/ 136920 h 6857999"/>
              <a:gd name="connsiteX5017" fmla="*/ 1258886 w 5286365"/>
              <a:gd name="connsiteY5017" fmla="*/ 135327 h 6857999"/>
              <a:gd name="connsiteX5018" fmla="*/ 1255711 w 5286365"/>
              <a:gd name="connsiteY5018" fmla="*/ 134131 h 6857999"/>
              <a:gd name="connsiteX5019" fmla="*/ 1253726 w 5286365"/>
              <a:gd name="connsiteY5019" fmla="*/ 132538 h 6857999"/>
              <a:gd name="connsiteX5020" fmla="*/ 1251742 w 5286365"/>
              <a:gd name="connsiteY5020" fmla="*/ 129748 h 6857999"/>
              <a:gd name="connsiteX5021" fmla="*/ 1250154 w 5286365"/>
              <a:gd name="connsiteY5021" fmla="*/ 127357 h 6857999"/>
              <a:gd name="connsiteX5022" fmla="*/ 1249361 w 5286365"/>
              <a:gd name="connsiteY5022" fmla="*/ 124568 h 6857999"/>
              <a:gd name="connsiteX5023" fmla="*/ 1249361 w 5286365"/>
              <a:gd name="connsiteY5023" fmla="*/ 120981 h 6857999"/>
              <a:gd name="connsiteX5024" fmla="*/ 1244201 w 5286365"/>
              <a:gd name="connsiteY5024" fmla="*/ 123372 h 6857999"/>
              <a:gd name="connsiteX5025" fmla="*/ 1239042 w 5286365"/>
              <a:gd name="connsiteY5025" fmla="*/ 124967 h 6857999"/>
              <a:gd name="connsiteX5026" fmla="*/ 1232692 w 5286365"/>
              <a:gd name="connsiteY5026" fmla="*/ 126560 h 6857999"/>
              <a:gd name="connsiteX5027" fmla="*/ 1225151 w 5286365"/>
              <a:gd name="connsiteY5027" fmla="*/ 126960 h 6857999"/>
              <a:gd name="connsiteX5028" fmla="*/ 1229517 w 5286365"/>
              <a:gd name="connsiteY5028" fmla="*/ 120981 h 6857999"/>
              <a:gd name="connsiteX5029" fmla="*/ 1232692 w 5286365"/>
              <a:gd name="connsiteY5029" fmla="*/ 114603 h 6857999"/>
              <a:gd name="connsiteX5030" fmla="*/ 1235073 w 5286365"/>
              <a:gd name="connsiteY5030" fmla="*/ 109425 h 6857999"/>
              <a:gd name="connsiteX5031" fmla="*/ 1237057 w 5286365"/>
              <a:gd name="connsiteY5031" fmla="*/ 103845 h 6857999"/>
              <a:gd name="connsiteX5032" fmla="*/ 1238248 w 5286365"/>
              <a:gd name="connsiteY5032" fmla="*/ 98266 h 6857999"/>
              <a:gd name="connsiteX5033" fmla="*/ 1238248 w 5286365"/>
              <a:gd name="connsiteY5033" fmla="*/ 93086 h 6857999"/>
              <a:gd name="connsiteX5034" fmla="*/ 1237851 w 5286365"/>
              <a:gd name="connsiteY5034" fmla="*/ 87508 h 6857999"/>
              <a:gd name="connsiteX5035" fmla="*/ 1237057 w 5286365"/>
              <a:gd name="connsiteY5035" fmla="*/ 82725 h 6857999"/>
              <a:gd name="connsiteX5036" fmla="*/ 1235867 w 5286365"/>
              <a:gd name="connsiteY5036" fmla="*/ 77544 h 6857999"/>
              <a:gd name="connsiteX5037" fmla="*/ 1233882 w 5286365"/>
              <a:gd name="connsiteY5037" fmla="*/ 71963 h 6857999"/>
              <a:gd name="connsiteX5038" fmla="*/ 1231501 w 5286365"/>
              <a:gd name="connsiteY5038" fmla="*/ 66784 h 6857999"/>
              <a:gd name="connsiteX5039" fmla="*/ 1229120 w 5286365"/>
              <a:gd name="connsiteY5039" fmla="*/ 62002 h 6857999"/>
              <a:gd name="connsiteX5040" fmla="*/ 1223167 w 5286365"/>
              <a:gd name="connsiteY5040" fmla="*/ 51640 h 6857999"/>
              <a:gd name="connsiteX5041" fmla="*/ 1571174 w 5286365"/>
              <a:gd name="connsiteY5041" fmla="*/ 0 h 6857999"/>
              <a:gd name="connsiteX5042" fmla="*/ 1619639 w 5286365"/>
              <a:gd name="connsiteY5042" fmla="*/ 0 h 6857999"/>
              <a:gd name="connsiteX5043" fmla="*/ 1619846 w 5286365"/>
              <a:gd name="connsiteY5043" fmla="*/ 3103 h 6857999"/>
              <a:gd name="connsiteX5044" fmla="*/ 1621039 w 5286365"/>
              <a:gd name="connsiteY5044" fmla="*/ 8667 h 6857999"/>
              <a:gd name="connsiteX5045" fmla="*/ 1623029 w 5286365"/>
              <a:gd name="connsiteY5045" fmla="*/ 14232 h 6857999"/>
              <a:gd name="connsiteX5046" fmla="*/ 1625416 w 5286365"/>
              <a:gd name="connsiteY5046" fmla="*/ 19800 h 6857999"/>
              <a:gd name="connsiteX5047" fmla="*/ 1627008 w 5286365"/>
              <a:gd name="connsiteY5047" fmla="*/ 22183 h 6857999"/>
              <a:gd name="connsiteX5048" fmla="*/ 1628998 w 5286365"/>
              <a:gd name="connsiteY5048" fmla="*/ 24174 h 6857999"/>
              <a:gd name="connsiteX5049" fmla="*/ 1631385 w 5286365"/>
              <a:gd name="connsiteY5049" fmla="*/ 26159 h 6857999"/>
              <a:gd name="connsiteX5050" fmla="*/ 1633773 w 5286365"/>
              <a:gd name="connsiteY5050" fmla="*/ 28148 h 6857999"/>
              <a:gd name="connsiteX5051" fmla="*/ 1636956 w 5286365"/>
              <a:gd name="connsiteY5051" fmla="*/ 30134 h 6857999"/>
              <a:gd name="connsiteX5052" fmla="*/ 1640537 w 5286365"/>
              <a:gd name="connsiteY5052" fmla="*/ 31725 h 6857999"/>
              <a:gd name="connsiteX5053" fmla="*/ 1644516 w 5286365"/>
              <a:gd name="connsiteY5053" fmla="*/ 32919 h 6857999"/>
              <a:gd name="connsiteX5054" fmla="*/ 1648893 w 5286365"/>
              <a:gd name="connsiteY5054" fmla="*/ 34112 h 6857999"/>
              <a:gd name="connsiteX5055" fmla="*/ 1646506 w 5286365"/>
              <a:gd name="connsiteY5055" fmla="*/ 38882 h 6857999"/>
              <a:gd name="connsiteX5056" fmla="*/ 1644118 w 5286365"/>
              <a:gd name="connsiteY5056" fmla="*/ 43253 h 6857999"/>
              <a:gd name="connsiteX5057" fmla="*/ 1638547 w 5286365"/>
              <a:gd name="connsiteY5057" fmla="*/ 52399 h 6857999"/>
              <a:gd name="connsiteX5058" fmla="*/ 1636558 w 5286365"/>
              <a:gd name="connsiteY5058" fmla="*/ 56771 h 6857999"/>
              <a:gd name="connsiteX5059" fmla="*/ 1634966 w 5286365"/>
              <a:gd name="connsiteY5059" fmla="*/ 61940 h 6857999"/>
              <a:gd name="connsiteX5060" fmla="*/ 1633773 w 5286365"/>
              <a:gd name="connsiteY5060" fmla="*/ 67902 h 6857999"/>
              <a:gd name="connsiteX5061" fmla="*/ 1633375 w 5286365"/>
              <a:gd name="connsiteY5061" fmla="*/ 73865 h 6857999"/>
              <a:gd name="connsiteX5062" fmla="*/ 1628202 w 5286365"/>
              <a:gd name="connsiteY5062" fmla="*/ 73070 h 6857999"/>
              <a:gd name="connsiteX5063" fmla="*/ 1624223 w 5286365"/>
              <a:gd name="connsiteY5063" fmla="*/ 71479 h 6857999"/>
              <a:gd name="connsiteX5064" fmla="*/ 1621835 w 5286365"/>
              <a:gd name="connsiteY5064" fmla="*/ 69889 h 6857999"/>
              <a:gd name="connsiteX5065" fmla="*/ 1620244 w 5286365"/>
              <a:gd name="connsiteY5065" fmla="*/ 68299 h 6857999"/>
              <a:gd name="connsiteX5066" fmla="*/ 1619846 w 5286365"/>
              <a:gd name="connsiteY5066" fmla="*/ 67106 h 6857999"/>
              <a:gd name="connsiteX5067" fmla="*/ 1619846 w 5286365"/>
              <a:gd name="connsiteY5067" fmla="*/ 65121 h 6857999"/>
              <a:gd name="connsiteX5068" fmla="*/ 1621039 w 5286365"/>
              <a:gd name="connsiteY5068" fmla="*/ 62733 h 6857999"/>
              <a:gd name="connsiteX5069" fmla="*/ 1622233 w 5286365"/>
              <a:gd name="connsiteY5069" fmla="*/ 60747 h 6857999"/>
              <a:gd name="connsiteX5070" fmla="*/ 1625814 w 5286365"/>
              <a:gd name="connsiteY5070" fmla="*/ 56372 h 6857999"/>
              <a:gd name="connsiteX5071" fmla="*/ 1629395 w 5286365"/>
              <a:gd name="connsiteY5071" fmla="*/ 51204 h 6857999"/>
              <a:gd name="connsiteX5072" fmla="*/ 1631385 w 5286365"/>
              <a:gd name="connsiteY5072" fmla="*/ 48820 h 6857999"/>
              <a:gd name="connsiteX5073" fmla="*/ 1632579 w 5286365"/>
              <a:gd name="connsiteY5073" fmla="*/ 46036 h 6857999"/>
              <a:gd name="connsiteX5074" fmla="*/ 1632977 w 5286365"/>
              <a:gd name="connsiteY5074" fmla="*/ 42858 h 6857999"/>
              <a:gd name="connsiteX5075" fmla="*/ 1632977 w 5286365"/>
              <a:gd name="connsiteY5075" fmla="*/ 39675 h 6857999"/>
              <a:gd name="connsiteX5076" fmla="*/ 1627804 w 5286365"/>
              <a:gd name="connsiteY5076" fmla="*/ 36097 h 6857999"/>
              <a:gd name="connsiteX5077" fmla="*/ 1622233 w 5286365"/>
              <a:gd name="connsiteY5077" fmla="*/ 33315 h 6857999"/>
              <a:gd name="connsiteX5078" fmla="*/ 1615867 w 5286365"/>
              <a:gd name="connsiteY5078" fmla="*/ 30929 h 6857999"/>
              <a:gd name="connsiteX5079" fmla="*/ 1608704 w 5286365"/>
              <a:gd name="connsiteY5079" fmla="*/ 28942 h 6857999"/>
              <a:gd name="connsiteX5080" fmla="*/ 1608704 w 5286365"/>
              <a:gd name="connsiteY5080" fmla="*/ 55978 h 6857999"/>
              <a:gd name="connsiteX5081" fmla="*/ 1608306 w 5286365"/>
              <a:gd name="connsiteY5081" fmla="*/ 85393 h 6857999"/>
              <a:gd name="connsiteX5082" fmla="*/ 1606715 w 5286365"/>
              <a:gd name="connsiteY5082" fmla="*/ 151386 h 6857999"/>
              <a:gd name="connsiteX5083" fmla="*/ 1606715 w 5286365"/>
              <a:gd name="connsiteY5083" fmla="*/ 185574 h 6857999"/>
              <a:gd name="connsiteX5084" fmla="*/ 1607112 w 5286365"/>
              <a:gd name="connsiteY5084" fmla="*/ 219763 h 6857999"/>
              <a:gd name="connsiteX5085" fmla="*/ 1607908 w 5286365"/>
              <a:gd name="connsiteY5085" fmla="*/ 236461 h 6857999"/>
              <a:gd name="connsiteX5086" fmla="*/ 1608704 w 5286365"/>
              <a:gd name="connsiteY5086" fmla="*/ 253159 h 6857999"/>
              <a:gd name="connsiteX5087" fmla="*/ 1610296 w 5286365"/>
              <a:gd name="connsiteY5087" fmla="*/ 268661 h 6857999"/>
              <a:gd name="connsiteX5088" fmla="*/ 1612285 w 5286365"/>
              <a:gd name="connsiteY5088" fmla="*/ 284166 h 6857999"/>
              <a:gd name="connsiteX5089" fmla="*/ 1608306 w 5286365"/>
              <a:gd name="connsiteY5089" fmla="*/ 284166 h 6857999"/>
              <a:gd name="connsiteX5090" fmla="*/ 1604725 w 5286365"/>
              <a:gd name="connsiteY5090" fmla="*/ 282974 h 6857999"/>
              <a:gd name="connsiteX5091" fmla="*/ 1602338 w 5286365"/>
              <a:gd name="connsiteY5091" fmla="*/ 281781 h 6857999"/>
              <a:gd name="connsiteX5092" fmla="*/ 1600348 w 5286365"/>
              <a:gd name="connsiteY5092" fmla="*/ 280190 h 6857999"/>
              <a:gd name="connsiteX5093" fmla="*/ 1598756 w 5286365"/>
              <a:gd name="connsiteY5093" fmla="*/ 277407 h 6857999"/>
              <a:gd name="connsiteX5094" fmla="*/ 1597563 w 5286365"/>
              <a:gd name="connsiteY5094" fmla="*/ 275421 h 6857999"/>
              <a:gd name="connsiteX5095" fmla="*/ 1596369 w 5286365"/>
              <a:gd name="connsiteY5095" fmla="*/ 270251 h 6857999"/>
              <a:gd name="connsiteX5096" fmla="*/ 1595175 w 5286365"/>
              <a:gd name="connsiteY5096" fmla="*/ 263893 h 6857999"/>
              <a:gd name="connsiteX5097" fmla="*/ 1594379 w 5286365"/>
              <a:gd name="connsiteY5097" fmla="*/ 258326 h 6857999"/>
              <a:gd name="connsiteX5098" fmla="*/ 1593186 w 5286365"/>
              <a:gd name="connsiteY5098" fmla="*/ 255942 h 6857999"/>
              <a:gd name="connsiteX5099" fmla="*/ 1591594 w 5286365"/>
              <a:gd name="connsiteY5099" fmla="*/ 253954 h 6857999"/>
              <a:gd name="connsiteX5100" fmla="*/ 1590002 w 5286365"/>
              <a:gd name="connsiteY5100" fmla="*/ 251965 h 6857999"/>
              <a:gd name="connsiteX5101" fmla="*/ 1587615 w 5286365"/>
              <a:gd name="connsiteY5101" fmla="*/ 250376 h 6857999"/>
              <a:gd name="connsiteX5102" fmla="*/ 1582442 w 5286365"/>
              <a:gd name="connsiteY5102" fmla="*/ 253954 h 6857999"/>
              <a:gd name="connsiteX5103" fmla="*/ 1578463 w 5286365"/>
              <a:gd name="connsiteY5103" fmla="*/ 257928 h 6857999"/>
              <a:gd name="connsiteX5104" fmla="*/ 1574882 w 5286365"/>
              <a:gd name="connsiteY5104" fmla="*/ 262699 h 6857999"/>
              <a:gd name="connsiteX5105" fmla="*/ 1572096 w 5286365"/>
              <a:gd name="connsiteY5105" fmla="*/ 267471 h 6857999"/>
              <a:gd name="connsiteX5106" fmla="*/ 1566923 w 5286365"/>
              <a:gd name="connsiteY5106" fmla="*/ 263893 h 6857999"/>
              <a:gd name="connsiteX5107" fmla="*/ 1562944 w 5286365"/>
              <a:gd name="connsiteY5107" fmla="*/ 260314 h 6857999"/>
              <a:gd name="connsiteX5108" fmla="*/ 1558965 w 5286365"/>
              <a:gd name="connsiteY5108" fmla="*/ 257132 h 6857999"/>
              <a:gd name="connsiteX5109" fmla="*/ 1555782 w 5286365"/>
              <a:gd name="connsiteY5109" fmla="*/ 253159 h 6857999"/>
              <a:gd name="connsiteX5110" fmla="*/ 1552997 w 5286365"/>
              <a:gd name="connsiteY5110" fmla="*/ 249580 h 6857999"/>
              <a:gd name="connsiteX5111" fmla="*/ 1550211 w 5286365"/>
              <a:gd name="connsiteY5111" fmla="*/ 245603 h 6857999"/>
              <a:gd name="connsiteX5112" fmla="*/ 1548222 w 5286365"/>
              <a:gd name="connsiteY5112" fmla="*/ 241230 h 6857999"/>
              <a:gd name="connsiteX5113" fmla="*/ 1547028 w 5286365"/>
              <a:gd name="connsiteY5113" fmla="*/ 236860 h 6857999"/>
              <a:gd name="connsiteX5114" fmla="*/ 1545436 w 5286365"/>
              <a:gd name="connsiteY5114" fmla="*/ 232884 h 6857999"/>
              <a:gd name="connsiteX5115" fmla="*/ 1544242 w 5286365"/>
              <a:gd name="connsiteY5115" fmla="*/ 228510 h 6857999"/>
              <a:gd name="connsiteX5116" fmla="*/ 1543447 w 5286365"/>
              <a:gd name="connsiteY5116" fmla="*/ 219367 h 6857999"/>
              <a:gd name="connsiteX5117" fmla="*/ 1543049 w 5286365"/>
              <a:gd name="connsiteY5117" fmla="*/ 210223 h 6857999"/>
              <a:gd name="connsiteX5118" fmla="*/ 1543447 w 5286365"/>
              <a:gd name="connsiteY5118" fmla="*/ 200682 h 6857999"/>
              <a:gd name="connsiteX5119" fmla="*/ 1544242 w 5286365"/>
              <a:gd name="connsiteY5119" fmla="*/ 190743 h 6857999"/>
              <a:gd name="connsiteX5120" fmla="*/ 1545436 w 5286365"/>
              <a:gd name="connsiteY5120" fmla="*/ 180408 h 6857999"/>
              <a:gd name="connsiteX5121" fmla="*/ 1547824 w 5286365"/>
              <a:gd name="connsiteY5121" fmla="*/ 160529 h 6857999"/>
              <a:gd name="connsiteX5122" fmla="*/ 1548222 w 5286365"/>
              <a:gd name="connsiteY5122" fmla="*/ 149796 h 6857999"/>
              <a:gd name="connsiteX5123" fmla="*/ 1548222 w 5286365"/>
              <a:gd name="connsiteY5123" fmla="*/ 139857 h 6857999"/>
              <a:gd name="connsiteX5124" fmla="*/ 1547426 w 5286365"/>
              <a:gd name="connsiteY5124" fmla="*/ 129918 h 6857999"/>
              <a:gd name="connsiteX5125" fmla="*/ 1545834 w 5286365"/>
              <a:gd name="connsiteY5125" fmla="*/ 119584 h 6857999"/>
              <a:gd name="connsiteX5126" fmla="*/ 1549813 w 5286365"/>
              <a:gd name="connsiteY5126" fmla="*/ 120774 h 6857999"/>
              <a:gd name="connsiteX5127" fmla="*/ 1553792 w 5286365"/>
              <a:gd name="connsiteY5127" fmla="*/ 121172 h 6857999"/>
              <a:gd name="connsiteX5128" fmla="*/ 1557771 w 5286365"/>
              <a:gd name="connsiteY5128" fmla="*/ 120774 h 6857999"/>
              <a:gd name="connsiteX5129" fmla="*/ 1561353 w 5286365"/>
              <a:gd name="connsiteY5129" fmla="*/ 119584 h 6857999"/>
              <a:gd name="connsiteX5130" fmla="*/ 1564934 w 5286365"/>
              <a:gd name="connsiteY5130" fmla="*/ 117595 h 6857999"/>
              <a:gd name="connsiteX5131" fmla="*/ 1568515 w 5286365"/>
              <a:gd name="connsiteY5131" fmla="*/ 115210 h 6857999"/>
              <a:gd name="connsiteX5132" fmla="*/ 1571698 w 5286365"/>
              <a:gd name="connsiteY5132" fmla="*/ 112028 h 6857999"/>
              <a:gd name="connsiteX5133" fmla="*/ 1574484 w 5286365"/>
              <a:gd name="connsiteY5133" fmla="*/ 108850 h 6857999"/>
              <a:gd name="connsiteX5134" fmla="*/ 1577269 w 5286365"/>
              <a:gd name="connsiteY5134" fmla="*/ 104476 h 6857999"/>
              <a:gd name="connsiteX5135" fmla="*/ 1579259 w 5286365"/>
              <a:gd name="connsiteY5135" fmla="*/ 100103 h 6857999"/>
              <a:gd name="connsiteX5136" fmla="*/ 1581646 w 5286365"/>
              <a:gd name="connsiteY5136" fmla="*/ 95730 h 6857999"/>
              <a:gd name="connsiteX5137" fmla="*/ 1583238 w 5286365"/>
              <a:gd name="connsiteY5137" fmla="*/ 90563 h 6857999"/>
              <a:gd name="connsiteX5138" fmla="*/ 1585227 w 5286365"/>
              <a:gd name="connsiteY5138" fmla="*/ 84996 h 6857999"/>
              <a:gd name="connsiteX5139" fmla="*/ 1586023 w 5286365"/>
              <a:gd name="connsiteY5139" fmla="*/ 79431 h 6857999"/>
              <a:gd name="connsiteX5140" fmla="*/ 1588013 w 5286365"/>
              <a:gd name="connsiteY5140" fmla="*/ 67505 h 6857999"/>
              <a:gd name="connsiteX5141" fmla="*/ 1589206 w 5286365"/>
              <a:gd name="connsiteY5141" fmla="*/ 55978 h 6857999"/>
              <a:gd name="connsiteX5142" fmla="*/ 1588809 w 5286365"/>
              <a:gd name="connsiteY5142" fmla="*/ 43653 h 6857999"/>
              <a:gd name="connsiteX5143" fmla="*/ 1588013 w 5286365"/>
              <a:gd name="connsiteY5143" fmla="*/ 37689 h 6857999"/>
              <a:gd name="connsiteX5144" fmla="*/ 1587217 w 5286365"/>
              <a:gd name="connsiteY5144" fmla="*/ 32125 h 6857999"/>
              <a:gd name="connsiteX5145" fmla="*/ 1586023 w 5286365"/>
              <a:gd name="connsiteY5145" fmla="*/ 26557 h 6857999"/>
              <a:gd name="connsiteX5146" fmla="*/ 1584432 w 5286365"/>
              <a:gd name="connsiteY5146" fmla="*/ 21389 h 6857999"/>
              <a:gd name="connsiteX5147" fmla="*/ 1582442 w 5286365"/>
              <a:gd name="connsiteY5147" fmla="*/ 16617 h 6857999"/>
              <a:gd name="connsiteX5148" fmla="*/ 1580452 w 5286365"/>
              <a:gd name="connsiteY5148" fmla="*/ 11849 h 6857999"/>
              <a:gd name="connsiteX5149" fmla="*/ 1578065 w 5286365"/>
              <a:gd name="connsiteY5149" fmla="*/ 7476 h 6857999"/>
              <a:gd name="connsiteX5150" fmla="*/ 1574882 w 5286365"/>
              <a:gd name="connsiteY5150" fmla="*/ 4294 h 6857999"/>
              <a:gd name="connsiteX5151" fmla="*/ 1572096 w 5286365"/>
              <a:gd name="connsiteY5151" fmla="*/ 716 h 6857999"/>
              <a:gd name="connsiteX5152" fmla="*/ 1227276 w 5286365"/>
              <a:gd name="connsiteY5152" fmla="*/ 0 h 6857999"/>
              <a:gd name="connsiteX5153" fmla="*/ 1249159 w 5286365"/>
              <a:gd name="connsiteY5153" fmla="*/ 0 h 6857999"/>
              <a:gd name="connsiteX5154" fmla="*/ 1249503 w 5286365"/>
              <a:gd name="connsiteY5154" fmla="*/ 692 h 6857999"/>
              <a:gd name="connsiteX5155" fmla="*/ 1251074 w 5286365"/>
              <a:gd name="connsiteY5155" fmla="*/ 1480 h 6857999"/>
              <a:gd name="connsiteX5156" fmla="*/ 1253039 w 5286365"/>
              <a:gd name="connsiteY5156" fmla="*/ 2663 h 6857999"/>
              <a:gd name="connsiteX5157" fmla="*/ 1255397 w 5286365"/>
              <a:gd name="connsiteY5157" fmla="*/ 2663 h 6857999"/>
              <a:gd name="connsiteX5158" fmla="*/ 1258933 w 5286365"/>
              <a:gd name="connsiteY5158" fmla="*/ 1873 h 6857999"/>
              <a:gd name="connsiteX5159" fmla="*/ 1263649 w 5286365"/>
              <a:gd name="connsiteY5159" fmla="*/ 1084 h 6857999"/>
              <a:gd name="connsiteX5160" fmla="*/ 1260898 w 5286365"/>
              <a:gd name="connsiteY5160" fmla="*/ 6605 h 6857999"/>
              <a:gd name="connsiteX5161" fmla="*/ 1258933 w 5286365"/>
              <a:gd name="connsiteY5161" fmla="*/ 11734 h 6857999"/>
              <a:gd name="connsiteX5162" fmla="*/ 1258540 w 5286365"/>
              <a:gd name="connsiteY5162" fmla="*/ 16070 h 6857999"/>
              <a:gd name="connsiteX5163" fmla="*/ 1258540 w 5286365"/>
              <a:gd name="connsiteY5163" fmla="*/ 20409 h 6857999"/>
              <a:gd name="connsiteX5164" fmla="*/ 1258540 w 5286365"/>
              <a:gd name="connsiteY5164" fmla="*/ 30662 h 6857999"/>
              <a:gd name="connsiteX5165" fmla="*/ 1257754 w 5286365"/>
              <a:gd name="connsiteY5165" fmla="*/ 37366 h 6857999"/>
              <a:gd name="connsiteX5166" fmla="*/ 1256183 w 5286365"/>
              <a:gd name="connsiteY5166" fmla="*/ 46040 h 6857999"/>
              <a:gd name="connsiteX5167" fmla="*/ 1251467 w 5286365"/>
              <a:gd name="connsiteY5167" fmla="*/ 39338 h 6857999"/>
              <a:gd name="connsiteX5168" fmla="*/ 1246752 w 5286365"/>
              <a:gd name="connsiteY5168" fmla="*/ 33816 h 6857999"/>
              <a:gd name="connsiteX5169" fmla="*/ 1244001 w 5286365"/>
              <a:gd name="connsiteY5169" fmla="*/ 28691 h 6857999"/>
              <a:gd name="connsiteX5170" fmla="*/ 1240858 w 5286365"/>
              <a:gd name="connsiteY5170" fmla="*/ 23169 h 6857999"/>
              <a:gd name="connsiteX5171" fmla="*/ 1234177 w 5286365"/>
              <a:gd name="connsiteY5171" fmla="*/ 10945 h 6857999"/>
              <a:gd name="connsiteX5172" fmla="*/ 1229855 w 5286365"/>
              <a:gd name="connsiteY5172" fmla="*/ 3453 h 6857999"/>
              <a:gd name="connsiteX5173" fmla="*/ 1014846 w 5286365"/>
              <a:gd name="connsiteY5173" fmla="*/ 0 h 6857999"/>
              <a:gd name="connsiteX5174" fmla="*/ 1191213 w 5286365"/>
              <a:gd name="connsiteY5174" fmla="*/ 0 h 6857999"/>
              <a:gd name="connsiteX5175" fmla="*/ 1191354 w 5286365"/>
              <a:gd name="connsiteY5175" fmla="*/ 3188 h 6857999"/>
              <a:gd name="connsiteX5176" fmla="*/ 1192941 w 5286365"/>
              <a:gd name="connsiteY5176" fmla="*/ 40890 h 6857999"/>
              <a:gd name="connsiteX5177" fmla="*/ 1188576 w 5286365"/>
              <a:gd name="connsiteY5177" fmla="*/ 42872 h 6857999"/>
              <a:gd name="connsiteX5178" fmla="*/ 1185402 w 5286365"/>
              <a:gd name="connsiteY5178" fmla="*/ 44856 h 6857999"/>
              <a:gd name="connsiteX5179" fmla="*/ 1182227 w 5286365"/>
              <a:gd name="connsiteY5179" fmla="*/ 47240 h 6857999"/>
              <a:gd name="connsiteX5180" fmla="*/ 1179053 w 5286365"/>
              <a:gd name="connsiteY5180" fmla="*/ 50016 h 6857999"/>
              <a:gd name="connsiteX5181" fmla="*/ 1176672 w 5286365"/>
              <a:gd name="connsiteY5181" fmla="*/ 52399 h 6857999"/>
              <a:gd name="connsiteX5182" fmla="*/ 1174688 w 5286365"/>
              <a:gd name="connsiteY5182" fmla="*/ 55574 h 6857999"/>
              <a:gd name="connsiteX5183" fmla="*/ 1170720 w 5286365"/>
              <a:gd name="connsiteY5183" fmla="*/ 61527 h 6857999"/>
              <a:gd name="connsiteX5184" fmla="*/ 1167545 w 5286365"/>
              <a:gd name="connsiteY5184" fmla="*/ 67877 h 6857999"/>
              <a:gd name="connsiteX5185" fmla="*/ 1165561 w 5286365"/>
              <a:gd name="connsiteY5185" fmla="*/ 75021 h 6857999"/>
              <a:gd name="connsiteX5186" fmla="*/ 1164768 w 5286365"/>
              <a:gd name="connsiteY5186" fmla="*/ 82559 h 6857999"/>
              <a:gd name="connsiteX5187" fmla="*/ 1164371 w 5286365"/>
              <a:gd name="connsiteY5187" fmla="*/ 89705 h 6857999"/>
              <a:gd name="connsiteX5188" fmla="*/ 1164371 w 5286365"/>
              <a:gd name="connsiteY5188" fmla="*/ 96849 h 6857999"/>
              <a:gd name="connsiteX5189" fmla="*/ 1164371 w 5286365"/>
              <a:gd name="connsiteY5189" fmla="*/ 104389 h 6857999"/>
              <a:gd name="connsiteX5190" fmla="*/ 1166355 w 5286365"/>
              <a:gd name="connsiteY5190" fmla="*/ 119073 h 6857999"/>
              <a:gd name="connsiteX5191" fmla="*/ 1170323 w 5286365"/>
              <a:gd name="connsiteY5191" fmla="*/ 143284 h 6857999"/>
              <a:gd name="connsiteX5192" fmla="*/ 1173894 w 5286365"/>
              <a:gd name="connsiteY5192" fmla="*/ 142886 h 6857999"/>
              <a:gd name="connsiteX5193" fmla="*/ 1176275 w 5286365"/>
              <a:gd name="connsiteY5193" fmla="*/ 141697 h 6857999"/>
              <a:gd name="connsiteX5194" fmla="*/ 1178259 w 5286365"/>
              <a:gd name="connsiteY5194" fmla="*/ 140108 h 6857999"/>
              <a:gd name="connsiteX5195" fmla="*/ 1178656 w 5286365"/>
              <a:gd name="connsiteY5195" fmla="*/ 137725 h 6857999"/>
              <a:gd name="connsiteX5196" fmla="*/ 1179053 w 5286365"/>
              <a:gd name="connsiteY5196" fmla="*/ 135345 h 6857999"/>
              <a:gd name="connsiteX5197" fmla="*/ 1178656 w 5286365"/>
              <a:gd name="connsiteY5197" fmla="*/ 132170 h 6857999"/>
              <a:gd name="connsiteX5198" fmla="*/ 1177863 w 5286365"/>
              <a:gd name="connsiteY5198" fmla="*/ 126217 h 6857999"/>
              <a:gd name="connsiteX5199" fmla="*/ 1177863 w 5286365"/>
              <a:gd name="connsiteY5199" fmla="*/ 123044 h 6857999"/>
              <a:gd name="connsiteX5200" fmla="*/ 1177863 w 5286365"/>
              <a:gd name="connsiteY5200" fmla="*/ 120264 h 6857999"/>
              <a:gd name="connsiteX5201" fmla="*/ 1178259 w 5286365"/>
              <a:gd name="connsiteY5201" fmla="*/ 117486 h 6857999"/>
              <a:gd name="connsiteX5202" fmla="*/ 1179053 w 5286365"/>
              <a:gd name="connsiteY5202" fmla="*/ 115501 h 6857999"/>
              <a:gd name="connsiteX5203" fmla="*/ 1181434 w 5286365"/>
              <a:gd name="connsiteY5203" fmla="*/ 113913 h 6857999"/>
              <a:gd name="connsiteX5204" fmla="*/ 1184211 w 5286365"/>
              <a:gd name="connsiteY5204" fmla="*/ 113517 h 6857999"/>
              <a:gd name="connsiteX5205" fmla="*/ 1188180 w 5286365"/>
              <a:gd name="connsiteY5205" fmla="*/ 113517 h 6857999"/>
              <a:gd name="connsiteX5206" fmla="*/ 1193735 w 5286365"/>
              <a:gd name="connsiteY5206" fmla="*/ 114708 h 6857999"/>
              <a:gd name="connsiteX5207" fmla="*/ 1193338 w 5286365"/>
              <a:gd name="connsiteY5207" fmla="*/ 121457 h 6857999"/>
              <a:gd name="connsiteX5208" fmla="*/ 1193338 w 5286365"/>
              <a:gd name="connsiteY5208" fmla="*/ 128201 h 6857999"/>
              <a:gd name="connsiteX5209" fmla="*/ 1193735 w 5286365"/>
              <a:gd name="connsiteY5209" fmla="*/ 134154 h 6857999"/>
              <a:gd name="connsiteX5210" fmla="*/ 1195322 w 5286365"/>
              <a:gd name="connsiteY5210" fmla="*/ 139711 h 6857999"/>
              <a:gd name="connsiteX5211" fmla="*/ 1196909 w 5286365"/>
              <a:gd name="connsiteY5211" fmla="*/ 144871 h 6857999"/>
              <a:gd name="connsiteX5212" fmla="*/ 1198893 w 5286365"/>
              <a:gd name="connsiteY5212" fmla="*/ 150427 h 6857999"/>
              <a:gd name="connsiteX5213" fmla="*/ 1202465 w 5286365"/>
              <a:gd name="connsiteY5213" fmla="*/ 160350 h 6857999"/>
              <a:gd name="connsiteX5214" fmla="*/ 1197306 w 5286365"/>
              <a:gd name="connsiteY5214" fmla="*/ 158762 h 6857999"/>
              <a:gd name="connsiteX5215" fmla="*/ 1192941 w 5286365"/>
              <a:gd name="connsiteY5215" fmla="*/ 157968 h 6857999"/>
              <a:gd name="connsiteX5216" fmla="*/ 1188180 w 5286365"/>
              <a:gd name="connsiteY5216" fmla="*/ 157175 h 6857999"/>
              <a:gd name="connsiteX5217" fmla="*/ 1184608 w 5286365"/>
              <a:gd name="connsiteY5217" fmla="*/ 157968 h 6857999"/>
              <a:gd name="connsiteX5218" fmla="*/ 1181434 w 5286365"/>
              <a:gd name="connsiteY5218" fmla="*/ 158364 h 6857999"/>
              <a:gd name="connsiteX5219" fmla="*/ 1178259 w 5286365"/>
              <a:gd name="connsiteY5219" fmla="*/ 159159 h 6857999"/>
              <a:gd name="connsiteX5220" fmla="*/ 1175878 w 5286365"/>
              <a:gd name="connsiteY5220" fmla="*/ 160747 h 6857999"/>
              <a:gd name="connsiteX5221" fmla="*/ 1173894 w 5286365"/>
              <a:gd name="connsiteY5221" fmla="*/ 162334 h 6857999"/>
              <a:gd name="connsiteX5222" fmla="*/ 1171514 w 5286365"/>
              <a:gd name="connsiteY5222" fmla="*/ 164714 h 6857999"/>
              <a:gd name="connsiteX5223" fmla="*/ 1170323 w 5286365"/>
              <a:gd name="connsiteY5223" fmla="*/ 166699 h 6857999"/>
              <a:gd name="connsiteX5224" fmla="*/ 1168736 w 5286365"/>
              <a:gd name="connsiteY5224" fmla="*/ 169872 h 6857999"/>
              <a:gd name="connsiteX5225" fmla="*/ 1167545 w 5286365"/>
              <a:gd name="connsiteY5225" fmla="*/ 172650 h 6857999"/>
              <a:gd name="connsiteX5226" fmla="*/ 1166752 w 5286365"/>
              <a:gd name="connsiteY5226" fmla="*/ 179399 h 6857999"/>
              <a:gd name="connsiteX5227" fmla="*/ 1166355 w 5286365"/>
              <a:gd name="connsiteY5227" fmla="*/ 186543 h 6857999"/>
              <a:gd name="connsiteX5228" fmla="*/ 1166355 w 5286365"/>
              <a:gd name="connsiteY5228" fmla="*/ 194082 h 6857999"/>
              <a:gd name="connsiteX5229" fmla="*/ 1167149 w 5286365"/>
              <a:gd name="connsiteY5229" fmla="*/ 202021 h 6857999"/>
              <a:gd name="connsiteX5230" fmla="*/ 1169133 w 5286365"/>
              <a:gd name="connsiteY5230" fmla="*/ 217101 h 6857999"/>
              <a:gd name="connsiteX5231" fmla="*/ 1171117 w 5286365"/>
              <a:gd name="connsiteY5231" fmla="*/ 230595 h 6857999"/>
              <a:gd name="connsiteX5232" fmla="*/ 1171514 w 5286365"/>
              <a:gd name="connsiteY5232" fmla="*/ 235756 h 6857999"/>
              <a:gd name="connsiteX5233" fmla="*/ 1171514 w 5286365"/>
              <a:gd name="connsiteY5233" fmla="*/ 239722 h 6857999"/>
              <a:gd name="connsiteX5234" fmla="*/ 1175878 w 5286365"/>
              <a:gd name="connsiteY5234" fmla="*/ 238928 h 6857999"/>
              <a:gd name="connsiteX5235" fmla="*/ 1178656 w 5286365"/>
              <a:gd name="connsiteY5235" fmla="*/ 238135 h 6857999"/>
              <a:gd name="connsiteX5236" fmla="*/ 1181434 w 5286365"/>
              <a:gd name="connsiteY5236" fmla="*/ 236944 h 6857999"/>
              <a:gd name="connsiteX5237" fmla="*/ 1183815 w 5286365"/>
              <a:gd name="connsiteY5237" fmla="*/ 234961 h 6857999"/>
              <a:gd name="connsiteX5238" fmla="*/ 1185402 w 5286365"/>
              <a:gd name="connsiteY5238" fmla="*/ 232976 h 6857999"/>
              <a:gd name="connsiteX5239" fmla="*/ 1186196 w 5286365"/>
              <a:gd name="connsiteY5239" fmla="*/ 230991 h 6857999"/>
              <a:gd name="connsiteX5240" fmla="*/ 1187386 w 5286365"/>
              <a:gd name="connsiteY5240" fmla="*/ 228212 h 6857999"/>
              <a:gd name="connsiteX5241" fmla="*/ 1187386 w 5286365"/>
              <a:gd name="connsiteY5241" fmla="*/ 225435 h 6857999"/>
              <a:gd name="connsiteX5242" fmla="*/ 1187783 w 5286365"/>
              <a:gd name="connsiteY5242" fmla="*/ 219484 h 6857999"/>
              <a:gd name="connsiteX5243" fmla="*/ 1187386 w 5286365"/>
              <a:gd name="connsiteY5243" fmla="*/ 212339 h 6857999"/>
              <a:gd name="connsiteX5244" fmla="*/ 1186592 w 5286365"/>
              <a:gd name="connsiteY5244" fmla="*/ 205990 h 6857999"/>
              <a:gd name="connsiteX5245" fmla="*/ 1186592 w 5286365"/>
              <a:gd name="connsiteY5245" fmla="*/ 200037 h 6857999"/>
              <a:gd name="connsiteX5246" fmla="*/ 1192148 w 5286365"/>
              <a:gd name="connsiteY5246" fmla="*/ 205592 h 6857999"/>
              <a:gd name="connsiteX5247" fmla="*/ 1196909 w 5286365"/>
              <a:gd name="connsiteY5247" fmla="*/ 211146 h 6857999"/>
              <a:gd name="connsiteX5248" fmla="*/ 1200481 w 5286365"/>
              <a:gd name="connsiteY5248" fmla="*/ 216307 h 6857999"/>
              <a:gd name="connsiteX5249" fmla="*/ 1203655 w 5286365"/>
              <a:gd name="connsiteY5249" fmla="*/ 222658 h 6857999"/>
              <a:gd name="connsiteX5250" fmla="*/ 1205639 w 5286365"/>
              <a:gd name="connsiteY5250" fmla="*/ 228212 h 6857999"/>
              <a:gd name="connsiteX5251" fmla="*/ 1208020 w 5286365"/>
              <a:gd name="connsiteY5251" fmla="*/ 234168 h 6857999"/>
              <a:gd name="connsiteX5252" fmla="*/ 1208814 w 5286365"/>
              <a:gd name="connsiteY5252" fmla="*/ 240120 h 6857999"/>
              <a:gd name="connsiteX5253" fmla="*/ 1210004 w 5286365"/>
              <a:gd name="connsiteY5253" fmla="*/ 246071 h 6857999"/>
              <a:gd name="connsiteX5254" fmla="*/ 1210004 w 5286365"/>
              <a:gd name="connsiteY5254" fmla="*/ 252820 h 6857999"/>
              <a:gd name="connsiteX5255" fmla="*/ 1210004 w 5286365"/>
              <a:gd name="connsiteY5255" fmla="*/ 258772 h 6857999"/>
              <a:gd name="connsiteX5256" fmla="*/ 1209211 w 5286365"/>
              <a:gd name="connsiteY5256" fmla="*/ 265122 h 6857999"/>
              <a:gd name="connsiteX5257" fmla="*/ 1208417 w 5286365"/>
              <a:gd name="connsiteY5257" fmla="*/ 271075 h 6857999"/>
              <a:gd name="connsiteX5258" fmla="*/ 1205242 w 5286365"/>
              <a:gd name="connsiteY5258" fmla="*/ 284173 h 6857999"/>
              <a:gd name="connsiteX5259" fmla="*/ 1202465 w 5286365"/>
              <a:gd name="connsiteY5259" fmla="*/ 297272 h 6857999"/>
              <a:gd name="connsiteX5260" fmla="*/ 1194132 w 5286365"/>
              <a:gd name="connsiteY5260" fmla="*/ 323859 h 6857999"/>
              <a:gd name="connsiteX5261" fmla="*/ 1190957 w 5286365"/>
              <a:gd name="connsiteY5261" fmla="*/ 336959 h 6857999"/>
              <a:gd name="connsiteX5262" fmla="*/ 1187783 w 5286365"/>
              <a:gd name="connsiteY5262" fmla="*/ 350451 h 6857999"/>
              <a:gd name="connsiteX5263" fmla="*/ 1186592 w 5286365"/>
              <a:gd name="connsiteY5263" fmla="*/ 357593 h 6857999"/>
              <a:gd name="connsiteX5264" fmla="*/ 1185799 w 5286365"/>
              <a:gd name="connsiteY5264" fmla="*/ 363946 h 6857999"/>
              <a:gd name="connsiteX5265" fmla="*/ 1185402 w 5286365"/>
              <a:gd name="connsiteY5265" fmla="*/ 370693 h 6857999"/>
              <a:gd name="connsiteX5266" fmla="*/ 1185402 w 5286365"/>
              <a:gd name="connsiteY5266" fmla="*/ 377438 h 6857999"/>
              <a:gd name="connsiteX5267" fmla="*/ 1185799 w 5286365"/>
              <a:gd name="connsiteY5267" fmla="*/ 384186 h 6857999"/>
              <a:gd name="connsiteX5268" fmla="*/ 1186196 w 5286365"/>
              <a:gd name="connsiteY5268" fmla="*/ 390536 h 6857999"/>
              <a:gd name="connsiteX5269" fmla="*/ 1187783 w 5286365"/>
              <a:gd name="connsiteY5269" fmla="*/ 397680 h 6857999"/>
              <a:gd name="connsiteX5270" fmla="*/ 1189767 w 5286365"/>
              <a:gd name="connsiteY5270" fmla="*/ 404027 h 6857999"/>
              <a:gd name="connsiteX5271" fmla="*/ 1186592 w 5286365"/>
              <a:gd name="connsiteY5271" fmla="*/ 404027 h 6857999"/>
              <a:gd name="connsiteX5272" fmla="*/ 1184211 w 5286365"/>
              <a:gd name="connsiteY5272" fmla="*/ 404027 h 6857999"/>
              <a:gd name="connsiteX5273" fmla="*/ 1182227 w 5286365"/>
              <a:gd name="connsiteY5273" fmla="*/ 405220 h 6857999"/>
              <a:gd name="connsiteX5274" fmla="*/ 1180243 w 5286365"/>
              <a:gd name="connsiteY5274" fmla="*/ 406011 h 6857999"/>
              <a:gd name="connsiteX5275" fmla="*/ 1179053 w 5286365"/>
              <a:gd name="connsiteY5275" fmla="*/ 407204 h 6857999"/>
              <a:gd name="connsiteX5276" fmla="*/ 1178259 w 5286365"/>
              <a:gd name="connsiteY5276" fmla="*/ 408791 h 6857999"/>
              <a:gd name="connsiteX5277" fmla="*/ 1176672 w 5286365"/>
              <a:gd name="connsiteY5277" fmla="*/ 411570 h 6857999"/>
              <a:gd name="connsiteX5278" fmla="*/ 1175085 w 5286365"/>
              <a:gd name="connsiteY5278" fmla="*/ 415143 h 6857999"/>
              <a:gd name="connsiteX5279" fmla="*/ 1173894 w 5286365"/>
              <a:gd name="connsiteY5279" fmla="*/ 418317 h 6857999"/>
              <a:gd name="connsiteX5280" fmla="*/ 1172307 w 5286365"/>
              <a:gd name="connsiteY5280" fmla="*/ 419112 h 6857999"/>
              <a:gd name="connsiteX5281" fmla="*/ 1170720 w 5286365"/>
              <a:gd name="connsiteY5281" fmla="*/ 420301 h 6857999"/>
              <a:gd name="connsiteX5282" fmla="*/ 1168736 w 5286365"/>
              <a:gd name="connsiteY5282" fmla="*/ 420699 h 6857999"/>
              <a:gd name="connsiteX5283" fmla="*/ 1166355 w 5286365"/>
              <a:gd name="connsiteY5283" fmla="*/ 421094 h 6857999"/>
              <a:gd name="connsiteX5284" fmla="*/ 1169530 w 5286365"/>
              <a:gd name="connsiteY5284" fmla="*/ 426254 h 6857999"/>
              <a:gd name="connsiteX5285" fmla="*/ 1173101 w 5286365"/>
              <a:gd name="connsiteY5285" fmla="*/ 431412 h 6857999"/>
              <a:gd name="connsiteX5286" fmla="*/ 1176275 w 5286365"/>
              <a:gd name="connsiteY5286" fmla="*/ 436176 h 6857999"/>
              <a:gd name="connsiteX5287" fmla="*/ 1178259 w 5286365"/>
              <a:gd name="connsiteY5287" fmla="*/ 441336 h 6857999"/>
              <a:gd name="connsiteX5288" fmla="*/ 1180243 w 5286365"/>
              <a:gd name="connsiteY5288" fmla="*/ 446493 h 6857999"/>
              <a:gd name="connsiteX5289" fmla="*/ 1181831 w 5286365"/>
              <a:gd name="connsiteY5289" fmla="*/ 451258 h 6857999"/>
              <a:gd name="connsiteX5290" fmla="*/ 1183418 w 5286365"/>
              <a:gd name="connsiteY5290" fmla="*/ 456417 h 6857999"/>
              <a:gd name="connsiteX5291" fmla="*/ 1183815 w 5286365"/>
              <a:gd name="connsiteY5291" fmla="*/ 461575 h 6857999"/>
              <a:gd name="connsiteX5292" fmla="*/ 1184608 w 5286365"/>
              <a:gd name="connsiteY5292" fmla="*/ 471498 h 6857999"/>
              <a:gd name="connsiteX5293" fmla="*/ 1184608 w 5286365"/>
              <a:gd name="connsiteY5293" fmla="*/ 481418 h 6857999"/>
              <a:gd name="connsiteX5294" fmla="*/ 1183815 w 5286365"/>
              <a:gd name="connsiteY5294" fmla="*/ 491342 h 6857999"/>
              <a:gd name="connsiteX5295" fmla="*/ 1182227 w 5286365"/>
              <a:gd name="connsiteY5295" fmla="*/ 501659 h 6857999"/>
              <a:gd name="connsiteX5296" fmla="*/ 1179053 w 5286365"/>
              <a:gd name="connsiteY5296" fmla="*/ 521502 h 6857999"/>
              <a:gd name="connsiteX5297" fmla="*/ 1177863 w 5286365"/>
              <a:gd name="connsiteY5297" fmla="*/ 531822 h 6857999"/>
              <a:gd name="connsiteX5298" fmla="*/ 1177069 w 5286365"/>
              <a:gd name="connsiteY5298" fmla="*/ 541346 h 6857999"/>
              <a:gd name="connsiteX5299" fmla="*/ 1177069 w 5286365"/>
              <a:gd name="connsiteY5299" fmla="*/ 551270 h 6857999"/>
              <a:gd name="connsiteX5300" fmla="*/ 1178259 w 5286365"/>
              <a:gd name="connsiteY5300" fmla="*/ 560792 h 6857999"/>
              <a:gd name="connsiteX5301" fmla="*/ 1179053 w 5286365"/>
              <a:gd name="connsiteY5301" fmla="*/ 565953 h 6857999"/>
              <a:gd name="connsiteX5302" fmla="*/ 1180243 w 5286365"/>
              <a:gd name="connsiteY5302" fmla="*/ 570320 h 6857999"/>
              <a:gd name="connsiteX5303" fmla="*/ 1182227 w 5286365"/>
              <a:gd name="connsiteY5303" fmla="*/ 575477 h 6857999"/>
              <a:gd name="connsiteX5304" fmla="*/ 1184211 w 5286365"/>
              <a:gd name="connsiteY5304" fmla="*/ 579842 h 6857999"/>
              <a:gd name="connsiteX5305" fmla="*/ 1179053 w 5286365"/>
              <a:gd name="connsiteY5305" fmla="*/ 595323 h 6857999"/>
              <a:gd name="connsiteX5306" fmla="*/ 1174688 w 5286365"/>
              <a:gd name="connsiteY5306" fmla="*/ 610005 h 6857999"/>
              <a:gd name="connsiteX5307" fmla="*/ 1171514 w 5286365"/>
              <a:gd name="connsiteY5307" fmla="*/ 623499 h 6857999"/>
              <a:gd name="connsiteX5308" fmla="*/ 1169133 w 5286365"/>
              <a:gd name="connsiteY5308" fmla="*/ 636199 h 6857999"/>
              <a:gd name="connsiteX5309" fmla="*/ 1167545 w 5286365"/>
              <a:gd name="connsiteY5309" fmla="*/ 648105 h 6857999"/>
              <a:gd name="connsiteX5310" fmla="*/ 1166752 w 5286365"/>
              <a:gd name="connsiteY5310" fmla="*/ 660011 h 6857999"/>
              <a:gd name="connsiteX5311" fmla="*/ 1166752 w 5286365"/>
              <a:gd name="connsiteY5311" fmla="*/ 671124 h 6857999"/>
              <a:gd name="connsiteX5312" fmla="*/ 1166752 w 5286365"/>
              <a:gd name="connsiteY5312" fmla="*/ 682632 h 6857999"/>
              <a:gd name="connsiteX5313" fmla="*/ 1167545 w 5286365"/>
              <a:gd name="connsiteY5313" fmla="*/ 694142 h 6857999"/>
              <a:gd name="connsiteX5314" fmla="*/ 1169530 w 5286365"/>
              <a:gd name="connsiteY5314" fmla="*/ 705651 h 6857999"/>
              <a:gd name="connsiteX5315" fmla="*/ 1171514 w 5286365"/>
              <a:gd name="connsiteY5315" fmla="*/ 717956 h 6857999"/>
              <a:gd name="connsiteX5316" fmla="*/ 1174291 w 5286365"/>
              <a:gd name="connsiteY5316" fmla="*/ 731051 h 6857999"/>
              <a:gd name="connsiteX5317" fmla="*/ 1180243 w 5286365"/>
              <a:gd name="connsiteY5317" fmla="*/ 758437 h 6857999"/>
              <a:gd name="connsiteX5318" fmla="*/ 1187386 w 5286365"/>
              <a:gd name="connsiteY5318" fmla="*/ 790188 h 6857999"/>
              <a:gd name="connsiteX5319" fmla="*/ 1189767 w 5286365"/>
              <a:gd name="connsiteY5319" fmla="*/ 788601 h 6857999"/>
              <a:gd name="connsiteX5320" fmla="*/ 1193338 w 5286365"/>
              <a:gd name="connsiteY5320" fmla="*/ 787011 h 6857999"/>
              <a:gd name="connsiteX5321" fmla="*/ 1196909 w 5286365"/>
              <a:gd name="connsiteY5321" fmla="*/ 786219 h 6857999"/>
              <a:gd name="connsiteX5322" fmla="*/ 1200481 w 5286365"/>
              <a:gd name="connsiteY5322" fmla="*/ 785822 h 6857999"/>
              <a:gd name="connsiteX5323" fmla="*/ 1209211 w 5286365"/>
              <a:gd name="connsiteY5323" fmla="*/ 784631 h 6857999"/>
              <a:gd name="connsiteX5324" fmla="*/ 1219528 w 5286365"/>
              <a:gd name="connsiteY5324" fmla="*/ 784235 h 6857999"/>
              <a:gd name="connsiteX5325" fmla="*/ 1213179 w 5286365"/>
              <a:gd name="connsiteY5325" fmla="*/ 782249 h 6857999"/>
              <a:gd name="connsiteX5326" fmla="*/ 1209211 w 5286365"/>
              <a:gd name="connsiteY5326" fmla="*/ 780266 h 6857999"/>
              <a:gd name="connsiteX5327" fmla="*/ 1206830 w 5286365"/>
              <a:gd name="connsiteY5327" fmla="*/ 777488 h 6857999"/>
              <a:gd name="connsiteX5328" fmla="*/ 1205639 w 5286365"/>
              <a:gd name="connsiteY5328" fmla="*/ 775504 h 6857999"/>
              <a:gd name="connsiteX5329" fmla="*/ 1205639 w 5286365"/>
              <a:gd name="connsiteY5329" fmla="*/ 773518 h 6857999"/>
              <a:gd name="connsiteX5330" fmla="*/ 1206433 w 5286365"/>
              <a:gd name="connsiteY5330" fmla="*/ 771535 h 6857999"/>
              <a:gd name="connsiteX5331" fmla="*/ 1208417 w 5286365"/>
              <a:gd name="connsiteY5331" fmla="*/ 769549 h 6857999"/>
              <a:gd name="connsiteX5332" fmla="*/ 1210401 w 5286365"/>
              <a:gd name="connsiteY5332" fmla="*/ 767565 h 6857999"/>
              <a:gd name="connsiteX5333" fmla="*/ 1216353 w 5286365"/>
              <a:gd name="connsiteY5333" fmla="*/ 763596 h 6857999"/>
              <a:gd name="connsiteX5334" fmla="*/ 1223496 w 5286365"/>
              <a:gd name="connsiteY5334" fmla="*/ 759627 h 6857999"/>
              <a:gd name="connsiteX5335" fmla="*/ 1229845 w 5286365"/>
              <a:gd name="connsiteY5335" fmla="*/ 754864 h 6857999"/>
              <a:gd name="connsiteX5336" fmla="*/ 1232225 w 5286365"/>
              <a:gd name="connsiteY5336" fmla="*/ 752483 h 6857999"/>
              <a:gd name="connsiteX5337" fmla="*/ 1234606 w 5286365"/>
              <a:gd name="connsiteY5337" fmla="*/ 750103 h 6857999"/>
              <a:gd name="connsiteX5338" fmla="*/ 1231432 w 5286365"/>
              <a:gd name="connsiteY5338" fmla="*/ 746530 h 6857999"/>
              <a:gd name="connsiteX5339" fmla="*/ 1229051 w 5286365"/>
              <a:gd name="connsiteY5339" fmla="*/ 742959 h 6857999"/>
              <a:gd name="connsiteX5340" fmla="*/ 1227861 w 5286365"/>
              <a:gd name="connsiteY5340" fmla="*/ 740975 h 6857999"/>
              <a:gd name="connsiteX5341" fmla="*/ 1227067 w 5286365"/>
              <a:gd name="connsiteY5341" fmla="*/ 738593 h 6857999"/>
              <a:gd name="connsiteX5342" fmla="*/ 1226273 w 5286365"/>
              <a:gd name="connsiteY5342" fmla="*/ 735815 h 6857999"/>
              <a:gd name="connsiteX5343" fmla="*/ 1226273 w 5286365"/>
              <a:gd name="connsiteY5343" fmla="*/ 733433 h 6857999"/>
              <a:gd name="connsiteX5344" fmla="*/ 1223496 w 5286365"/>
              <a:gd name="connsiteY5344" fmla="*/ 735022 h 6857999"/>
              <a:gd name="connsiteX5345" fmla="*/ 1220718 w 5286365"/>
              <a:gd name="connsiteY5345" fmla="*/ 737006 h 6857999"/>
              <a:gd name="connsiteX5346" fmla="*/ 1218337 w 5286365"/>
              <a:gd name="connsiteY5346" fmla="*/ 739386 h 6857999"/>
              <a:gd name="connsiteX5347" fmla="*/ 1216353 w 5286365"/>
              <a:gd name="connsiteY5347" fmla="*/ 742164 h 6857999"/>
              <a:gd name="connsiteX5348" fmla="*/ 1213179 w 5286365"/>
              <a:gd name="connsiteY5348" fmla="*/ 746928 h 6857999"/>
              <a:gd name="connsiteX5349" fmla="*/ 1210004 w 5286365"/>
              <a:gd name="connsiteY5349" fmla="*/ 752483 h 6857999"/>
              <a:gd name="connsiteX5350" fmla="*/ 1206433 w 5286365"/>
              <a:gd name="connsiteY5350" fmla="*/ 757643 h 6857999"/>
              <a:gd name="connsiteX5351" fmla="*/ 1203655 w 5286365"/>
              <a:gd name="connsiteY5351" fmla="*/ 760025 h 6857999"/>
              <a:gd name="connsiteX5352" fmla="*/ 1201274 w 5286365"/>
              <a:gd name="connsiteY5352" fmla="*/ 762008 h 6857999"/>
              <a:gd name="connsiteX5353" fmla="*/ 1198100 w 5286365"/>
              <a:gd name="connsiteY5353" fmla="*/ 763994 h 6857999"/>
              <a:gd name="connsiteX5354" fmla="*/ 1195322 w 5286365"/>
              <a:gd name="connsiteY5354" fmla="*/ 765581 h 6857999"/>
              <a:gd name="connsiteX5355" fmla="*/ 1191354 w 5286365"/>
              <a:gd name="connsiteY5355" fmla="*/ 766374 h 6857999"/>
              <a:gd name="connsiteX5356" fmla="*/ 1186592 w 5286365"/>
              <a:gd name="connsiteY5356" fmla="*/ 767565 h 6857999"/>
              <a:gd name="connsiteX5357" fmla="*/ 1187386 w 5286365"/>
              <a:gd name="connsiteY5357" fmla="*/ 764389 h 6857999"/>
              <a:gd name="connsiteX5358" fmla="*/ 1188180 w 5286365"/>
              <a:gd name="connsiteY5358" fmla="*/ 761612 h 6857999"/>
              <a:gd name="connsiteX5359" fmla="*/ 1189767 w 5286365"/>
              <a:gd name="connsiteY5359" fmla="*/ 759230 h 6857999"/>
              <a:gd name="connsiteX5360" fmla="*/ 1191354 w 5286365"/>
              <a:gd name="connsiteY5360" fmla="*/ 756452 h 6857999"/>
              <a:gd name="connsiteX5361" fmla="*/ 1195322 w 5286365"/>
              <a:gd name="connsiteY5361" fmla="*/ 752086 h 6857999"/>
              <a:gd name="connsiteX5362" fmla="*/ 1198893 w 5286365"/>
              <a:gd name="connsiteY5362" fmla="*/ 747326 h 6857999"/>
              <a:gd name="connsiteX5363" fmla="*/ 1201671 w 5286365"/>
              <a:gd name="connsiteY5363" fmla="*/ 742959 h 6857999"/>
              <a:gd name="connsiteX5364" fmla="*/ 1203258 w 5286365"/>
              <a:gd name="connsiteY5364" fmla="*/ 739786 h 6857999"/>
              <a:gd name="connsiteX5365" fmla="*/ 1203655 w 5286365"/>
              <a:gd name="connsiteY5365" fmla="*/ 737402 h 6857999"/>
              <a:gd name="connsiteX5366" fmla="*/ 1204449 w 5286365"/>
              <a:gd name="connsiteY5366" fmla="*/ 733831 h 6857999"/>
              <a:gd name="connsiteX5367" fmla="*/ 1204449 w 5286365"/>
              <a:gd name="connsiteY5367" fmla="*/ 730260 h 6857999"/>
              <a:gd name="connsiteX5368" fmla="*/ 1203655 w 5286365"/>
              <a:gd name="connsiteY5368" fmla="*/ 726289 h 6857999"/>
              <a:gd name="connsiteX5369" fmla="*/ 1202465 w 5286365"/>
              <a:gd name="connsiteY5369" fmla="*/ 721923 h 6857999"/>
              <a:gd name="connsiteX5370" fmla="*/ 1208020 w 5286365"/>
              <a:gd name="connsiteY5370" fmla="*/ 720734 h 6857999"/>
              <a:gd name="connsiteX5371" fmla="*/ 1213179 w 5286365"/>
              <a:gd name="connsiteY5371" fmla="*/ 720336 h 6857999"/>
              <a:gd name="connsiteX5372" fmla="*/ 1222305 w 5286365"/>
              <a:gd name="connsiteY5372" fmla="*/ 719939 h 6857999"/>
              <a:gd name="connsiteX5373" fmla="*/ 1229845 w 5286365"/>
              <a:gd name="connsiteY5373" fmla="*/ 720336 h 6857999"/>
              <a:gd name="connsiteX5374" fmla="*/ 1235400 w 5286365"/>
              <a:gd name="connsiteY5374" fmla="*/ 719939 h 6857999"/>
              <a:gd name="connsiteX5375" fmla="*/ 1237384 w 5286365"/>
              <a:gd name="connsiteY5375" fmla="*/ 719543 h 6857999"/>
              <a:gd name="connsiteX5376" fmla="*/ 1239368 w 5286365"/>
              <a:gd name="connsiteY5376" fmla="*/ 718350 h 6857999"/>
              <a:gd name="connsiteX5377" fmla="*/ 1240955 w 5286365"/>
              <a:gd name="connsiteY5377" fmla="*/ 716765 h 6857999"/>
              <a:gd name="connsiteX5378" fmla="*/ 1242146 w 5286365"/>
              <a:gd name="connsiteY5378" fmla="*/ 714779 h 6857999"/>
              <a:gd name="connsiteX5379" fmla="*/ 1242543 w 5286365"/>
              <a:gd name="connsiteY5379" fmla="*/ 712399 h 6857999"/>
              <a:gd name="connsiteX5380" fmla="*/ 1242543 w 5286365"/>
              <a:gd name="connsiteY5380" fmla="*/ 708828 h 6857999"/>
              <a:gd name="connsiteX5381" fmla="*/ 1242543 w 5286365"/>
              <a:gd name="connsiteY5381" fmla="*/ 704462 h 6857999"/>
              <a:gd name="connsiteX5382" fmla="*/ 1242146 w 5286365"/>
              <a:gd name="connsiteY5382" fmla="*/ 699302 h 6857999"/>
              <a:gd name="connsiteX5383" fmla="*/ 1243336 w 5286365"/>
              <a:gd name="connsiteY5383" fmla="*/ 701286 h 6857999"/>
              <a:gd name="connsiteX5384" fmla="*/ 1244923 w 5286365"/>
              <a:gd name="connsiteY5384" fmla="*/ 703269 h 6857999"/>
              <a:gd name="connsiteX5385" fmla="*/ 1248891 w 5286365"/>
              <a:gd name="connsiteY5385" fmla="*/ 706842 h 6857999"/>
              <a:gd name="connsiteX5386" fmla="*/ 1257621 w 5286365"/>
              <a:gd name="connsiteY5386" fmla="*/ 713984 h 6857999"/>
              <a:gd name="connsiteX5387" fmla="*/ 1261589 w 5286365"/>
              <a:gd name="connsiteY5387" fmla="*/ 717557 h 6857999"/>
              <a:gd name="connsiteX5388" fmla="*/ 1263177 w 5286365"/>
              <a:gd name="connsiteY5388" fmla="*/ 719543 h 6857999"/>
              <a:gd name="connsiteX5389" fmla="*/ 1264367 w 5286365"/>
              <a:gd name="connsiteY5389" fmla="*/ 721527 h 6857999"/>
              <a:gd name="connsiteX5390" fmla="*/ 1265557 w 5286365"/>
              <a:gd name="connsiteY5390" fmla="*/ 723909 h 6857999"/>
              <a:gd name="connsiteX5391" fmla="*/ 1266351 w 5286365"/>
              <a:gd name="connsiteY5391" fmla="*/ 727083 h 6857999"/>
              <a:gd name="connsiteX5392" fmla="*/ 1266351 w 5286365"/>
              <a:gd name="connsiteY5392" fmla="*/ 729862 h 6857999"/>
              <a:gd name="connsiteX5393" fmla="*/ 1266351 w 5286365"/>
              <a:gd name="connsiteY5393" fmla="*/ 733038 h 6857999"/>
              <a:gd name="connsiteX5394" fmla="*/ 1271113 w 5286365"/>
              <a:gd name="connsiteY5394" fmla="*/ 733038 h 6857999"/>
              <a:gd name="connsiteX5395" fmla="*/ 1275478 w 5286365"/>
              <a:gd name="connsiteY5395" fmla="*/ 731845 h 6857999"/>
              <a:gd name="connsiteX5396" fmla="*/ 1279049 w 5286365"/>
              <a:gd name="connsiteY5396" fmla="*/ 729862 h 6857999"/>
              <a:gd name="connsiteX5397" fmla="*/ 1282620 w 5286365"/>
              <a:gd name="connsiteY5397" fmla="*/ 727878 h 6857999"/>
              <a:gd name="connsiteX5398" fmla="*/ 1285795 w 5286365"/>
              <a:gd name="connsiteY5398" fmla="*/ 725100 h 6857999"/>
              <a:gd name="connsiteX5399" fmla="*/ 1288176 w 5286365"/>
              <a:gd name="connsiteY5399" fmla="*/ 721527 h 6857999"/>
              <a:gd name="connsiteX5400" fmla="*/ 1290160 w 5286365"/>
              <a:gd name="connsiteY5400" fmla="*/ 717956 h 6857999"/>
              <a:gd name="connsiteX5401" fmla="*/ 1292144 w 5286365"/>
              <a:gd name="connsiteY5401" fmla="*/ 713984 h 6857999"/>
              <a:gd name="connsiteX5402" fmla="*/ 1293334 w 5286365"/>
              <a:gd name="connsiteY5402" fmla="*/ 709222 h 6857999"/>
              <a:gd name="connsiteX5403" fmla="*/ 1294525 w 5286365"/>
              <a:gd name="connsiteY5403" fmla="*/ 704859 h 6857999"/>
              <a:gd name="connsiteX5404" fmla="*/ 1295318 w 5286365"/>
              <a:gd name="connsiteY5404" fmla="*/ 700491 h 6857999"/>
              <a:gd name="connsiteX5405" fmla="*/ 1295715 w 5286365"/>
              <a:gd name="connsiteY5405" fmla="*/ 695335 h 6857999"/>
              <a:gd name="connsiteX5406" fmla="*/ 1296112 w 5286365"/>
              <a:gd name="connsiteY5406" fmla="*/ 685807 h 6857999"/>
              <a:gd name="connsiteX5407" fmla="*/ 1295715 w 5286365"/>
              <a:gd name="connsiteY5407" fmla="*/ 676283 h 6857999"/>
              <a:gd name="connsiteX5408" fmla="*/ 1294128 w 5286365"/>
              <a:gd name="connsiteY5408" fmla="*/ 667155 h 6857999"/>
              <a:gd name="connsiteX5409" fmla="*/ 1292541 w 5286365"/>
              <a:gd name="connsiteY5409" fmla="*/ 659617 h 6857999"/>
              <a:gd name="connsiteX5410" fmla="*/ 1290160 w 5286365"/>
              <a:gd name="connsiteY5410" fmla="*/ 653662 h 6857999"/>
              <a:gd name="connsiteX5411" fmla="*/ 1288969 w 5286365"/>
              <a:gd name="connsiteY5411" fmla="*/ 651678 h 6857999"/>
              <a:gd name="connsiteX5412" fmla="*/ 1288176 w 5286365"/>
              <a:gd name="connsiteY5412" fmla="*/ 649694 h 6857999"/>
              <a:gd name="connsiteX5413" fmla="*/ 1286985 w 5286365"/>
              <a:gd name="connsiteY5413" fmla="*/ 648502 h 6857999"/>
              <a:gd name="connsiteX5414" fmla="*/ 1286192 w 5286365"/>
              <a:gd name="connsiteY5414" fmla="*/ 648502 h 6857999"/>
              <a:gd name="connsiteX5415" fmla="*/ 1285001 w 5286365"/>
              <a:gd name="connsiteY5415" fmla="*/ 649295 h 6857999"/>
              <a:gd name="connsiteX5416" fmla="*/ 1284208 w 5286365"/>
              <a:gd name="connsiteY5416" fmla="*/ 650089 h 6857999"/>
              <a:gd name="connsiteX5417" fmla="*/ 1283017 w 5286365"/>
              <a:gd name="connsiteY5417" fmla="*/ 652473 h 6857999"/>
              <a:gd name="connsiteX5418" fmla="*/ 1282620 w 5286365"/>
              <a:gd name="connsiteY5418" fmla="*/ 655646 h 6857999"/>
              <a:gd name="connsiteX5419" fmla="*/ 1281430 w 5286365"/>
              <a:gd name="connsiteY5419" fmla="*/ 665170 h 6857999"/>
              <a:gd name="connsiteX5420" fmla="*/ 1279446 w 5286365"/>
              <a:gd name="connsiteY5420" fmla="*/ 663584 h 6857999"/>
              <a:gd name="connsiteX5421" fmla="*/ 1278255 w 5286365"/>
              <a:gd name="connsiteY5421" fmla="*/ 661597 h 6857999"/>
              <a:gd name="connsiteX5422" fmla="*/ 1276668 w 5286365"/>
              <a:gd name="connsiteY5422" fmla="*/ 659617 h 6857999"/>
              <a:gd name="connsiteX5423" fmla="*/ 1275478 w 5286365"/>
              <a:gd name="connsiteY5423" fmla="*/ 657631 h 6857999"/>
              <a:gd name="connsiteX5424" fmla="*/ 1273890 w 5286365"/>
              <a:gd name="connsiteY5424" fmla="*/ 653265 h 6857999"/>
              <a:gd name="connsiteX5425" fmla="*/ 1273494 w 5286365"/>
              <a:gd name="connsiteY5425" fmla="*/ 648105 h 6857999"/>
              <a:gd name="connsiteX5426" fmla="*/ 1273494 w 5286365"/>
              <a:gd name="connsiteY5426" fmla="*/ 642550 h 6857999"/>
              <a:gd name="connsiteX5427" fmla="*/ 1273890 w 5286365"/>
              <a:gd name="connsiteY5427" fmla="*/ 636994 h 6857999"/>
              <a:gd name="connsiteX5428" fmla="*/ 1275081 w 5286365"/>
              <a:gd name="connsiteY5428" fmla="*/ 626674 h 6857999"/>
              <a:gd name="connsiteX5429" fmla="*/ 1275081 w 5286365"/>
              <a:gd name="connsiteY5429" fmla="*/ 621515 h 6857999"/>
              <a:gd name="connsiteX5430" fmla="*/ 1275081 w 5286365"/>
              <a:gd name="connsiteY5430" fmla="*/ 617148 h 6857999"/>
              <a:gd name="connsiteX5431" fmla="*/ 1274684 w 5286365"/>
              <a:gd name="connsiteY5431" fmla="*/ 613180 h 6857999"/>
              <a:gd name="connsiteX5432" fmla="*/ 1273494 w 5286365"/>
              <a:gd name="connsiteY5432" fmla="*/ 610005 h 6857999"/>
              <a:gd name="connsiteX5433" fmla="*/ 1271906 w 5286365"/>
              <a:gd name="connsiteY5433" fmla="*/ 608815 h 6857999"/>
              <a:gd name="connsiteX5434" fmla="*/ 1271113 w 5286365"/>
              <a:gd name="connsiteY5434" fmla="*/ 608022 h 6857999"/>
              <a:gd name="connsiteX5435" fmla="*/ 1269526 w 5286365"/>
              <a:gd name="connsiteY5435" fmla="*/ 606831 h 6857999"/>
              <a:gd name="connsiteX5436" fmla="*/ 1267542 w 5286365"/>
              <a:gd name="connsiteY5436" fmla="*/ 606432 h 6857999"/>
              <a:gd name="connsiteX5437" fmla="*/ 1265557 w 5286365"/>
              <a:gd name="connsiteY5437" fmla="*/ 606432 h 6857999"/>
              <a:gd name="connsiteX5438" fmla="*/ 1263177 w 5286365"/>
              <a:gd name="connsiteY5438" fmla="*/ 606831 h 6857999"/>
              <a:gd name="connsiteX5439" fmla="*/ 1256431 w 5286365"/>
              <a:gd name="connsiteY5439" fmla="*/ 608418 h 6857999"/>
              <a:gd name="connsiteX5440" fmla="*/ 1254447 w 5286365"/>
              <a:gd name="connsiteY5440" fmla="*/ 600878 h 6857999"/>
              <a:gd name="connsiteX5441" fmla="*/ 1254050 w 5286365"/>
              <a:gd name="connsiteY5441" fmla="*/ 594527 h 6857999"/>
              <a:gd name="connsiteX5442" fmla="*/ 1254050 w 5286365"/>
              <a:gd name="connsiteY5442" fmla="*/ 588972 h 6857999"/>
              <a:gd name="connsiteX5443" fmla="*/ 1254844 w 5286365"/>
              <a:gd name="connsiteY5443" fmla="*/ 583415 h 6857999"/>
              <a:gd name="connsiteX5444" fmla="*/ 1256828 w 5286365"/>
              <a:gd name="connsiteY5444" fmla="*/ 578257 h 6857999"/>
              <a:gd name="connsiteX5445" fmla="*/ 1259605 w 5286365"/>
              <a:gd name="connsiteY5445" fmla="*/ 573891 h 6857999"/>
              <a:gd name="connsiteX5446" fmla="*/ 1261986 w 5286365"/>
              <a:gd name="connsiteY5446" fmla="*/ 569127 h 6857999"/>
              <a:gd name="connsiteX5447" fmla="*/ 1265161 w 5286365"/>
              <a:gd name="connsiteY5447" fmla="*/ 564764 h 6857999"/>
              <a:gd name="connsiteX5448" fmla="*/ 1271113 w 5286365"/>
              <a:gd name="connsiteY5448" fmla="*/ 556825 h 6857999"/>
              <a:gd name="connsiteX5449" fmla="*/ 1273890 w 5286365"/>
              <a:gd name="connsiteY5449" fmla="*/ 552858 h 6857999"/>
              <a:gd name="connsiteX5450" fmla="*/ 1276668 w 5286365"/>
              <a:gd name="connsiteY5450" fmla="*/ 548887 h 6857999"/>
              <a:gd name="connsiteX5451" fmla="*/ 1278255 w 5286365"/>
              <a:gd name="connsiteY5451" fmla="*/ 544126 h 6857999"/>
              <a:gd name="connsiteX5452" fmla="*/ 1279446 w 5286365"/>
              <a:gd name="connsiteY5452" fmla="*/ 539362 h 6857999"/>
              <a:gd name="connsiteX5453" fmla="*/ 1280239 w 5286365"/>
              <a:gd name="connsiteY5453" fmla="*/ 534202 h 6857999"/>
              <a:gd name="connsiteX5454" fmla="*/ 1279446 w 5286365"/>
              <a:gd name="connsiteY5454" fmla="*/ 528646 h 6857999"/>
              <a:gd name="connsiteX5455" fmla="*/ 1278652 w 5286365"/>
              <a:gd name="connsiteY5455" fmla="*/ 524280 h 6857999"/>
              <a:gd name="connsiteX5456" fmla="*/ 1276668 w 5286365"/>
              <a:gd name="connsiteY5456" fmla="*/ 520313 h 6857999"/>
              <a:gd name="connsiteX5457" fmla="*/ 1274684 w 5286365"/>
              <a:gd name="connsiteY5457" fmla="*/ 516742 h 6857999"/>
              <a:gd name="connsiteX5458" fmla="*/ 1271510 w 5286365"/>
              <a:gd name="connsiteY5458" fmla="*/ 513171 h 6857999"/>
              <a:gd name="connsiteX5459" fmla="*/ 1268732 w 5286365"/>
              <a:gd name="connsiteY5459" fmla="*/ 509598 h 6857999"/>
              <a:gd name="connsiteX5460" fmla="*/ 1265161 w 5286365"/>
              <a:gd name="connsiteY5460" fmla="*/ 506027 h 6857999"/>
              <a:gd name="connsiteX5461" fmla="*/ 1256828 w 5286365"/>
              <a:gd name="connsiteY5461" fmla="*/ 500072 h 6857999"/>
              <a:gd name="connsiteX5462" fmla="*/ 1248891 w 5286365"/>
              <a:gd name="connsiteY5462" fmla="*/ 493721 h 6857999"/>
              <a:gd name="connsiteX5463" fmla="*/ 1242146 w 5286365"/>
              <a:gd name="connsiteY5463" fmla="*/ 486977 h 6857999"/>
              <a:gd name="connsiteX5464" fmla="*/ 1238574 w 5286365"/>
              <a:gd name="connsiteY5464" fmla="*/ 483403 h 6857999"/>
              <a:gd name="connsiteX5465" fmla="*/ 1235400 w 5286365"/>
              <a:gd name="connsiteY5465" fmla="*/ 479832 h 6857999"/>
              <a:gd name="connsiteX5466" fmla="*/ 1233019 w 5286365"/>
              <a:gd name="connsiteY5466" fmla="*/ 475862 h 6857999"/>
              <a:gd name="connsiteX5467" fmla="*/ 1231035 w 5286365"/>
              <a:gd name="connsiteY5467" fmla="*/ 471896 h 6857999"/>
              <a:gd name="connsiteX5468" fmla="*/ 1231432 w 5286365"/>
              <a:gd name="connsiteY5468" fmla="*/ 472291 h 6857999"/>
              <a:gd name="connsiteX5469" fmla="*/ 1233416 w 5286365"/>
              <a:gd name="connsiteY5469" fmla="*/ 472291 h 6857999"/>
              <a:gd name="connsiteX5470" fmla="*/ 1238971 w 5286365"/>
              <a:gd name="connsiteY5470" fmla="*/ 471896 h 6857999"/>
              <a:gd name="connsiteX5471" fmla="*/ 1244527 w 5286365"/>
              <a:gd name="connsiteY5471" fmla="*/ 471896 h 6857999"/>
              <a:gd name="connsiteX5472" fmla="*/ 1246114 w 5286365"/>
              <a:gd name="connsiteY5472" fmla="*/ 471896 h 6857999"/>
              <a:gd name="connsiteX5473" fmla="*/ 1246907 w 5286365"/>
              <a:gd name="connsiteY5473" fmla="*/ 471896 h 6857999"/>
              <a:gd name="connsiteX5474" fmla="*/ 1245320 w 5286365"/>
              <a:gd name="connsiteY5474" fmla="*/ 469116 h 6857999"/>
              <a:gd name="connsiteX5475" fmla="*/ 1243336 w 5286365"/>
              <a:gd name="connsiteY5475" fmla="*/ 465941 h 6857999"/>
              <a:gd name="connsiteX5476" fmla="*/ 1237781 w 5286365"/>
              <a:gd name="connsiteY5476" fmla="*/ 458401 h 6857999"/>
              <a:gd name="connsiteX5477" fmla="*/ 1232225 w 5286365"/>
              <a:gd name="connsiteY5477" fmla="*/ 450462 h 6857999"/>
              <a:gd name="connsiteX5478" fmla="*/ 1229845 w 5286365"/>
              <a:gd name="connsiteY5478" fmla="*/ 446493 h 6857999"/>
              <a:gd name="connsiteX5479" fmla="*/ 1227861 w 5286365"/>
              <a:gd name="connsiteY5479" fmla="*/ 442526 h 6857999"/>
              <a:gd name="connsiteX5480" fmla="*/ 1226273 w 5286365"/>
              <a:gd name="connsiteY5480" fmla="*/ 438953 h 6857999"/>
              <a:gd name="connsiteX5481" fmla="*/ 1226273 w 5286365"/>
              <a:gd name="connsiteY5481" fmla="*/ 434985 h 6857999"/>
              <a:gd name="connsiteX5482" fmla="*/ 1226273 w 5286365"/>
              <a:gd name="connsiteY5482" fmla="*/ 433397 h 6857999"/>
              <a:gd name="connsiteX5483" fmla="*/ 1227067 w 5286365"/>
              <a:gd name="connsiteY5483" fmla="*/ 431809 h 6857999"/>
              <a:gd name="connsiteX5484" fmla="*/ 1227861 w 5286365"/>
              <a:gd name="connsiteY5484" fmla="*/ 430221 h 6857999"/>
              <a:gd name="connsiteX5485" fmla="*/ 1229051 w 5286365"/>
              <a:gd name="connsiteY5485" fmla="*/ 428634 h 6857999"/>
              <a:gd name="connsiteX5486" fmla="*/ 1230241 w 5286365"/>
              <a:gd name="connsiteY5486" fmla="*/ 427445 h 6857999"/>
              <a:gd name="connsiteX5487" fmla="*/ 1232225 w 5286365"/>
              <a:gd name="connsiteY5487" fmla="*/ 425856 h 6857999"/>
              <a:gd name="connsiteX5488" fmla="*/ 1237781 w 5286365"/>
              <a:gd name="connsiteY5488" fmla="*/ 423872 h 6857999"/>
              <a:gd name="connsiteX5489" fmla="*/ 1244923 w 5286365"/>
              <a:gd name="connsiteY5489" fmla="*/ 422285 h 6857999"/>
              <a:gd name="connsiteX5490" fmla="*/ 1254050 w 5286365"/>
              <a:gd name="connsiteY5490" fmla="*/ 420699 h 6857999"/>
              <a:gd name="connsiteX5491" fmla="*/ 1251669 w 5286365"/>
              <a:gd name="connsiteY5491" fmla="*/ 423872 h 6857999"/>
              <a:gd name="connsiteX5492" fmla="*/ 1248891 w 5286365"/>
              <a:gd name="connsiteY5492" fmla="*/ 426650 h 6857999"/>
              <a:gd name="connsiteX5493" fmla="*/ 1247304 w 5286365"/>
              <a:gd name="connsiteY5493" fmla="*/ 429824 h 6857999"/>
              <a:gd name="connsiteX5494" fmla="*/ 1246511 w 5286365"/>
              <a:gd name="connsiteY5494" fmla="*/ 433397 h 6857999"/>
              <a:gd name="connsiteX5495" fmla="*/ 1246511 w 5286365"/>
              <a:gd name="connsiteY5495" fmla="*/ 436970 h 6857999"/>
              <a:gd name="connsiteX5496" fmla="*/ 1246511 w 5286365"/>
              <a:gd name="connsiteY5496" fmla="*/ 440144 h 6857999"/>
              <a:gd name="connsiteX5497" fmla="*/ 1247304 w 5286365"/>
              <a:gd name="connsiteY5497" fmla="*/ 443715 h 6857999"/>
              <a:gd name="connsiteX5498" fmla="*/ 1248891 w 5286365"/>
              <a:gd name="connsiteY5498" fmla="*/ 446893 h 6857999"/>
              <a:gd name="connsiteX5499" fmla="*/ 1250876 w 5286365"/>
              <a:gd name="connsiteY5499" fmla="*/ 450066 h 6857999"/>
              <a:gd name="connsiteX5500" fmla="*/ 1253653 w 5286365"/>
              <a:gd name="connsiteY5500" fmla="*/ 452846 h 6857999"/>
              <a:gd name="connsiteX5501" fmla="*/ 1256431 w 5286365"/>
              <a:gd name="connsiteY5501" fmla="*/ 455224 h 6857999"/>
              <a:gd name="connsiteX5502" fmla="*/ 1260002 w 5286365"/>
              <a:gd name="connsiteY5502" fmla="*/ 457208 h 6857999"/>
              <a:gd name="connsiteX5503" fmla="*/ 1263970 w 5286365"/>
              <a:gd name="connsiteY5503" fmla="*/ 458797 h 6857999"/>
              <a:gd name="connsiteX5504" fmla="*/ 1268732 w 5286365"/>
              <a:gd name="connsiteY5504" fmla="*/ 460385 h 6857999"/>
              <a:gd name="connsiteX5505" fmla="*/ 1273494 w 5286365"/>
              <a:gd name="connsiteY5505" fmla="*/ 460781 h 6857999"/>
              <a:gd name="connsiteX5506" fmla="*/ 1278652 w 5286365"/>
              <a:gd name="connsiteY5506" fmla="*/ 460385 h 6857999"/>
              <a:gd name="connsiteX5507" fmla="*/ 1276271 w 5286365"/>
              <a:gd name="connsiteY5507" fmla="*/ 458003 h 6857999"/>
              <a:gd name="connsiteX5508" fmla="*/ 1273494 w 5286365"/>
              <a:gd name="connsiteY5508" fmla="*/ 454431 h 6857999"/>
              <a:gd name="connsiteX5509" fmla="*/ 1271510 w 5286365"/>
              <a:gd name="connsiteY5509" fmla="*/ 450861 h 6857999"/>
              <a:gd name="connsiteX5510" fmla="*/ 1269922 w 5286365"/>
              <a:gd name="connsiteY5510" fmla="*/ 446893 h 6857999"/>
              <a:gd name="connsiteX5511" fmla="*/ 1269129 w 5286365"/>
              <a:gd name="connsiteY5511" fmla="*/ 442922 h 6857999"/>
              <a:gd name="connsiteX5512" fmla="*/ 1267938 w 5286365"/>
              <a:gd name="connsiteY5512" fmla="*/ 438160 h 6857999"/>
              <a:gd name="connsiteX5513" fmla="*/ 1267542 w 5286365"/>
              <a:gd name="connsiteY5513" fmla="*/ 433794 h 6857999"/>
              <a:gd name="connsiteX5514" fmla="*/ 1267542 w 5286365"/>
              <a:gd name="connsiteY5514" fmla="*/ 429429 h 6857999"/>
              <a:gd name="connsiteX5515" fmla="*/ 1267938 w 5286365"/>
              <a:gd name="connsiteY5515" fmla="*/ 418714 h 6857999"/>
              <a:gd name="connsiteX5516" fmla="*/ 1269129 w 5286365"/>
              <a:gd name="connsiteY5516" fmla="*/ 407602 h 6857999"/>
              <a:gd name="connsiteX5517" fmla="*/ 1272700 w 5286365"/>
              <a:gd name="connsiteY5517" fmla="*/ 384186 h 6857999"/>
              <a:gd name="connsiteX5518" fmla="*/ 1274684 w 5286365"/>
              <a:gd name="connsiteY5518" fmla="*/ 371484 h 6857999"/>
              <a:gd name="connsiteX5519" fmla="*/ 1276668 w 5286365"/>
              <a:gd name="connsiteY5519" fmla="*/ 358391 h 6857999"/>
              <a:gd name="connsiteX5520" fmla="*/ 1277462 w 5286365"/>
              <a:gd name="connsiteY5520" fmla="*/ 346087 h 6857999"/>
              <a:gd name="connsiteX5521" fmla="*/ 1278255 w 5286365"/>
              <a:gd name="connsiteY5521" fmla="*/ 332988 h 6857999"/>
              <a:gd name="connsiteX5522" fmla="*/ 1278255 w 5286365"/>
              <a:gd name="connsiteY5522" fmla="*/ 320288 h 6857999"/>
              <a:gd name="connsiteX5523" fmla="*/ 1277065 w 5286365"/>
              <a:gd name="connsiteY5523" fmla="*/ 314336 h 6857999"/>
              <a:gd name="connsiteX5524" fmla="*/ 1276271 w 5286365"/>
              <a:gd name="connsiteY5524" fmla="*/ 308382 h 6857999"/>
              <a:gd name="connsiteX5525" fmla="*/ 1275081 w 5286365"/>
              <a:gd name="connsiteY5525" fmla="*/ 302428 h 6857999"/>
              <a:gd name="connsiteX5526" fmla="*/ 1273097 w 5286365"/>
              <a:gd name="connsiteY5526" fmla="*/ 296475 h 6857999"/>
              <a:gd name="connsiteX5527" fmla="*/ 1271113 w 5286365"/>
              <a:gd name="connsiteY5527" fmla="*/ 290127 h 6857999"/>
              <a:gd name="connsiteX5528" fmla="*/ 1268732 w 5286365"/>
              <a:gd name="connsiteY5528" fmla="*/ 284568 h 6857999"/>
              <a:gd name="connsiteX5529" fmla="*/ 1268732 w 5286365"/>
              <a:gd name="connsiteY5529" fmla="*/ 283775 h 6857999"/>
              <a:gd name="connsiteX5530" fmla="*/ 1269526 w 5286365"/>
              <a:gd name="connsiteY5530" fmla="*/ 282582 h 6857999"/>
              <a:gd name="connsiteX5531" fmla="*/ 1271113 w 5286365"/>
              <a:gd name="connsiteY5531" fmla="*/ 281396 h 6857999"/>
              <a:gd name="connsiteX5532" fmla="*/ 1273890 w 5286365"/>
              <a:gd name="connsiteY5532" fmla="*/ 280204 h 6857999"/>
              <a:gd name="connsiteX5533" fmla="*/ 1277065 w 5286365"/>
              <a:gd name="connsiteY5533" fmla="*/ 279808 h 6857999"/>
              <a:gd name="connsiteX5534" fmla="*/ 1284604 w 5286365"/>
              <a:gd name="connsiteY5534" fmla="*/ 279411 h 6857999"/>
              <a:gd name="connsiteX5535" fmla="*/ 1292144 w 5286365"/>
              <a:gd name="connsiteY5535" fmla="*/ 279411 h 6857999"/>
              <a:gd name="connsiteX5536" fmla="*/ 1290160 w 5286365"/>
              <a:gd name="connsiteY5536" fmla="*/ 272664 h 6857999"/>
              <a:gd name="connsiteX5537" fmla="*/ 1288176 w 5286365"/>
              <a:gd name="connsiteY5537" fmla="*/ 266314 h 6857999"/>
              <a:gd name="connsiteX5538" fmla="*/ 1286588 w 5286365"/>
              <a:gd name="connsiteY5538" fmla="*/ 259567 h 6857999"/>
              <a:gd name="connsiteX5539" fmla="*/ 1285795 w 5286365"/>
              <a:gd name="connsiteY5539" fmla="*/ 253215 h 6857999"/>
              <a:gd name="connsiteX5540" fmla="*/ 1284604 w 5286365"/>
              <a:gd name="connsiteY5540" fmla="*/ 246071 h 6857999"/>
              <a:gd name="connsiteX5541" fmla="*/ 1284208 w 5286365"/>
              <a:gd name="connsiteY5541" fmla="*/ 239722 h 6857999"/>
              <a:gd name="connsiteX5542" fmla="*/ 1284208 w 5286365"/>
              <a:gd name="connsiteY5542" fmla="*/ 225832 h 6857999"/>
              <a:gd name="connsiteX5543" fmla="*/ 1285001 w 5286365"/>
              <a:gd name="connsiteY5543" fmla="*/ 211943 h 6857999"/>
              <a:gd name="connsiteX5544" fmla="*/ 1286588 w 5286365"/>
              <a:gd name="connsiteY5544" fmla="*/ 198448 h 6857999"/>
              <a:gd name="connsiteX5545" fmla="*/ 1288572 w 5286365"/>
              <a:gd name="connsiteY5545" fmla="*/ 184956 h 6857999"/>
              <a:gd name="connsiteX5546" fmla="*/ 1290953 w 5286365"/>
              <a:gd name="connsiteY5546" fmla="*/ 171460 h 6857999"/>
              <a:gd name="connsiteX5547" fmla="*/ 1295318 w 5286365"/>
              <a:gd name="connsiteY5547" fmla="*/ 144871 h 6857999"/>
              <a:gd name="connsiteX5548" fmla="*/ 1296509 w 5286365"/>
              <a:gd name="connsiteY5548" fmla="*/ 132170 h 6857999"/>
              <a:gd name="connsiteX5549" fmla="*/ 1297699 w 5286365"/>
              <a:gd name="connsiteY5549" fmla="*/ 119471 h 6857999"/>
              <a:gd name="connsiteX5550" fmla="*/ 1297699 w 5286365"/>
              <a:gd name="connsiteY5550" fmla="*/ 107562 h 6857999"/>
              <a:gd name="connsiteX5551" fmla="*/ 1297302 w 5286365"/>
              <a:gd name="connsiteY5551" fmla="*/ 101610 h 6857999"/>
              <a:gd name="connsiteX5552" fmla="*/ 1296112 w 5286365"/>
              <a:gd name="connsiteY5552" fmla="*/ 96054 h 6857999"/>
              <a:gd name="connsiteX5553" fmla="*/ 1295318 w 5286365"/>
              <a:gd name="connsiteY5553" fmla="*/ 90498 h 6857999"/>
              <a:gd name="connsiteX5554" fmla="*/ 1293731 w 5286365"/>
              <a:gd name="connsiteY5554" fmla="*/ 84941 h 6857999"/>
              <a:gd name="connsiteX5555" fmla="*/ 1291747 w 5286365"/>
              <a:gd name="connsiteY5555" fmla="*/ 79785 h 6857999"/>
              <a:gd name="connsiteX5556" fmla="*/ 1289763 w 5286365"/>
              <a:gd name="connsiteY5556" fmla="*/ 75021 h 6857999"/>
              <a:gd name="connsiteX5557" fmla="*/ 1313571 w 5286365"/>
              <a:gd name="connsiteY5557" fmla="*/ 74623 h 6857999"/>
              <a:gd name="connsiteX5558" fmla="*/ 1308016 w 5286365"/>
              <a:gd name="connsiteY5558" fmla="*/ 71448 h 6857999"/>
              <a:gd name="connsiteX5559" fmla="*/ 1304048 w 5286365"/>
              <a:gd name="connsiteY5559" fmla="*/ 67877 h 6857999"/>
              <a:gd name="connsiteX5560" fmla="*/ 1300477 w 5286365"/>
              <a:gd name="connsiteY5560" fmla="*/ 65100 h 6857999"/>
              <a:gd name="connsiteX5561" fmla="*/ 1298096 w 5286365"/>
              <a:gd name="connsiteY5561" fmla="*/ 61924 h 6857999"/>
              <a:gd name="connsiteX5562" fmla="*/ 1296112 w 5286365"/>
              <a:gd name="connsiteY5562" fmla="*/ 58350 h 6857999"/>
              <a:gd name="connsiteX5563" fmla="*/ 1295318 w 5286365"/>
              <a:gd name="connsiteY5563" fmla="*/ 55574 h 6857999"/>
              <a:gd name="connsiteX5564" fmla="*/ 1294128 w 5286365"/>
              <a:gd name="connsiteY5564" fmla="*/ 52399 h 6857999"/>
              <a:gd name="connsiteX5565" fmla="*/ 1294128 w 5286365"/>
              <a:gd name="connsiteY5565" fmla="*/ 48827 h 6857999"/>
              <a:gd name="connsiteX5566" fmla="*/ 1294525 w 5286365"/>
              <a:gd name="connsiteY5566" fmla="*/ 46048 h 6857999"/>
              <a:gd name="connsiteX5567" fmla="*/ 1295318 w 5286365"/>
              <a:gd name="connsiteY5567" fmla="*/ 42476 h 6857999"/>
              <a:gd name="connsiteX5568" fmla="*/ 1297699 w 5286365"/>
              <a:gd name="connsiteY5568" fmla="*/ 34936 h 6857999"/>
              <a:gd name="connsiteX5569" fmla="*/ 1304842 w 5286365"/>
              <a:gd name="connsiteY5569" fmla="*/ 17871 h 6857999"/>
              <a:gd name="connsiteX5570" fmla="*/ 1306826 w 5286365"/>
              <a:gd name="connsiteY5570" fmla="*/ 22239 h 6857999"/>
              <a:gd name="connsiteX5571" fmla="*/ 1308810 w 5286365"/>
              <a:gd name="connsiteY5571" fmla="*/ 25810 h 6857999"/>
              <a:gd name="connsiteX5572" fmla="*/ 1310794 w 5286365"/>
              <a:gd name="connsiteY5572" fmla="*/ 28982 h 6857999"/>
              <a:gd name="connsiteX5573" fmla="*/ 1313175 w 5286365"/>
              <a:gd name="connsiteY5573" fmla="*/ 31363 h 6857999"/>
              <a:gd name="connsiteX5574" fmla="*/ 1317540 w 5286365"/>
              <a:gd name="connsiteY5574" fmla="*/ 34143 h 6857999"/>
              <a:gd name="connsiteX5575" fmla="*/ 1321904 w 5286365"/>
              <a:gd name="connsiteY5575" fmla="*/ 37319 h 6857999"/>
              <a:gd name="connsiteX5576" fmla="*/ 1323888 w 5286365"/>
              <a:gd name="connsiteY5576" fmla="*/ 38507 h 6857999"/>
              <a:gd name="connsiteX5577" fmla="*/ 1325873 w 5286365"/>
              <a:gd name="connsiteY5577" fmla="*/ 40490 h 6857999"/>
              <a:gd name="connsiteX5578" fmla="*/ 1327063 w 5286365"/>
              <a:gd name="connsiteY5578" fmla="*/ 42476 h 6857999"/>
              <a:gd name="connsiteX5579" fmla="*/ 1328253 w 5286365"/>
              <a:gd name="connsiteY5579" fmla="*/ 44856 h 6857999"/>
              <a:gd name="connsiteX5580" fmla="*/ 1329444 w 5286365"/>
              <a:gd name="connsiteY5580" fmla="*/ 48428 h 6857999"/>
              <a:gd name="connsiteX5581" fmla="*/ 1329841 w 5286365"/>
              <a:gd name="connsiteY5581" fmla="*/ 52399 h 6857999"/>
              <a:gd name="connsiteX5582" fmla="*/ 1329841 w 5286365"/>
              <a:gd name="connsiteY5582" fmla="*/ 57558 h 6857999"/>
              <a:gd name="connsiteX5583" fmla="*/ 1329444 w 5286365"/>
              <a:gd name="connsiteY5583" fmla="*/ 63511 h 6857999"/>
              <a:gd name="connsiteX5584" fmla="*/ 1331428 w 5286365"/>
              <a:gd name="connsiteY5584" fmla="*/ 57558 h 6857999"/>
              <a:gd name="connsiteX5585" fmla="*/ 1332221 w 5286365"/>
              <a:gd name="connsiteY5585" fmla="*/ 50812 h 6857999"/>
              <a:gd name="connsiteX5586" fmla="*/ 1333809 w 5286365"/>
              <a:gd name="connsiteY5586" fmla="*/ 38904 h 6857999"/>
              <a:gd name="connsiteX5587" fmla="*/ 1334206 w 5286365"/>
              <a:gd name="connsiteY5587" fmla="*/ 26601 h 6857999"/>
              <a:gd name="connsiteX5588" fmla="*/ 1335396 w 5286365"/>
              <a:gd name="connsiteY5588" fmla="*/ 14697 h 6857999"/>
              <a:gd name="connsiteX5589" fmla="*/ 1336190 w 5286365"/>
              <a:gd name="connsiteY5589" fmla="*/ 8743 h 6857999"/>
              <a:gd name="connsiteX5590" fmla="*/ 1337777 w 5286365"/>
              <a:gd name="connsiteY5590" fmla="*/ 3188 h 6857999"/>
              <a:gd name="connsiteX5591" fmla="*/ 1338688 w 5286365"/>
              <a:gd name="connsiteY5591" fmla="*/ 0 h 6857999"/>
              <a:gd name="connsiteX5592" fmla="*/ 1460002 w 5286365"/>
              <a:gd name="connsiteY5592" fmla="*/ 0 h 6857999"/>
              <a:gd name="connsiteX5593" fmla="*/ 1460391 w 5286365"/>
              <a:gd name="connsiteY5593" fmla="*/ 6760 h 6857999"/>
              <a:gd name="connsiteX5594" fmla="*/ 1461582 w 5286365"/>
              <a:gd name="connsiteY5594" fmla="*/ 28191 h 6857999"/>
              <a:gd name="connsiteX5595" fmla="*/ 1465946 w 5286365"/>
              <a:gd name="connsiteY5595" fmla="*/ 74623 h 6857999"/>
              <a:gd name="connsiteX5596" fmla="*/ 1463566 w 5286365"/>
              <a:gd name="connsiteY5596" fmla="*/ 73831 h 6857999"/>
              <a:gd name="connsiteX5597" fmla="*/ 1461582 w 5286365"/>
              <a:gd name="connsiteY5597" fmla="*/ 73035 h 6857999"/>
              <a:gd name="connsiteX5598" fmla="*/ 1458407 w 5286365"/>
              <a:gd name="connsiteY5598" fmla="*/ 71050 h 6857999"/>
              <a:gd name="connsiteX5599" fmla="*/ 1454836 w 5286365"/>
              <a:gd name="connsiteY5599" fmla="*/ 69464 h 6857999"/>
              <a:gd name="connsiteX5600" fmla="*/ 1452058 w 5286365"/>
              <a:gd name="connsiteY5600" fmla="*/ 69068 h 6857999"/>
              <a:gd name="connsiteX5601" fmla="*/ 1449677 w 5286365"/>
              <a:gd name="connsiteY5601" fmla="*/ 69068 h 6857999"/>
              <a:gd name="connsiteX5602" fmla="*/ 1455233 w 5286365"/>
              <a:gd name="connsiteY5602" fmla="*/ 77003 h 6857999"/>
              <a:gd name="connsiteX5603" fmla="*/ 1459201 w 5286365"/>
              <a:gd name="connsiteY5603" fmla="*/ 84941 h 6857999"/>
              <a:gd name="connsiteX5604" fmla="*/ 1462375 w 5286365"/>
              <a:gd name="connsiteY5604" fmla="*/ 92483 h 6857999"/>
              <a:gd name="connsiteX5605" fmla="*/ 1464359 w 5286365"/>
              <a:gd name="connsiteY5605" fmla="*/ 101214 h 6857999"/>
              <a:gd name="connsiteX5606" fmla="*/ 1465946 w 5286365"/>
              <a:gd name="connsiteY5606" fmla="*/ 109946 h 6857999"/>
              <a:gd name="connsiteX5607" fmla="*/ 1466343 w 5286365"/>
              <a:gd name="connsiteY5607" fmla="*/ 121057 h 6857999"/>
              <a:gd name="connsiteX5608" fmla="*/ 1466740 w 5286365"/>
              <a:gd name="connsiteY5608" fmla="*/ 133361 h 6857999"/>
              <a:gd name="connsiteX5609" fmla="*/ 1466740 w 5286365"/>
              <a:gd name="connsiteY5609" fmla="*/ 148045 h 6857999"/>
              <a:gd name="connsiteX5610" fmla="*/ 1475470 w 5286365"/>
              <a:gd name="connsiteY5610" fmla="*/ 148045 h 6857999"/>
              <a:gd name="connsiteX5611" fmla="*/ 1482216 w 5286365"/>
              <a:gd name="connsiteY5611" fmla="*/ 147649 h 6857999"/>
              <a:gd name="connsiteX5612" fmla="*/ 1485390 w 5286365"/>
              <a:gd name="connsiteY5612" fmla="*/ 147252 h 6857999"/>
              <a:gd name="connsiteX5613" fmla="*/ 1487771 w 5286365"/>
              <a:gd name="connsiteY5613" fmla="*/ 146060 h 6857999"/>
              <a:gd name="connsiteX5614" fmla="*/ 1489755 w 5286365"/>
              <a:gd name="connsiteY5614" fmla="*/ 144871 h 6857999"/>
              <a:gd name="connsiteX5615" fmla="*/ 1490945 w 5286365"/>
              <a:gd name="connsiteY5615" fmla="*/ 142091 h 6857999"/>
              <a:gd name="connsiteX5616" fmla="*/ 1490945 w 5286365"/>
              <a:gd name="connsiteY5616" fmla="*/ 149237 h 6857999"/>
              <a:gd name="connsiteX5617" fmla="*/ 1491342 w 5286365"/>
              <a:gd name="connsiteY5617" fmla="*/ 157175 h 6857999"/>
              <a:gd name="connsiteX5618" fmla="*/ 1491739 w 5286365"/>
              <a:gd name="connsiteY5618" fmla="*/ 165113 h 6857999"/>
              <a:gd name="connsiteX5619" fmla="*/ 1493326 w 5286365"/>
              <a:gd name="connsiteY5619" fmla="*/ 173843 h 6857999"/>
              <a:gd name="connsiteX5620" fmla="*/ 1496898 w 5286365"/>
              <a:gd name="connsiteY5620" fmla="*/ 192495 h 6857999"/>
              <a:gd name="connsiteX5621" fmla="*/ 1501262 w 5286365"/>
              <a:gd name="connsiteY5621" fmla="*/ 211943 h 6857999"/>
              <a:gd name="connsiteX5622" fmla="*/ 1506818 w 5286365"/>
              <a:gd name="connsiteY5622" fmla="*/ 231389 h 6857999"/>
              <a:gd name="connsiteX5623" fmla="*/ 1512770 w 5286365"/>
              <a:gd name="connsiteY5623" fmla="*/ 250438 h 6857999"/>
              <a:gd name="connsiteX5624" fmla="*/ 1519119 w 5286365"/>
              <a:gd name="connsiteY5624" fmla="*/ 268298 h 6857999"/>
              <a:gd name="connsiteX5625" fmla="*/ 1524277 w 5286365"/>
              <a:gd name="connsiteY5625" fmla="*/ 284173 h 6857999"/>
              <a:gd name="connsiteX5626" fmla="*/ 1517532 w 5286365"/>
              <a:gd name="connsiteY5626" fmla="*/ 283379 h 6857999"/>
              <a:gd name="connsiteX5627" fmla="*/ 1514357 w 5286365"/>
              <a:gd name="connsiteY5627" fmla="*/ 283379 h 6857999"/>
              <a:gd name="connsiteX5628" fmla="*/ 1511976 w 5286365"/>
              <a:gd name="connsiteY5628" fmla="*/ 283775 h 6857999"/>
              <a:gd name="connsiteX5629" fmla="*/ 1509992 w 5286365"/>
              <a:gd name="connsiteY5629" fmla="*/ 284173 h 6857999"/>
              <a:gd name="connsiteX5630" fmla="*/ 1508405 w 5286365"/>
              <a:gd name="connsiteY5630" fmla="*/ 285362 h 6857999"/>
              <a:gd name="connsiteX5631" fmla="*/ 1507215 w 5286365"/>
              <a:gd name="connsiteY5631" fmla="*/ 286157 h 6857999"/>
              <a:gd name="connsiteX5632" fmla="*/ 1506421 w 5286365"/>
              <a:gd name="connsiteY5632" fmla="*/ 287746 h 6857999"/>
              <a:gd name="connsiteX5633" fmla="*/ 1504834 w 5286365"/>
              <a:gd name="connsiteY5633" fmla="*/ 290919 h 6857999"/>
              <a:gd name="connsiteX5634" fmla="*/ 1504437 w 5286365"/>
              <a:gd name="connsiteY5634" fmla="*/ 294890 h 6857999"/>
              <a:gd name="connsiteX5635" fmla="*/ 1504834 w 5286365"/>
              <a:gd name="connsiteY5635" fmla="*/ 299254 h 6857999"/>
              <a:gd name="connsiteX5636" fmla="*/ 1504834 w 5286365"/>
              <a:gd name="connsiteY5636" fmla="*/ 304016 h 6857999"/>
              <a:gd name="connsiteX5637" fmla="*/ 1505231 w 5286365"/>
              <a:gd name="connsiteY5637" fmla="*/ 308778 h 6857999"/>
              <a:gd name="connsiteX5638" fmla="*/ 1506024 w 5286365"/>
              <a:gd name="connsiteY5638" fmla="*/ 313938 h 6857999"/>
              <a:gd name="connsiteX5639" fmla="*/ 1505231 w 5286365"/>
              <a:gd name="connsiteY5639" fmla="*/ 319493 h 6857999"/>
              <a:gd name="connsiteX5640" fmla="*/ 1504040 w 5286365"/>
              <a:gd name="connsiteY5640" fmla="*/ 324259 h 6857999"/>
              <a:gd name="connsiteX5641" fmla="*/ 1502850 w 5286365"/>
              <a:gd name="connsiteY5641" fmla="*/ 327037 h 6857999"/>
              <a:gd name="connsiteX5642" fmla="*/ 1502056 w 5286365"/>
              <a:gd name="connsiteY5642" fmla="*/ 329019 h 6857999"/>
              <a:gd name="connsiteX5643" fmla="*/ 1499675 w 5286365"/>
              <a:gd name="connsiteY5643" fmla="*/ 331402 h 6857999"/>
              <a:gd name="connsiteX5644" fmla="*/ 1497691 w 5286365"/>
              <a:gd name="connsiteY5644" fmla="*/ 333387 h 6857999"/>
              <a:gd name="connsiteX5645" fmla="*/ 1495310 w 5286365"/>
              <a:gd name="connsiteY5645" fmla="*/ 335370 h 6857999"/>
              <a:gd name="connsiteX5646" fmla="*/ 1492929 w 5286365"/>
              <a:gd name="connsiteY5646" fmla="*/ 337354 h 6857999"/>
              <a:gd name="connsiteX5647" fmla="*/ 1489358 w 5286365"/>
              <a:gd name="connsiteY5647" fmla="*/ 339339 h 6857999"/>
              <a:gd name="connsiteX5648" fmla="*/ 1485390 w 5286365"/>
              <a:gd name="connsiteY5648" fmla="*/ 340927 h 6857999"/>
              <a:gd name="connsiteX5649" fmla="*/ 1488168 w 5286365"/>
              <a:gd name="connsiteY5649" fmla="*/ 342514 h 6857999"/>
              <a:gd name="connsiteX5650" fmla="*/ 1490945 w 5286365"/>
              <a:gd name="connsiteY5650" fmla="*/ 344896 h 6857999"/>
              <a:gd name="connsiteX5651" fmla="*/ 1493326 w 5286365"/>
              <a:gd name="connsiteY5651" fmla="*/ 346880 h 6857999"/>
              <a:gd name="connsiteX5652" fmla="*/ 1495310 w 5286365"/>
              <a:gd name="connsiteY5652" fmla="*/ 349658 h 6857999"/>
              <a:gd name="connsiteX5653" fmla="*/ 1498882 w 5286365"/>
              <a:gd name="connsiteY5653" fmla="*/ 355215 h 6857999"/>
              <a:gd name="connsiteX5654" fmla="*/ 1502056 w 5286365"/>
              <a:gd name="connsiteY5654" fmla="*/ 360373 h 6857999"/>
              <a:gd name="connsiteX5655" fmla="*/ 1506024 w 5286365"/>
              <a:gd name="connsiteY5655" fmla="*/ 365535 h 6857999"/>
              <a:gd name="connsiteX5656" fmla="*/ 1508008 w 5286365"/>
              <a:gd name="connsiteY5656" fmla="*/ 367913 h 6857999"/>
              <a:gd name="connsiteX5657" fmla="*/ 1510389 w 5286365"/>
              <a:gd name="connsiteY5657" fmla="*/ 369897 h 6857999"/>
              <a:gd name="connsiteX5658" fmla="*/ 1513564 w 5286365"/>
              <a:gd name="connsiteY5658" fmla="*/ 372281 h 6857999"/>
              <a:gd name="connsiteX5659" fmla="*/ 1516738 w 5286365"/>
              <a:gd name="connsiteY5659" fmla="*/ 373470 h 6857999"/>
              <a:gd name="connsiteX5660" fmla="*/ 1521103 w 5286365"/>
              <a:gd name="connsiteY5660" fmla="*/ 374659 h 6857999"/>
              <a:gd name="connsiteX5661" fmla="*/ 1525865 w 5286365"/>
              <a:gd name="connsiteY5661" fmla="*/ 375057 h 6857999"/>
              <a:gd name="connsiteX5662" fmla="*/ 1525071 w 5286365"/>
              <a:gd name="connsiteY5662" fmla="*/ 378628 h 6857999"/>
              <a:gd name="connsiteX5663" fmla="*/ 1524277 w 5286365"/>
              <a:gd name="connsiteY5663" fmla="*/ 381803 h 6857999"/>
              <a:gd name="connsiteX5664" fmla="*/ 1523087 w 5286365"/>
              <a:gd name="connsiteY5664" fmla="*/ 382996 h 6857999"/>
              <a:gd name="connsiteX5665" fmla="*/ 1521500 w 5286365"/>
              <a:gd name="connsiteY5665" fmla="*/ 384186 h 6857999"/>
              <a:gd name="connsiteX5666" fmla="*/ 1519913 w 5286365"/>
              <a:gd name="connsiteY5666" fmla="*/ 384186 h 6857999"/>
              <a:gd name="connsiteX5667" fmla="*/ 1517928 w 5286365"/>
              <a:gd name="connsiteY5667" fmla="*/ 382996 h 6857999"/>
              <a:gd name="connsiteX5668" fmla="*/ 1513564 w 5286365"/>
              <a:gd name="connsiteY5668" fmla="*/ 381010 h 6857999"/>
              <a:gd name="connsiteX5669" fmla="*/ 1508008 w 5286365"/>
              <a:gd name="connsiteY5669" fmla="*/ 378230 h 6857999"/>
              <a:gd name="connsiteX5670" fmla="*/ 1504834 w 5286365"/>
              <a:gd name="connsiteY5670" fmla="*/ 377041 h 6857999"/>
              <a:gd name="connsiteX5671" fmla="*/ 1501262 w 5286365"/>
              <a:gd name="connsiteY5671" fmla="*/ 376250 h 6857999"/>
              <a:gd name="connsiteX5672" fmla="*/ 1497691 w 5286365"/>
              <a:gd name="connsiteY5672" fmla="*/ 376250 h 6857999"/>
              <a:gd name="connsiteX5673" fmla="*/ 1494517 w 5286365"/>
              <a:gd name="connsiteY5673" fmla="*/ 376643 h 6857999"/>
              <a:gd name="connsiteX5674" fmla="*/ 1490152 w 5286365"/>
              <a:gd name="connsiteY5674" fmla="*/ 378230 h 6857999"/>
              <a:gd name="connsiteX5675" fmla="*/ 1485787 w 5286365"/>
              <a:gd name="connsiteY5675" fmla="*/ 380613 h 6857999"/>
              <a:gd name="connsiteX5676" fmla="*/ 1487374 w 5286365"/>
              <a:gd name="connsiteY5676" fmla="*/ 384981 h 6857999"/>
              <a:gd name="connsiteX5677" fmla="*/ 1488961 w 5286365"/>
              <a:gd name="connsiteY5677" fmla="*/ 388947 h 6857999"/>
              <a:gd name="connsiteX5678" fmla="*/ 1491342 w 5286365"/>
              <a:gd name="connsiteY5678" fmla="*/ 393711 h 6857999"/>
              <a:gd name="connsiteX5679" fmla="*/ 1494517 w 5286365"/>
              <a:gd name="connsiteY5679" fmla="*/ 397680 h 6857999"/>
              <a:gd name="connsiteX5680" fmla="*/ 1501262 w 5286365"/>
              <a:gd name="connsiteY5680" fmla="*/ 406806 h 6857999"/>
              <a:gd name="connsiteX5681" fmla="*/ 1508802 w 5286365"/>
              <a:gd name="connsiteY5681" fmla="*/ 415143 h 6857999"/>
              <a:gd name="connsiteX5682" fmla="*/ 1515548 w 5286365"/>
              <a:gd name="connsiteY5682" fmla="*/ 423872 h 6857999"/>
              <a:gd name="connsiteX5683" fmla="*/ 1517928 w 5286365"/>
              <a:gd name="connsiteY5683" fmla="*/ 428238 h 6857999"/>
              <a:gd name="connsiteX5684" fmla="*/ 1519913 w 5286365"/>
              <a:gd name="connsiteY5684" fmla="*/ 432207 h 6857999"/>
              <a:gd name="connsiteX5685" fmla="*/ 1521103 w 5286365"/>
              <a:gd name="connsiteY5685" fmla="*/ 436970 h 6857999"/>
              <a:gd name="connsiteX5686" fmla="*/ 1521500 w 5286365"/>
              <a:gd name="connsiteY5686" fmla="*/ 440938 h 6857999"/>
              <a:gd name="connsiteX5687" fmla="*/ 1521103 w 5286365"/>
              <a:gd name="connsiteY5687" fmla="*/ 444909 h 6857999"/>
              <a:gd name="connsiteX5688" fmla="*/ 1519119 w 5286365"/>
              <a:gd name="connsiteY5688" fmla="*/ 448875 h 6857999"/>
              <a:gd name="connsiteX5689" fmla="*/ 1517532 w 5286365"/>
              <a:gd name="connsiteY5689" fmla="*/ 449273 h 6857999"/>
              <a:gd name="connsiteX5690" fmla="*/ 1514754 w 5286365"/>
              <a:gd name="connsiteY5690" fmla="*/ 450066 h 6857999"/>
              <a:gd name="connsiteX5691" fmla="*/ 1506421 w 5286365"/>
              <a:gd name="connsiteY5691" fmla="*/ 450861 h 6857999"/>
              <a:gd name="connsiteX5692" fmla="*/ 1498485 w 5286365"/>
              <a:gd name="connsiteY5692" fmla="*/ 452446 h 6857999"/>
              <a:gd name="connsiteX5693" fmla="*/ 1495707 w 5286365"/>
              <a:gd name="connsiteY5693" fmla="*/ 453243 h 6857999"/>
              <a:gd name="connsiteX5694" fmla="*/ 1495310 w 5286365"/>
              <a:gd name="connsiteY5694" fmla="*/ 454035 h 6857999"/>
              <a:gd name="connsiteX5695" fmla="*/ 1494914 w 5286365"/>
              <a:gd name="connsiteY5695" fmla="*/ 454431 h 6857999"/>
              <a:gd name="connsiteX5696" fmla="*/ 1495310 w 5286365"/>
              <a:gd name="connsiteY5696" fmla="*/ 456812 h 6857999"/>
              <a:gd name="connsiteX5697" fmla="*/ 1496501 w 5286365"/>
              <a:gd name="connsiteY5697" fmla="*/ 459590 h 6857999"/>
              <a:gd name="connsiteX5698" fmla="*/ 1497691 w 5286365"/>
              <a:gd name="connsiteY5698" fmla="*/ 461972 h 6857999"/>
              <a:gd name="connsiteX5699" fmla="*/ 1499278 w 5286365"/>
              <a:gd name="connsiteY5699" fmla="*/ 464352 h 6857999"/>
              <a:gd name="connsiteX5700" fmla="*/ 1503247 w 5286365"/>
              <a:gd name="connsiteY5700" fmla="*/ 469116 h 6857999"/>
              <a:gd name="connsiteX5701" fmla="*/ 1508008 w 5286365"/>
              <a:gd name="connsiteY5701" fmla="*/ 473485 h 6857999"/>
              <a:gd name="connsiteX5702" fmla="*/ 1511976 w 5286365"/>
              <a:gd name="connsiteY5702" fmla="*/ 477847 h 6857999"/>
              <a:gd name="connsiteX5703" fmla="*/ 1515944 w 5286365"/>
              <a:gd name="connsiteY5703" fmla="*/ 482613 h 6857999"/>
              <a:gd name="connsiteX5704" fmla="*/ 1517532 w 5286365"/>
              <a:gd name="connsiteY5704" fmla="*/ 485389 h 6857999"/>
              <a:gd name="connsiteX5705" fmla="*/ 1518325 w 5286365"/>
              <a:gd name="connsiteY5705" fmla="*/ 488168 h 6857999"/>
              <a:gd name="connsiteX5706" fmla="*/ 1519516 w 5286365"/>
              <a:gd name="connsiteY5706" fmla="*/ 490944 h 6857999"/>
              <a:gd name="connsiteX5707" fmla="*/ 1519516 w 5286365"/>
              <a:gd name="connsiteY5707" fmla="*/ 494121 h 6857999"/>
              <a:gd name="connsiteX5708" fmla="*/ 1519119 w 5286365"/>
              <a:gd name="connsiteY5708" fmla="*/ 493721 h 6857999"/>
              <a:gd name="connsiteX5709" fmla="*/ 1516738 w 5286365"/>
              <a:gd name="connsiteY5709" fmla="*/ 492533 h 6857999"/>
              <a:gd name="connsiteX5710" fmla="*/ 1511580 w 5286365"/>
              <a:gd name="connsiteY5710" fmla="*/ 490944 h 6857999"/>
              <a:gd name="connsiteX5711" fmla="*/ 1506024 w 5286365"/>
              <a:gd name="connsiteY5711" fmla="*/ 489357 h 6857999"/>
              <a:gd name="connsiteX5712" fmla="*/ 1503247 w 5286365"/>
              <a:gd name="connsiteY5712" fmla="*/ 488562 h 6857999"/>
              <a:gd name="connsiteX5713" fmla="*/ 1504834 w 5286365"/>
              <a:gd name="connsiteY5713" fmla="*/ 492135 h 6857999"/>
              <a:gd name="connsiteX5714" fmla="*/ 1506818 w 5286365"/>
              <a:gd name="connsiteY5714" fmla="*/ 495706 h 6857999"/>
              <a:gd name="connsiteX5715" fmla="*/ 1512373 w 5286365"/>
              <a:gd name="connsiteY5715" fmla="*/ 505230 h 6857999"/>
              <a:gd name="connsiteX5716" fmla="*/ 1514754 w 5286365"/>
              <a:gd name="connsiteY5716" fmla="*/ 509598 h 6857999"/>
              <a:gd name="connsiteX5717" fmla="*/ 1517532 w 5286365"/>
              <a:gd name="connsiteY5717" fmla="*/ 513963 h 6857999"/>
              <a:gd name="connsiteX5718" fmla="*/ 1519516 w 5286365"/>
              <a:gd name="connsiteY5718" fmla="*/ 518725 h 6857999"/>
              <a:gd name="connsiteX5719" fmla="*/ 1519913 w 5286365"/>
              <a:gd name="connsiteY5719" fmla="*/ 522296 h 6857999"/>
              <a:gd name="connsiteX5720" fmla="*/ 1519516 w 5286365"/>
              <a:gd name="connsiteY5720" fmla="*/ 525074 h 6857999"/>
              <a:gd name="connsiteX5721" fmla="*/ 1518325 w 5286365"/>
              <a:gd name="connsiteY5721" fmla="*/ 528251 h 6857999"/>
              <a:gd name="connsiteX5722" fmla="*/ 1516738 w 5286365"/>
              <a:gd name="connsiteY5722" fmla="*/ 531030 h 6857999"/>
              <a:gd name="connsiteX5723" fmla="*/ 1514754 w 5286365"/>
              <a:gd name="connsiteY5723" fmla="*/ 534601 h 6857999"/>
              <a:gd name="connsiteX5724" fmla="*/ 1509992 w 5286365"/>
              <a:gd name="connsiteY5724" fmla="*/ 540553 h 6857999"/>
              <a:gd name="connsiteX5725" fmla="*/ 1504040 w 5286365"/>
              <a:gd name="connsiteY5725" fmla="*/ 547299 h 6857999"/>
              <a:gd name="connsiteX5726" fmla="*/ 1497691 w 5286365"/>
              <a:gd name="connsiteY5726" fmla="*/ 553254 h 6857999"/>
              <a:gd name="connsiteX5727" fmla="*/ 1492929 w 5286365"/>
              <a:gd name="connsiteY5727" fmla="*/ 559603 h 6857999"/>
              <a:gd name="connsiteX5728" fmla="*/ 1490945 w 5286365"/>
              <a:gd name="connsiteY5728" fmla="*/ 563176 h 6857999"/>
              <a:gd name="connsiteX5729" fmla="*/ 1489358 w 5286365"/>
              <a:gd name="connsiteY5729" fmla="*/ 566747 h 6857999"/>
              <a:gd name="connsiteX5730" fmla="*/ 1488961 w 5286365"/>
              <a:gd name="connsiteY5730" fmla="*/ 570320 h 6857999"/>
              <a:gd name="connsiteX5731" fmla="*/ 1488168 w 5286365"/>
              <a:gd name="connsiteY5731" fmla="*/ 573495 h 6857999"/>
              <a:gd name="connsiteX5732" fmla="*/ 1489358 w 5286365"/>
              <a:gd name="connsiteY5732" fmla="*/ 576668 h 6857999"/>
              <a:gd name="connsiteX5733" fmla="*/ 1490152 w 5286365"/>
              <a:gd name="connsiteY5733" fmla="*/ 579446 h 6857999"/>
              <a:gd name="connsiteX5734" fmla="*/ 1492533 w 5286365"/>
              <a:gd name="connsiteY5734" fmla="*/ 582224 h 6857999"/>
              <a:gd name="connsiteX5735" fmla="*/ 1494914 w 5286365"/>
              <a:gd name="connsiteY5735" fmla="*/ 585401 h 6857999"/>
              <a:gd name="connsiteX5736" fmla="*/ 1500866 w 5286365"/>
              <a:gd name="connsiteY5736" fmla="*/ 590956 h 6857999"/>
              <a:gd name="connsiteX5737" fmla="*/ 1508008 w 5286365"/>
              <a:gd name="connsiteY5737" fmla="*/ 596116 h 6857999"/>
              <a:gd name="connsiteX5738" fmla="*/ 1514754 w 5286365"/>
              <a:gd name="connsiteY5738" fmla="*/ 601274 h 6857999"/>
              <a:gd name="connsiteX5739" fmla="*/ 1521500 w 5286365"/>
              <a:gd name="connsiteY5739" fmla="*/ 606831 h 6857999"/>
              <a:gd name="connsiteX5740" fmla="*/ 1523881 w 5286365"/>
              <a:gd name="connsiteY5740" fmla="*/ 610005 h 6857999"/>
              <a:gd name="connsiteX5741" fmla="*/ 1526658 w 5286365"/>
              <a:gd name="connsiteY5741" fmla="*/ 613180 h 6857999"/>
              <a:gd name="connsiteX5742" fmla="*/ 1527849 w 5286365"/>
              <a:gd name="connsiteY5742" fmla="*/ 615562 h 6857999"/>
              <a:gd name="connsiteX5743" fmla="*/ 1529436 w 5286365"/>
              <a:gd name="connsiteY5743" fmla="*/ 619135 h 6857999"/>
              <a:gd name="connsiteX5744" fmla="*/ 1529833 w 5286365"/>
              <a:gd name="connsiteY5744" fmla="*/ 623897 h 6857999"/>
              <a:gd name="connsiteX5745" fmla="*/ 1529833 w 5286365"/>
              <a:gd name="connsiteY5745" fmla="*/ 629452 h 6857999"/>
              <a:gd name="connsiteX5746" fmla="*/ 1529039 w 5286365"/>
              <a:gd name="connsiteY5746" fmla="*/ 635007 h 6857999"/>
              <a:gd name="connsiteX5747" fmla="*/ 1527055 w 5286365"/>
              <a:gd name="connsiteY5747" fmla="*/ 640169 h 6857999"/>
              <a:gd name="connsiteX5748" fmla="*/ 1525071 w 5286365"/>
              <a:gd name="connsiteY5748" fmla="*/ 645722 h 6857999"/>
              <a:gd name="connsiteX5749" fmla="*/ 1521897 w 5286365"/>
              <a:gd name="connsiteY5749" fmla="*/ 650487 h 6857999"/>
              <a:gd name="connsiteX5750" fmla="*/ 1516738 w 5286365"/>
              <a:gd name="connsiteY5750" fmla="*/ 660806 h 6857999"/>
              <a:gd name="connsiteX5751" fmla="*/ 1514357 w 5286365"/>
              <a:gd name="connsiteY5751" fmla="*/ 665568 h 6857999"/>
              <a:gd name="connsiteX5752" fmla="*/ 1512373 w 5286365"/>
              <a:gd name="connsiteY5752" fmla="*/ 670332 h 6857999"/>
              <a:gd name="connsiteX5753" fmla="*/ 1511580 w 5286365"/>
              <a:gd name="connsiteY5753" fmla="*/ 675092 h 6857999"/>
              <a:gd name="connsiteX5754" fmla="*/ 1510786 w 5286365"/>
              <a:gd name="connsiteY5754" fmla="*/ 679854 h 6857999"/>
              <a:gd name="connsiteX5755" fmla="*/ 1511976 w 5286365"/>
              <a:gd name="connsiteY5755" fmla="*/ 684618 h 6857999"/>
              <a:gd name="connsiteX5756" fmla="*/ 1512373 w 5286365"/>
              <a:gd name="connsiteY5756" fmla="*/ 686602 h 6857999"/>
              <a:gd name="connsiteX5757" fmla="*/ 1513960 w 5286365"/>
              <a:gd name="connsiteY5757" fmla="*/ 689380 h 6857999"/>
              <a:gd name="connsiteX5758" fmla="*/ 1515548 w 5286365"/>
              <a:gd name="connsiteY5758" fmla="*/ 691365 h 6857999"/>
              <a:gd name="connsiteX5759" fmla="*/ 1517532 w 5286365"/>
              <a:gd name="connsiteY5759" fmla="*/ 693746 h 6857999"/>
              <a:gd name="connsiteX5760" fmla="*/ 1519516 w 5286365"/>
              <a:gd name="connsiteY5760" fmla="*/ 695731 h 6857999"/>
              <a:gd name="connsiteX5761" fmla="*/ 1522293 w 5286365"/>
              <a:gd name="connsiteY5761" fmla="*/ 698509 h 6857999"/>
              <a:gd name="connsiteX5762" fmla="*/ 1521897 w 5286365"/>
              <a:gd name="connsiteY5762" fmla="*/ 701286 h 6857999"/>
              <a:gd name="connsiteX5763" fmla="*/ 1521500 w 5286365"/>
              <a:gd name="connsiteY5763" fmla="*/ 703668 h 6857999"/>
              <a:gd name="connsiteX5764" fmla="*/ 1520309 w 5286365"/>
              <a:gd name="connsiteY5764" fmla="*/ 706446 h 6857999"/>
              <a:gd name="connsiteX5765" fmla="*/ 1519119 w 5286365"/>
              <a:gd name="connsiteY5765" fmla="*/ 708828 h 6857999"/>
              <a:gd name="connsiteX5766" fmla="*/ 1515944 w 5286365"/>
              <a:gd name="connsiteY5766" fmla="*/ 712795 h 6857999"/>
              <a:gd name="connsiteX5767" fmla="*/ 1511976 w 5286365"/>
              <a:gd name="connsiteY5767" fmla="*/ 716366 h 6857999"/>
              <a:gd name="connsiteX5768" fmla="*/ 1507215 w 5286365"/>
              <a:gd name="connsiteY5768" fmla="*/ 719543 h 6857999"/>
              <a:gd name="connsiteX5769" fmla="*/ 1504040 w 5286365"/>
              <a:gd name="connsiteY5769" fmla="*/ 723512 h 6857999"/>
              <a:gd name="connsiteX5770" fmla="*/ 1502056 w 5286365"/>
              <a:gd name="connsiteY5770" fmla="*/ 725494 h 6857999"/>
              <a:gd name="connsiteX5771" fmla="*/ 1500866 w 5286365"/>
              <a:gd name="connsiteY5771" fmla="*/ 727480 h 6857999"/>
              <a:gd name="connsiteX5772" fmla="*/ 1499278 w 5286365"/>
              <a:gd name="connsiteY5772" fmla="*/ 729862 h 6857999"/>
              <a:gd name="connsiteX5773" fmla="*/ 1498882 w 5286365"/>
              <a:gd name="connsiteY5773" fmla="*/ 732244 h 6857999"/>
              <a:gd name="connsiteX5774" fmla="*/ 1502850 w 5286365"/>
              <a:gd name="connsiteY5774" fmla="*/ 742560 h 6857999"/>
              <a:gd name="connsiteX5775" fmla="*/ 1506421 w 5286365"/>
              <a:gd name="connsiteY5775" fmla="*/ 752881 h 6857999"/>
              <a:gd name="connsiteX5776" fmla="*/ 1509595 w 5286365"/>
              <a:gd name="connsiteY5776" fmla="*/ 763200 h 6857999"/>
              <a:gd name="connsiteX5777" fmla="*/ 1511976 w 5286365"/>
              <a:gd name="connsiteY5777" fmla="*/ 773122 h 6857999"/>
              <a:gd name="connsiteX5778" fmla="*/ 1516341 w 5286365"/>
              <a:gd name="connsiteY5778" fmla="*/ 793759 h 6857999"/>
              <a:gd name="connsiteX5779" fmla="*/ 1520309 w 5286365"/>
              <a:gd name="connsiteY5779" fmla="*/ 814398 h 6857999"/>
              <a:gd name="connsiteX5780" fmla="*/ 1524277 w 5286365"/>
              <a:gd name="connsiteY5780" fmla="*/ 835434 h 6857999"/>
              <a:gd name="connsiteX5781" fmla="*/ 1528642 w 5286365"/>
              <a:gd name="connsiteY5781" fmla="*/ 856864 h 6857999"/>
              <a:gd name="connsiteX5782" fmla="*/ 1533801 w 5286365"/>
              <a:gd name="connsiteY5782" fmla="*/ 879089 h 6857999"/>
              <a:gd name="connsiteX5783" fmla="*/ 1537372 w 5286365"/>
              <a:gd name="connsiteY5783" fmla="*/ 890600 h 6857999"/>
              <a:gd name="connsiteX5784" fmla="*/ 1540943 w 5286365"/>
              <a:gd name="connsiteY5784" fmla="*/ 902504 h 6857999"/>
              <a:gd name="connsiteX5785" fmla="*/ 1550070 w 5286365"/>
              <a:gd name="connsiteY5785" fmla="*/ 905679 h 6857999"/>
              <a:gd name="connsiteX5786" fmla="*/ 1561181 w 5286365"/>
              <a:gd name="connsiteY5786" fmla="*/ 910046 h 6857999"/>
              <a:gd name="connsiteX5787" fmla="*/ 1573482 w 5286365"/>
              <a:gd name="connsiteY5787" fmla="*/ 914808 h 6857999"/>
              <a:gd name="connsiteX5788" fmla="*/ 1585783 w 5286365"/>
              <a:gd name="connsiteY5788" fmla="*/ 917983 h 6857999"/>
              <a:gd name="connsiteX5789" fmla="*/ 1591735 w 5286365"/>
              <a:gd name="connsiteY5789" fmla="*/ 919568 h 6857999"/>
              <a:gd name="connsiteX5790" fmla="*/ 1597290 w 5286365"/>
              <a:gd name="connsiteY5790" fmla="*/ 920761 h 6857999"/>
              <a:gd name="connsiteX5791" fmla="*/ 1602052 w 5286365"/>
              <a:gd name="connsiteY5791" fmla="*/ 920761 h 6857999"/>
              <a:gd name="connsiteX5792" fmla="*/ 1606417 w 5286365"/>
              <a:gd name="connsiteY5792" fmla="*/ 919965 h 6857999"/>
              <a:gd name="connsiteX5793" fmla="*/ 1608401 w 5286365"/>
              <a:gd name="connsiteY5793" fmla="*/ 919568 h 6857999"/>
              <a:gd name="connsiteX5794" fmla="*/ 1609592 w 5286365"/>
              <a:gd name="connsiteY5794" fmla="*/ 918778 h 6857999"/>
              <a:gd name="connsiteX5795" fmla="*/ 1611179 w 5286365"/>
              <a:gd name="connsiteY5795" fmla="*/ 917585 h 6857999"/>
              <a:gd name="connsiteX5796" fmla="*/ 1612369 w 5286365"/>
              <a:gd name="connsiteY5796" fmla="*/ 915997 h 6857999"/>
              <a:gd name="connsiteX5797" fmla="*/ 1612766 w 5286365"/>
              <a:gd name="connsiteY5797" fmla="*/ 914808 h 6857999"/>
              <a:gd name="connsiteX5798" fmla="*/ 1613163 w 5286365"/>
              <a:gd name="connsiteY5798" fmla="*/ 912426 h 6857999"/>
              <a:gd name="connsiteX5799" fmla="*/ 1613163 w 5286365"/>
              <a:gd name="connsiteY5799" fmla="*/ 914808 h 6857999"/>
              <a:gd name="connsiteX5800" fmla="*/ 1613956 w 5286365"/>
              <a:gd name="connsiteY5800" fmla="*/ 921556 h 6857999"/>
              <a:gd name="connsiteX5801" fmla="*/ 1614750 w 5286365"/>
              <a:gd name="connsiteY5801" fmla="*/ 929493 h 6857999"/>
              <a:gd name="connsiteX5802" fmla="*/ 1616337 w 5286365"/>
              <a:gd name="connsiteY5802" fmla="*/ 937031 h 6857999"/>
              <a:gd name="connsiteX5803" fmla="*/ 1618321 w 5286365"/>
              <a:gd name="connsiteY5803" fmla="*/ 945366 h 6857999"/>
              <a:gd name="connsiteX5804" fmla="*/ 1620702 w 5286365"/>
              <a:gd name="connsiteY5804" fmla="*/ 952908 h 6857999"/>
              <a:gd name="connsiteX5805" fmla="*/ 1623480 w 5286365"/>
              <a:gd name="connsiteY5805" fmla="*/ 960448 h 6857999"/>
              <a:gd name="connsiteX5806" fmla="*/ 1626654 w 5286365"/>
              <a:gd name="connsiteY5806" fmla="*/ 966796 h 6857999"/>
              <a:gd name="connsiteX5807" fmla="*/ 1631019 w 5286365"/>
              <a:gd name="connsiteY5807" fmla="*/ 972354 h 6857999"/>
              <a:gd name="connsiteX5808" fmla="*/ 1634987 w 5286365"/>
              <a:gd name="connsiteY5808" fmla="*/ 976718 h 6857999"/>
              <a:gd name="connsiteX5809" fmla="*/ 1637368 w 5286365"/>
              <a:gd name="connsiteY5809" fmla="*/ 978704 h 6857999"/>
              <a:gd name="connsiteX5810" fmla="*/ 1639749 w 5286365"/>
              <a:gd name="connsiteY5810" fmla="*/ 980289 h 6857999"/>
              <a:gd name="connsiteX5811" fmla="*/ 1642527 w 5286365"/>
              <a:gd name="connsiteY5811" fmla="*/ 981482 h 6857999"/>
              <a:gd name="connsiteX5812" fmla="*/ 1644908 w 5286365"/>
              <a:gd name="connsiteY5812" fmla="*/ 981878 h 6857999"/>
              <a:gd name="connsiteX5813" fmla="*/ 1648082 w 5286365"/>
              <a:gd name="connsiteY5813" fmla="*/ 982275 h 6857999"/>
              <a:gd name="connsiteX5814" fmla="*/ 1650463 w 5286365"/>
              <a:gd name="connsiteY5814" fmla="*/ 982275 h 6857999"/>
              <a:gd name="connsiteX5815" fmla="*/ 1653241 w 5286365"/>
              <a:gd name="connsiteY5815" fmla="*/ 981482 h 6857999"/>
              <a:gd name="connsiteX5816" fmla="*/ 1656812 w 5286365"/>
              <a:gd name="connsiteY5816" fmla="*/ 980289 h 6857999"/>
              <a:gd name="connsiteX5817" fmla="*/ 1659986 w 5286365"/>
              <a:gd name="connsiteY5817" fmla="*/ 978704 h 6857999"/>
              <a:gd name="connsiteX5818" fmla="*/ 1663558 w 5286365"/>
              <a:gd name="connsiteY5818" fmla="*/ 976320 h 6857999"/>
              <a:gd name="connsiteX5819" fmla="*/ 1667129 w 5286365"/>
              <a:gd name="connsiteY5819" fmla="*/ 973543 h 6857999"/>
              <a:gd name="connsiteX5820" fmla="*/ 1670303 w 5286365"/>
              <a:gd name="connsiteY5820" fmla="*/ 970367 h 6857999"/>
              <a:gd name="connsiteX5821" fmla="*/ 1671891 w 5286365"/>
              <a:gd name="connsiteY5821" fmla="*/ 967987 h 6857999"/>
              <a:gd name="connsiteX5822" fmla="*/ 1673081 w 5286365"/>
              <a:gd name="connsiteY5822" fmla="*/ 966003 h 6857999"/>
              <a:gd name="connsiteX5823" fmla="*/ 1673478 w 5286365"/>
              <a:gd name="connsiteY5823" fmla="*/ 963625 h 6857999"/>
              <a:gd name="connsiteX5824" fmla="*/ 1673478 w 5286365"/>
              <a:gd name="connsiteY5824" fmla="*/ 961241 h 6857999"/>
              <a:gd name="connsiteX5825" fmla="*/ 1673478 w 5286365"/>
              <a:gd name="connsiteY5825" fmla="*/ 958859 h 6857999"/>
              <a:gd name="connsiteX5826" fmla="*/ 1673081 w 5286365"/>
              <a:gd name="connsiteY5826" fmla="*/ 956876 h 6857999"/>
              <a:gd name="connsiteX5827" fmla="*/ 1671097 w 5286365"/>
              <a:gd name="connsiteY5827" fmla="*/ 952908 h 6857999"/>
              <a:gd name="connsiteX5828" fmla="*/ 1668319 w 5286365"/>
              <a:gd name="connsiteY5828" fmla="*/ 949335 h 6857999"/>
              <a:gd name="connsiteX5829" fmla="*/ 1665542 w 5286365"/>
              <a:gd name="connsiteY5829" fmla="*/ 947349 h 6857999"/>
              <a:gd name="connsiteX5830" fmla="*/ 1664351 w 5286365"/>
              <a:gd name="connsiteY5830" fmla="*/ 946559 h 6857999"/>
              <a:gd name="connsiteX5831" fmla="*/ 1663558 w 5286365"/>
              <a:gd name="connsiteY5831" fmla="*/ 946159 h 6857999"/>
              <a:gd name="connsiteX5832" fmla="*/ 1662367 w 5286365"/>
              <a:gd name="connsiteY5832" fmla="*/ 946559 h 6857999"/>
              <a:gd name="connsiteX5833" fmla="*/ 1661970 w 5286365"/>
              <a:gd name="connsiteY5833" fmla="*/ 947349 h 6857999"/>
              <a:gd name="connsiteX5834" fmla="*/ 1664351 w 5286365"/>
              <a:gd name="connsiteY5834" fmla="*/ 939811 h 6857999"/>
              <a:gd name="connsiteX5835" fmla="*/ 1667129 w 5286365"/>
              <a:gd name="connsiteY5835" fmla="*/ 932271 h 6857999"/>
              <a:gd name="connsiteX5836" fmla="*/ 1669510 w 5286365"/>
              <a:gd name="connsiteY5836" fmla="*/ 924332 h 6857999"/>
              <a:gd name="connsiteX5837" fmla="*/ 1671097 w 5286365"/>
              <a:gd name="connsiteY5837" fmla="*/ 915601 h 6857999"/>
              <a:gd name="connsiteX5838" fmla="*/ 1672684 w 5286365"/>
              <a:gd name="connsiteY5838" fmla="*/ 907268 h 6857999"/>
              <a:gd name="connsiteX5839" fmla="*/ 1673478 w 5286365"/>
              <a:gd name="connsiteY5839" fmla="*/ 898535 h 6857999"/>
              <a:gd name="connsiteX5840" fmla="*/ 1673875 w 5286365"/>
              <a:gd name="connsiteY5840" fmla="*/ 889409 h 6857999"/>
              <a:gd name="connsiteX5841" fmla="*/ 1673478 w 5286365"/>
              <a:gd name="connsiteY5841" fmla="*/ 881074 h 6857999"/>
              <a:gd name="connsiteX5842" fmla="*/ 1673081 w 5286365"/>
              <a:gd name="connsiteY5842" fmla="*/ 871945 h 6857999"/>
              <a:gd name="connsiteX5843" fmla="*/ 1671494 w 5286365"/>
              <a:gd name="connsiteY5843" fmla="*/ 862817 h 6857999"/>
              <a:gd name="connsiteX5844" fmla="*/ 1669113 w 5286365"/>
              <a:gd name="connsiteY5844" fmla="*/ 854085 h 6857999"/>
              <a:gd name="connsiteX5845" fmla="*/ 1665938 w 5286365"/>
              <a:gd name="connsiteY5845" fmla="*/ 845354 h 6857999"/>
              <a:gd name="connsiteX5846" fmla="*/ 1661970 w 5286365"/>
              <a:gd name="connsiteY5846" fmla="*/ 836227 h 6857999"/>
              <a:gd name="connsiteX5847" fmla="*/ 1656812 w 5286365"/>
              <a:gd name="connsiteY5847" fmla="*/ 827890 h 6857999"/>
              <a:gd name="connsiteX5848" fmla="*/ 1650860 w 5286365"/>
              <a:gd name="connsiteY5848" fmla="*/ 819955 h 6857999"/>
              <a:gd name="connsiteX5849" fmla="*/ 1643717 w 5286365"/>
              <a:gd name="connsiteY5849" fmla="*/ 811224 h 6857999"/>
              <a:gd name="connsiteX5850" fmla="*/ 1645701 w 5286365"/>
              <a:gd name="connsiteY5850" fmla="*/ 799316 h 6857999"/>
              <a:gd name="connsiteX5851" fmla="*/ 1647288 w 5286365"/>
              <a:gd name="connsiteY5851" fmla="*/ 787011 h 6857999"/>
              <a:gd name="connsiteX5852" fmla="*/ 1650066 w 5286365"/>
              <a:gd name="connsiteY5852" fmla="*/ 763596 h 6857999"/>
              <a:gd name="connsiteX5853" fmla="*/ 1650860 w 5286365"/>
              <a:gd name="connsiteY5853" fmla="*/ 739386 h 6857999"/>
              <a:gd name="connsiteX5854" fmla="*/ 1652050 w 5286365"/>
              <a:gd name="connsiteY5854" fmla="*/ 715972 h 6857999"/>
              <a:gd name="connsiteX5855" fmla="*/ 1652050 w 5286365"/>
              <a:gd name="connsiteY5855" fmla="*/ 692158 h 6857999"/>
              <a:gd name="connsiteX5856" fmla="*/ 1651257 w 5286365"/>
              <a:gd name="connsiteY5856" fmla="*/ 669139 h 6857999"/>
              <a:gd name="connsiteX5857" fmla="*/ 1650463 w 5286365"/>
              <a:gd name="connsiteY5857" fmla="*/ 623103 h 6857999"/>
              <a:gd name="connsiteX5858" fmla="*/ 1650066 w 5286365"/>
              <a:gd name="connsiteY5858" fmla="*/ 600085 h 6857999"/>
              <a:gd name="connsiteX5859" fmla="*/ 1650066 w 5286365"/>
              <a:gd name="connsiteY5859" fmla="*/ 577462 h 6857999"/>
              <a:gd name="connsiteX5860" fmla="*/ 1650860 w 5286365"/>
              <a:gd name="connsiteY5860" fmla="*/ 554841 h 6857999"/>
              <a:gd name="connsiteX5861" fmla="*/ 1652447 w 5286365"/>
              <a:gd name="connsiteY5861" fmla="*/ 532218 h 6857999"/>
              <a:gd name="connsiteX5862" fmla="*/ 1654828 w 5286365"/>
              <a:gd name="connsiteY5862" fmla="*/ 509598 h 6857999"/>
              <a:gd name="connsiteX5863" fmla="*/ 1656812 w 5286365"/>
              <a:gd name="connsiteY5863" fmla="*/ 498486 h 6857999"/>
              <a:gd name="connsiteX5864" fmla="*/ 1658796 w 5286365"/>
              <a:gd name="connsiteY5864" fmla="*/ 486977 h 6857999"/>
              <a:gd name="connsiteX5865" fmla="*/ 1661574 w 5286365"/>
              <a:gd name="connsiteY5865" fmla="*/ 475862 h 6857999"/>
              <a:gd name="connsiteX5866" fmla="*/ 1663954 w 5286365"/>
              <a:gd name="connsiteY5866" fmla="*/ 464750 h 6857999"/>
              <a:gd name="connsiteX5867" fmla="*/ 1667526 w 5286365"/>
              <a:gd name="connsiteY5867" fmla="*/ 454035 h 6857999"/>
              <a:gd name="connsiteX5868" fmla="*/ 1671097 w 5286365"/>
              <a:gd name="connsiteY5868" fmla="*/ 442526 h 6857999"/>
              <a:gd name="connsiteX5869" fmla="*/ 1678636 w 5286365"/>
              <a:gd name="connsiteY5869" fmla="*/ 442922 h 6857999"/>
              <a:gd name="connsiteX5870" fmla="*/ 1684985 w 5286365"/>
              <a:gd name="connsiteY5870" fmla="*/ 442526 h 6857999"/>
              <a:gd name="connsiteX5871" fmla="*/ 1691731 w 5286365"/>
              <a:gd name="connsiteY5871" fmla="*/ 441336 h 6857999"/>
              <a:gd name="connsiteX5872" fmla="*/ 1696890 w 5286365"/>
              <a:gd name="connsiteY5872" fmla="*/ 439749 h 6857999"/>
              <a:gd name="connsiteX5873" fmla="*/ 1702048 w 5286365"/>
              <a:gd name="connsiteY5873" fmla="*/ 437765 h 6857999"/>
              <a:gd name="connsiteX5874" fmla="*/ 1706413 w 5286365"/>
              <a:gd name="connsiteY5874" fmla="*/ 435780 h 6857999"/>
              <a:gd name="connsiteX5875" fmla="*/ 1710778 w 5286365"/>
              <a:gd name="connsiteY5875" fmla="*/ 433000 h 6857999"/>
              <a:gd name="connsiteX5876" fmla="*/ 1713952 w 5286365"/>
              <a:gd name="connsiteY5876" fmla="*/ 429824 h 6857999"/>
              <a:gd name="connsiteX5877" fmla="*/ 1717127 w 5286365"/>
              <a:gd name="connsiteY5877" fmla="*/ 426254 h 6857999"/>
              <a:gd name="connsiteX5878" fmla="*/ 1719508 w 5286365"/>
              <a:gd name="connsiteY5878" fmla="*/ 422285 h 6857999"/>
              <a:gd name="connsiteX5879" fmla="*/ 1722285 w 5286365"/>
              <a:gd name="connsiteY5879" fmla="*/ 418317 h 6857999"/>
              <a:gd name="connsiteX5880" fmla="*/ 1723476 w 5286365"/>
              <a:gd name="connsiteY5880" fmla="*/ 413555 h 6857999"/>
              <a:gd name="connsiteX5881" fmla="*/ 1725063 w 5286365"/>
              <a:gd name="connsiteY5881" fmla="*/ 409189 h 6857999"/>
              <a:gd name="connsiteX5882" fmla="*/ 1726254 w 5286365"/>
              <a:gd name="connsiteY5882" fmla="*/ 404027 h 6857999"/>
              <a:gd name="connsiteX5883" fmla="*/ 1726650 w 5286365"/>
              <a:gd name="connsiteY5883" fmla="*/ 399662 h 6857999"/>
              <a:gd name="connsiteX5884" fmla="*/ 1727047 w 5286365"/>
              <a:gd name="connsiteY5884" fmla="*/ 394107 h 6857999"/>
              <a:gd name="connsiteX5885" fmla="*/ 1727047 w 5286365"/>
              <a:gd name="connsiteY5885" fmla="*/ 388947 h 6857999"/>
              <a:gd name="connsiteX5886" fmla="*/ 1726650 w 5286365"/>
              <a:gd name="connsiteY5886" fmla="*/ 383786 h 6857999"/>
              <a:gd name="connsiteX5887" fmla="*/ 1725063 w 5286365"/>
              <a:gd name="connsiteY5887" fmla="*/ 373072 h 6857999"/>
              <a:gd name="connsiteX5888" fmla="*/ 1722682 w 5286365"/>
              <a:gd name="connsiteY5888" fmla="*/ 361962 h 6857999"/>
              <a:gd name="connsiteX5889" fmla="*/ 1719508 w 5286365"/>
              <a:gd name="connsiteY5889" fmla="*/ 352040 h 6857999"/>
              <a:gd name="connsiteX5890" fmla="*/ 1715540 w 5286365"/>
              <a:gd name="connsiteY5890" fmla="*/ 342117 h 6857999"/>
              <a:gd name="connsiteX5891" fmla="*/ 1711175 w 5286365"/>
              <a:gd name="connsiteY5891" fmla="*/ 332988 h 6857999"/>
              <a:gd name="connsiteX5892" fmla="*/ 1706413 w 5286365"/>
              <a:gd name="connsiteY5892" fmla="*/ 324259 h 6857999"/>
              <a:gd name="connsiteX5893" fmla="*/ 1701651 w 5286365"/>
              <a:gd name="connsiteY5893" fmla="*/ 317909 h 6857999"/>
              <a:gd name="connsiteX5894" fmla="*/ 1704429 w 5286365"/>
              <a:gd name="connsiteY5894" fmla="*/ 299254 h 6857999"/>
              <a:gd name="connsiteX5895" fmla="*/ 1706016 w 5286365"/>
              <a:gd name="connsiteY5895" fmla="*/ 280600 h 6857999"/>
              <a:gd name="connsiteX5896" fmla="*/ 1707603 w 5286365"/>
              <a:gd name="connsiteY5896" fmla="*/ 262345 h 6857999"/>
              <a:gd name="connsiteX5897" fmla="*/ 1707603 w 5286365"/>
              <a:gd name="connsiteY5897" fmla="*/ 243692 h 6857999"/>
              <a:gd name="connsiteX5898" fmla="*/ 1707207 w 5286365"/>
              <a:gd name="connsiteY5898" fmla="*/ 225039 h 6857999"/>
              <a:gd name="connsiteX5899" fmla="*/ 1706413 w 5286365"/>
              <a:gd name="connsiteY5899" fmla="*/ 205990 h 6857999"/>
              <a:gd name="connsiteX5900" fmla="*/ 1705223 w 5286365"/>
              <a:gd name="connsiteY5900" fmla="*/ 187337 h 6857999"/>
              <a:gd name="connsiteX5901" fmla="*/ 1703239 w 5286365"/>
              <a:gd name="connsiteY5901" fmla="*/ 168286 h 6857999"/>
              <a:gd name="connsiteX5902" fmla="*/ 1699270 w 5286365"/>
              <a:gd name="connsiteY5902" fmla="*/ 130188 h 6857999"/>
              <a:gd name="connsiteX5903" fmla="*/ 1694906 w 5286365"/>
              <a:gd name="connsiteY5903" fmla="*/ 90897 h 6857999"/>
              <a:gd name="connsiteX5904" fmla="*/ 1692922 w 5286365"/>
              <a:gd name="connsiteY5904" fmla="*/ 71448 h 6857999"/>
              <a:gd name="connsiteX5905" fmla="*/ 1690937 w 5286365"/>
              <a:gd name="connsiteY5905" fmla="*/ 52001 h 6857999"/>
              <a:gd name="connsiteX5906" fmla="*/ 1690144 w 5286365"/>
              <a:gd name="connsiteY5906" fmla="*/ 31764 h 6857999"/>
              <a:gd name="connsiteX5907" fmla="*/ 1688953 w 5286365"/>
              <a:gd name="connsiteY5907" fmla="*/ 11124 h 6857999"/>
              <a:gd name="connsiteX5908" fmla="*/ 1692525 w 5286365"/>
              <a:gd name="connsiteY5908" fmla="*/ 9139 h 6857999"/>
              <a:gd name="connsiteX5909" fmla="*/ 1695699 w 5286365"/>
              <a:gd name="connsiteY5909" fmla="*/ 8347 h 6857999"/>
              <a:gd name="connsiteX5910" fmla="*/ 1698477 w 5286365"/>
              <a:gd name="connsiteY5910" fmla="*/ 7553 h 6857999"/>
              <a:gd name="connsiteX5911" fmla="*/ 1700461 w 5286365"/>
              <a:gd name="connsiteY5911" fmla="*/ 8347 h 6857999"/>
              <a:gd name="connsiteX5912" fmla="*/ 1706016 w 5286365"/>
              <a:gd name="connsiteY5912" fmla="*/ 9139 h 6857999"/>
              <a:gd name="connsiteX5913" fmla="*/ 1709191 w 5286365"/>
              <a:gd name="connsiteY5913" fmla="*/ 10331 h 6857999"/>
              <a:gd name="connsiteX5914" fmla="*/ 1713159 w 5286365"/>
              <a:gd name="connsiteY5914" fmla="*/ 11124 h 6857999"/>
              <a:gd name="connsiteX5915" fmla="*/ 1713159 w 5286365"/>
              <a:gd name="connsiteY5915" fmla="*/ 7154 h 6857999"/>
              <a:gd name="connsiteX5916" fmla="*/ 1712762 w 5286365"/>
              <a:gd name="connsiteY5916" fmla="*/ 3188 h 6857999"/>
              <a:gd name="connsiteX5917" fmla="*/ 1710778 w 5286365"/>
              <a:gd name="connsiteY5917" fmla="*/ 12 h 6857999"/>
              <a:gd name="connsiteX5918" fmla="*/ 1710764 w 5286365"/>
              <a:gd name="connsiteY5918" fmla="*/ 0 h 6857999"/>
              <a:gd name="connsiteX5919" fmla="*/ 1770922 w 5286365"/>
              <a:gd name="connsiteY5919" fmla="*/ 0 h 6857999"/>
              <a:gd name="connsiteX5920" fmla="*/ 1764744 w 5286365"/>
              <a:gd name="connsiteY5920" fmla="*/ 13904 h 6857999"/>
              <a:gd name="connsiteX5921" fmla="*/ 1756808 w 5286365"/>
              <a:gd name="connsiteY5921" fmla="*/ 30176 h 6857999"/>
              <a:gd name="connsiteX5922" fmla="*/ 1753237 w 5286365"/>
              <a:gd name="connsiteY5922" fmla="*/ 38507 h 6857999"/>
              <a:gd name="connsiteX5923" fmla="*/ 1750459 w 5286365"/>
              <a:gd name="connsiteY5923" fmla="*/ 46443 h 6857999"/>
              <a:gd name="connsiteX5924" fmla="*/ 1747681 w 5286365"/>
              <a:gd name="connsiteY5924" fmla="*/ 54382 h 6857999"/>
              <a:gd name="connsiteX5925" fmla="*/ 1745697 w 5286365"/>
              <a:gd name="connsiteY5925" fmla="*/ 62322 h 6857999"/>
              <a:gd name="connsiteX5926" fmla="*/ 1750459 w 5286365"/>
              <a:gd name="connsiteY5926" fmla="*/ 73035 h 6857999"/>
              <a:gd name="connsiteX5927" fmla="*/ 1753237 w 5286365"/>
              <a:gd name="connsiteY5927" fmla="*/ 84147 h 6857999"/>
              <a:gd name="connsiteX5928" fmla="*/ 1755617 w 5286365"/>
              <a:gd name="connsiteY5928" fmla="*/ 94466 h 6857999"/>
              <a:gd name="connsiteX5929" fmla="*/ 1757602 w 5286365"/>
              <a:gd name="connsiteY5929" fmla="*/ 105183 h 6857999"/>
              <a:gd name="connsiteX5930" fmla="*/ 1759189 w 5286365"/>
              <a:gd name="connsiteY5930" fmla="*/ 115501 h 6857999"/>
              <a:gd name="connsiteX5931" fmla="*/ 1759982 w 5286365"/>
              <a:gd name="connsiteY5931" fmla="*/ 125822 h 6857999"/>
              <a:gd name="connsiteX5932" fmla="*/ 1759982 w 5286365"/>
              <a:gd name="connsiteY5932" fmla="*/ 136140 h 6857999"/>
              <a:gd name="connsiteX5933" fmla="*/ 1759982 w 5286365"/>
              <a:gd name="connsiteY5933" fmla="*/ 146060 h 6857999"/>
              <a:gd name="connsiteX5934" fmla="*/ 1758792 w 5286365"/>
              <a:gd name="connsiteY5934" fmla="*/ 156381 h 6857999"/>
              <a:gd name="connsiteX5935" fmla="*/ 1757602 w 5286365"/>
              <a:gd name="connsiteY5935" fmla="*/ 166699 h 6857999"/>
              <a:gd name="connsiteX5936" fmla="*/ 1754824 w 5286365"/>
              <a:gd name="connsiteY5936" fmla="*/ 186940 h 6857999"/>
              <a:gd name="connsiteX5937" fmla="*/ 1750856 w 5286365"/>
              <a:gd name="connsiteY5937" fmla="*/ 206783 h 6857999"/>
              <a:gd name="connsiteX5938" fmla="*/ 1746094 w 5286365"/>
              <a:gd name="connsiteY5938" fmla="*/ 226628 h 6857999"/>
              <a:gd name="connsiteX5939" fmla="*/ 1741729 w 5286365"/>
              <a:gd name="connsiteY5939" fmla="*/ 246471 h 6857999"/>
              <a:gd name="connsiteX5940" fmla="*/ 1737364 w 5286365"/>
              <a:gd name="connsiteY5940" fmla="*/ 266709 h 6857999"/>
              <a:gd name="connsiteX5941" fmla="*/ 1733793 w 5286365"/>
              <a:gd name="connsiteY5941" fmla="*/ 286952 h 6857999"/>
              <a:gd name="connsiteX5942" fmla="*/ 1732602 w 5286365"/>
              <a:gd name="connsiteY5942" fmla="*/ 296872 h 6857999"/>
              <a:gd name="connsiteX5943" fmla="*/ 1731809 w 5286365"/>
              <a:gd name="connsiteY5943" fmla="*/ 306794 h 6857999"/>
              <a:gd name="connsiteX5944" fmla="*/ 1731015 w 5286365"/>
              <a:gd name="connsiteY5944" fmla="*/ 317509 h 6857999"/>
              <a:gd name="connsiteX5945" fmla="*/ 1730618 w 5286365"/>
              <a:gd name="connsiteY5945" fmla="*/ 327431 h 6857999"/>
              <a:gd name="connsiteX5946" fmla="*/ 1731015 w 5286365"/>
              <a:gd name="connsiteY5946" fmla="*/ 338148 h 6857999"/>
              <a:gd name="connsiteX5947" fmla="*/ 1732206 w 5286365"/>
              <a:gd name="connsiteY5947" fmla="*/ 348467 h 6857999"/>
              <a:gd name="connsiteX5948" fmla="*/ 1733793 w 5286365"/>
              <a:gd name="connsiteY5948" fmla="*/ 359182 h 6857999"/>
              <a:gd name="connsiteX5949" fmla="*/ 1736174 w 5286365"/>
              <a:gd name="connsiteY5949" fmla="*/ 369499 h 6857999"/>
              <a:gd name="connsiteX5950" fmla="*/ 1738555 w 5286365"/>
              <a:gd name="connsiteY5950" fmla="*/ 380613 h 6857999"/>
              <a:gd name="connsiteX5951" fmla="*/ 1742126 w 5286365"/>
              <a:gd name="connsiteY5951" fmla="*/ 391329 h 6857999"/>
              <a:gd name="connsiteX5952" fmla="*/ 1765935 w 5286365"/>
              <a:gd name="connsiteY5952" fmla="*/ 387758 h 6857999"/>
              <a:gd name="connsiteX5953" fmla="*/ 1786965 w 5286365"/>
              <a:gd name="connsiteY5953" fmla="*/ 384186 h 6857999"/>
              <a:gd name="connsiteX5954" fmla="*/ 1805615 w 5286365"/>
              <a:gd name="connsiteY5954" fmla="*/ 381803 h 6857999"/>
              <a:gd name="connsiteX5955" fmla="*/ 1814345 w 5286365"/>
              <a:gd name="connsiteY5955" fmla="*/ 380613 h 6857999"/>
              <a:gd name="connsiteX5956" fmla="*/ 1823075 w 5286365"/>
              <a:gd name="connsiteY5956" fmla="*/ 380216 h 6857999"/>
              <a:gd name="connsiteX5957" fmla="*/ 1831408 w 5286365"/>
              <a:gd name="connsiteY5957" fmla="*/ 380216 h 6857999"/>
              <a:gd name="connsiteX5958" fmla="*/ 1839741 w 5286365"/>
              <a:gd name="connsiteY5958" fmla="*/ 380613 h 6857999"/>
              <a:gd name="connsiteX5959" fmla="*/ 1847280 w 5286365"/>
              <a:gd name="connsiteY5959" fmla="*/ 381803 h 6857999"/>
              <a:gd name="connsiteX5960" fmla="*/ 1855217 w 5286365"/>
              <a:gd name="connsiteY5960" fmla="*/ 382996 h 6857999"/>
              <a:gd name="connsiteX5961" fmla="*/ 1863153 w 5286365"/>
              <a:gd name="connsiteY5961" fmla="*/ 384981 h 6857999"/>
              <a:gd name="connsiteX5962" fmla="*/ 1870692 w 5286365"/>
              <a:gd name="connsiteY5962" fmla="*/ 388153 h 6857999"/>
              <a:gd name="connsiteX5963" fmla="*/ 1878628 w 5286365"/>
              <a:gd name="connsiteY5963" fmla="*/ 392121 h 6857999"/>
              <a:gd name="connsiteX5964" fmla="*/ 1886565 w 5286365"/>
              <a:gd name="connsiteY5964" fmla="*/ 396489 h 6857999"/>
              <a:gd name="connsiteX5965" fmla="*/ 1888945 w 5286365"/>
              <a:gd name="connsiteY5965" fmla="*/ 396091 h 6857999"/>
              <a:gd name="connsiteX5966" fmla="*/ 1890930 w 5286365"/>
              <a:gd name="connsiteY5966" fmla="*/ 395296 h 6857999"/>
              <a:gd name="connsiteX5967" fmla="*/ 1894104 w 5286365"/>
              <a:gd name="connsiteY5967" fmla="*/ 393315 h 6857999"/>
              <a:gd name="connsiteX5968" fmla="*/ 1897675 w 5286365"/>
              <a:gd name="connsiteY5968" fmla="*/ 391726 h 6857999"/>
              <a:gd name="connsiteX5969" fmla="*/ 1900453 w 5286365"/>
              <a:gd name="connsiteY5969" fmla="*/ 391329 h 6857999"/>
              <a:gd name="connsiteX5970" fmla="*/ 1902834 w 5286365"/>
              <a:gd name="connsiteY5970" fmla="*/ 390536 h 6857999"/>
              <a:gd name="connsiteX5971" fmla="*/ 1895294 w 5286365"/>
              <a:gd name="connsiteY5971" fmla="*/ 376250 h 6857999"/>
              <a:gd name="connsiteX5972" fmla="*/ 1892120 w 5286365"/>
              <a:gd name="connsiteY5972" fmla="*/ 367913 h 6857999"/>
              <a:gd name="connsiteX5973" fmla="*/ 1890930 w 5286365"/>
              <a:gd name="connsiteY5973" fmla="*/ 363946 h 6857999"/>
              <a:gd name="connsiteX5974" fmla="*/ 1890136 w 5286365"/>
              <a:gd name="connsiteY5974" fmla="*/ 359976 h 6857999"/>
              <a:gd name="connsiteX5975" fmla="*/ 1889739 w 5286365"/>
              <a:gd name="connsiteY5975" fmla="*/ 356405 h 6857999"/>
              <a:gd name="connsiteX5976" fmla="*/ 1890136 w 5286365"/>
              <a:gd name="connsiteY5976" fmla="*/ 352433 h 6857999"/>
              <a:gd name="connsiteX5977" fmla="*/ 1891326 w 5286365"/>
              <a:gd name="connsiteY5977" fmla="*/ 348863 h 6857999"/>
              <a:gd name="connsiteX5978" fmla="*/ 1892914 w 5286365"/>
              <a:gd name="connsiteY5978" fmla="*/ 345291 h 6857999"/>
              <a:gd name="connsiteX5979" fmla="*/ 1895691 w 5286365"/>
              <a:gd name="connsiteY5979" fmla="*/ 342514 h 6857999"/>
              <a:gd name="connsiteX5980" fmla="*/ 1899263 w 5286365"/>
              <a:gd name="connsiteY5980" fmla="*/ 339339 h 6857999"/>
              <a:gd name="connsiteX5981" fmla="*/ 1904421 w 5286365"/>
              <a:gd name="connsiteY5981" fmla="*/ 336561 h 6857999"/>
              <a:gd name="connsiteX5982" fmla="*/ 1909976 w 5286365"/>
              <a:gd name="connsiteY5982" fmla="*/ 333781 h 6857999"/>
              <a:gd name="connsiteX5983" fmla="*/ 1906802 w 5286365"/>
              <a:gd name="connsiteY5983" fmla="*/ 340530 h 6857999"/>
              <a:gd name="connsiteX5984" fmla="*/ 1905215 w 5286365"/>
              <a:gd name="connsiteY5984" fmla="*/ 346087 h 6857999"/>
              <a:gd name="connsiteX5985" fmla="*/ 1904421 w 5286365"/>
              <a:gd name="connsiteY5985" fmla="*/ 352040 h 6857999"/>
              <a:gd name="connsiteX5986" fmla="*/ 1903627 w 5286365"/>
              <a:gd name="connsiteY5986" fmla="*/ 357198 h 6857999"/>
              <a:gd name="connsiteX5987" fmla="*/ 1904421 w 5286365"/>
              <a:gd name="connsiteY5987" fmla="*/ 362357 h 6857999"/>
              <a:gd name="connsiteX5988" fmla="*/ 1905215 w 5286365"/>
              <a:gd name="connsiteY5988" fmla="*/ 367517 h 6857999"/>
              <a:gd name="connsiteX5989" fmla="*/ 1907199 w 5286365"/>
              <a:gd name="connsiteY5989" fmla="*/ 372679 h 6857999"/>
              <a:gd name="connsiteX5990" fmla="*/ 1909183 w 5286365"/>
              <a:gd name="connsiteY5990" fmla="*/ 377438 h 6857999"/>
              <a:gd name="connsiteX5991" fmla="*/ 1913944 w 5286365"/>
              <a:gd name="connsiteY5991" fmla="*/ 386963 h 6857999"/>
              <a:gd name="connsiteX5992" fmla="*/ 1918706 w 5286365"/>
              <a:gd name="connsiteY5992" fmla="*/ 397280 h 6857999"/>
              <a:gd name="connsiteX5993" fmla="*/ 1921484 w 5286365"/>
              <a:gd name="connsiteY5993" fmla="*/ 402838 h 6857999"/>
              <a:gd name="connsiteX5994" fmla="*/ 1923865 w 5286365"/>
              <a:gd name="connsiteY5994" fmla="*/ 407602 h 6857999"/>
              <a:gd name="connsiteX5995" fmla="*/ 1925452 w 5286365"/>
              <a:gd name="connsiteY5995" fmla="*/ 413157 h 6857999"/>
              <a:gd name="connsiteX5996" fmla="*/ 1927039 w 5286365"/>
              <a:gd name="connsiteY5996" fmla="*/ 419112 h 6857999"/>
              <a:gd name="connsiteX5997" fmla="*/ 1931801 w 5286365"/>
              <a:gd name="connsiteY5997" fmla="*/ 419112 h 6857999"/>
              <a:gd name="connsiteX5998" fmla="*/ 1935769 w 5286365"/>
              <a:gd name="connsiteY5998" fmla="*/ 419904 h 6857999"/>
              <a:gd name="connsiteX5999" fmla="*/ 1940531 w 5286365"/>
              <a:gd name="connsiteY5999" fmla="*/ 420301 h 6857999"/>
              <a:gd name="connsiteX6000" fmla="*/ 1944499 w 5286365"/>
              <a:gd name="connsiteY6000" fmla="*/ 421094 h 6857999"/>
              <a:gd name="connsiteX6001" fmla="*/ 1948070 w 5286365"/>
              <a:gd name="connsiteY6001" fmla="*/ 422681 h 6857999"/>
              <a:gd name="connsiteX6002" fmla="*/ 1951642 w 5286365"/>
              <a:gd name="connsiteY6002" fmla="*/ 424270 h 6857999"/>
              <a:gd name="connsiteX6003" fmla="*/ 1958387 w 5286365"/>
              <a:gd name="connsiteY6003" fmla="*/ 428634 h 6857999"/>
              <a:gd name="connsiteX6004" fmla="*/ 1965133 w 5286365"/>
              <a:gd name="connsiteY6004" fmla="*/ 433794 h 6857999"/>
              <a:gd name="connsiteX6005" fmla="*/ 1971482 w 5286365"/>
              <a:gd name="connsiteY6005" fmla="*/ 439749 h 6857999"/>
              <a:gd name="connsiteX6006" fmla="*/ 1977434 w 5286365"/>
              <a:gd name="connsiteY6006" fmla="*/ 445700 h 6857999"/>
              <a:gd name="connsiteX6007" fmla="*/ 1983783 w 5286365"/>
              <a:gd name="connsiteY6007" fmla="*/ 452846 h 6857999"/>
              <a:gd name="connsiteX6008" fmla="*/ 1987751 w 5286365"/>
              <a:gd name="connsiteY6008" fmla="*/ 452051 h 6857999"/>
              <a:gd name="connsiteX6009" fmla="*/ 1991719 w 5286365"/>
              <a:gd name="connsiteY6009" fmla="*/ 450861 h 6857999"/>
              <a:gd name="connsiteX6010" fmla="*/ 1994497 w 5286365"/>
              <a:gd name="connsiteY6010" fmla="*/ 449273 h 6857999"/>
              <a:gd name="connsiteX6011" fmla="*/ 1997672 w 5286365"/>
              <a:gd name="connsiteY6011" fmla="*/ 447287 h 6857999"/>
              <a:gd name="connsiteX6012" fmla="*/ 2002830 w 5286365"/>
              <a:gd name="connsiteY6012" fmla="*/ 443320 h 6857999"/>
              <a:gd name="connsiteX6013" fmla="*/ 2007195 w 5286365"/>
              <a:gd name="connsiteY6013" fmla="*/ 438160 h 6857999"/>
              <a:gd name="connsiteX6014" fmla="*/ 2014734 w 5286365"/>
              <a:gd name="connsiteY6014" fmla="*/ 428238 h 6857999"/>
              <a:gd name="connsiteX6015" fmla="*/ 2018702 w 5286365"/>
              <a:gd name="connsiteY6015" fmla="*/ 423078 h 6857999"/>
              <a:gd name="connsiteX6016" fmla="*/ 2023067 w 5286365"/>
              <a:gd name="connsiteY6016" fmla="*/ 418714 h 6857999"/>
              <a:gd name="connsiteX6017" fmla="*/ 2025051 w 5286365"/>
              <a:gd name="connsiteY6017" fmla="*/ 423078 h 6857999"/>
              <a:gd name="connsiteX6018" fmla="*/ 2027432 w 5286365"/>
              <a:gd name="connsiteY6018" fmla="*/ 427445 h 6857999"/>
              <a:gd name="connsiteX6019" fmla="*/ 2029416 w 5286365"/>
              <a:gd name="connsiteY6019" fmla="*/ 435382 h 6857999"/>
              <a:gd name="connsiteX6020" fmla="*/ 2030210 w 5286365"/>
              <a:gd name="connsiteY6020" fmla="*/ 442526 h 6857999"/>
              <a:gd name="connsiteX6021" fmla="*/ 2031797 w 5286365"/>
              <a:gd name="connsiteY6021" fmla="*/ 448875 h 6857999"/>
              <a:gd name="connsiteX6022" fmla="*/ 2033384 w 5286365"/>
              <a:gd name="connsiteY6022" fmla="*/ 454829 h 6857999"/>
              <a:gd name="connsiteX6023" fmla="*/ 2034178 w 5286365"/>
              <a:gd name="connsiteY6023" fmla="*/ 458401 h 6857999"/>
              <a:gd name="connsiteX6024" fmla="*/ 2035765 w 5286365"/>
              <a:gd name="connsiteY6024" fmla="*/ 461575 h 6857999"/>
              <a:gd name="connsiteX6025" fmla="*/ 2037749 w 5286365"/>
              <a:gd name="connsiteY6025" fmla="*/ 464750 h 6857999"/>
              <a:gd name="connsiteX6026" fmla="*/ 2040924 w 5286365"/>
              <a:gd name="connsiteY6026" fmla="*/ 468323 h 6857999"/>
              <a:gd name="connsiteX6027" fmla="*/ 2043701 w 5286365"/>
              <a:gd name="connsiteY6027" fmla="*/ 471896 h 6857999"/>
              <a:gd name="connsiteX6028" fmla="*/ 2047670 w 5286365"/>
              <a:gd name="connsiteY6028" fmla="*/ 475467 h 6857999"/>
              <a:gd name="connsiteX6029" fmla="*/ 2050844 w 5286365"/>
              <a:gd name="connsiteY6029" fmla="*/ 448875 h 6857999"/>
              <a:gd name="connsiteX6030" fmla="*/ 2053225 w 5286365"/>
              <a:gd name="connsiteY6030" fmla="*/ 423872 h 6857999"/>
              <a:gd name="connsiteX6031" fmla="*/ 2055209 w 5286365"/>
              <a:gd name="connsiteY6031" fmla="*/ 400058 h 6857999"/>
              <a:gd name="connsiteX6032" fmla="*/ 2057987 w 5286365"/>
              <a:gd name="connsiteY6032" fmla="*/ 376643 h 6857999"/>
              <a:gd name="connsiteX6033" fmla="*/ 2059177 w 5286365"/>
              <a:gd name="connsiteY6033" fmla="*/ 364737 h 6857999"/>
              <a:gd name="connsiteX6034" fmla="*/ 2061558 w 5286365"/>
              <a:gd name="connsiteY6034" fmla="*/ 352433 h 6857999"/>
              <a:gd name="connsiteX6035" fmla="*/ 2063939 w 5286365"/>
              <a:gd name="connsiteY6035" fmla="*/ 340530 h 6857999"/>
              <a:gd name="connsiteX6036" fmla="*/ 2066716 w 5286365"/>
              <a:gd name="connsiteY6036" fmla="*/ 327431 h 6857999"/>
              <a:gd name="connsiteX6037" fmla="*/ 2070288 w 5286365"/>
              <a:gd name="connsiteY6037" fmla="*/ 314336 h 6857999"/>
              <a:gd name="connsiteX6038" fmla="*/ 2074256 w 5286365"/>
              <a:gd name="connsiteY6038" fmla="*/ 300841 h 6857999"/>
              <a:gd name="connsiteX6039" fmla="*/ 2079414 w 5286365"/>
              <a:gd name="connsiteY6039" fmla="*/ 286157 h 6857999"/>
              <a:gd name="connsiteX6040" fmla="*/ 2085366 w 5286365"/>
              <a:gd name="connsiteY6040" fmla="*/ 271075 h 6857999"/>
              <a:gd name="connsiteX6041" fmla="*/ 2079414 w 5286365"/>
              <a:gd name="connsiteY6041" fmla="*/ 270679 h 6857999"/>
              <a:gd name="connsiteX6042" fmla="*/ 2074256 w 5286365"/>
              <a:gd name="connsiteY6042" fmla="*/ 270679 h 6857999"/>
              <a:gd name="connsiteX6043" fmla="*/ 2070288 w 5286365"/>
              <a:gd name="connsiteY6043" fmla="*/ 271075 h 6857999"/>
              <a:gd name="connsiteX6044" fmla="*/ 2066716 w 5286365"/>
              <a:gd name="connsiteY6044" fmla="*/ 272664 h 6857999"/>
              <a:gd name="connsiteX6045" fmla="*/ 2064336 w 5286365"/>
              <a:gd name="connsiteY6045" fmla="*/ 274250 h 6857999"/>
              <a:gd name="connsiteX6046" fmla="*/ 2062352 w 5286365"/>
              <a:gd name="connsiteY6046" fmla="*/ 276237 h 6857999"/>
              <a:gd name="connsiteX6047" fmla="*/ 2061558 w 5286365"/>
              <a:gd name="connsiteY6047" fmla="*/ 279411 h 6857999"/>
              <a:gd name="connsiteX6048" fmla="*/ 2061558 w 5286365"/>
              <a:gd name="connsiteY6048" fmla="*/ 282582 h 6857999"/>
              <a:gd name="connsiteX6049" fmla="*/ 2058780 w 5286365"/>
              <a:gd name="connsiteY6049" fmla="*/ 280204 h 6857999"/>
              <a:gd name="connsiteX6050" fmla="*/ 2056399 w 5286365"/>
              <a:gd name="connsiteY6050" fmla="*/ 277823 h 6857999"/>
              <a:gd name="connsiteX6051" fmla="*/ 2054812 w 5286365"/>
              <a:gd name="connsiteY6051" fmla="*/ 274647 h 6857999"/>
              <a:gd name="connsiteX6052" fmla="*/ 2054415 w 5286365"/>
              <a:gd name="connsiteY6052" fmla="*/ 271075 h 6857999"/>
              <a:gd name="connsiteX6053" fmla="*/ 2054019 w 5286365"/>
              <a:gd name="connsiteY6053" fmla="*/ 267108 h 6857999"/>
              <a:gd name="connsiteX6054" fmla="*/ 2054415 w 5286365"/>
              <a:gd name="connsiteY6054" fmla="*/ 263138 h 6857999"/>
              <a:gd name="connsiteX6055" fmla="*/ 2054812 w 5286365"/>
              <a:gd name="connsiteY6055" fmla="*/ 259172 h 6857999"/>
              <a:gd name="connsiteX6056" fmla="*/ 2056399 w 5286365"/>
              <a:gd name="connsiteY6056" fmla="*/ 255201 h 6857999"/>
              <a:gd name="connsiteX6057" fmla="*/ 2057987 w 5286365"/>
              <a:gd name="connsiteY6057" fmla="*/ 251232 h 6857999"/>
              <a:gd name="connsiteX6058" fmla="*/ 2059971 w 5286365"/>
              <a:gd name="connsiteY6058" fmla="*/ 247264 h 6857999"/>
              <a:gd name="connsiteX6059" fmla="*/ 2061955 w 5286365"/>
              <a:gd name="connsiteY6059" fmla="*/ 243692 h 6857999"/>
              <a:gd name="connsiteX6060" fmla="*/ 2064336 w 5286365"/>
              <a:gd name="connsiteY6060" fmla="*/ 240120 h 6857999"/>
              <a:gd name="connsiteX6061" fmla="*/ 2067510 w 5286365"/>
              <a:gd name="connsiteY6061" fmla="*/ 236944 h 6857999"/>
              <a:gd name="connsiteX6062" fmla="*/ 2070288 w 5286365"/>
              <a:gd name="connsiteY6062" fmla="*/ 234961 h 6857999"/>
              <a:gd name="connsiteX6063" fmla="*/ 2073462 w 5286365"/>
              <a:gd name="connsiteY6063" fmla="*/ 232976 h 6857999"/>
              <a:gd name="connsiteX6064" fmla="*/ 2077033 w 5286365"/>
              <a:gd name="connsiteY6064" fmla="*/ 231389 h 6857999"/>
              <a:gd name="connsiteX6065" fmla="*/ 2072272 w 5286365"/>
              <a:gd name="connsiteY6065" fmla="*/ 228612 h 6857999"/>
              <a:gd name="connsiteX6066" fmla="*/ 2067907 w 5286365"/>
              <a:gd name="connsiteY6066" fmla="*/ 225435 h 6857999"/>
              <a:gd name="connsiteX6067" fmla="*/ 2064336 w 5286365"/>
              <a:gd name="connsiteY6067" fmla="*/ 222658 h 6857999"/>
              <a:gd name="connsiteX6068" fmla="*/ 2061558 w 5286365"/>
              <a:gd name="connsiteY6068" fmla="*/ 219484 h 6857999"/>
              <a:gd name="connsiteX6069" fmla="*/ 2058780 w 5286365"/>
              <a:gd name="connsiteY6069" fmla="*/ 216307 h 6857999"/>
              <a:gd name="connsiteX6070" fmla="*/ 2056399 w 5286365"/>
              <a:gd name="connsiteY6070" fmla="*/ 213132 h 6857999"/>
              <a:gd name="connsiteX6071" fmla="*/ 2054415 w 5286365"/>
              <a:gd name="connsiteY6071" fmla="*/ 209959 h 6857999"/>
              <a:gd name="connsiteX6072" fmla="*/ 2052828 w 5286365"/>
              <a:gd name="connsiteY6072" fmla="*/ 206783 h 6857999"/>
              <a:gd name="connsiteX6073" fmla="*/ 2050844 w 5286365"/>
              <a:gd name="connsiteY6073" fmla="*/ 200433 h 6857999"/>
              <a:gd name="connsiteX6074" fmla="*/ 2049257 w 5286365"/>
              <a:gd name="connsiteY6074" fmla="*/ 194481 h 6857999"/>
              <a:gd name="connsiteX6075" fmla="*/ 2048860 w 5286365"/>
              <a:gd name="connsiteY6075" fmla="*/ 187735 h 6857999"/>
              <a:gd name="connsiteX6076" fmla="*/ 2048463 w 5286365"/>
              <a:gd name="connsiteY6076" fmla="*/ 181384 h 6857999"/>
              <a:gd name="connsiteX6077" fmla="*/ 2047670 w 5286365"/>
              <a:gd name="connsiteY6077" fmla="*/ 167889 h 6857999"/>
              <a:gd name="connsiteX6078" fmla="*/ 2047273 w 5286365"/>
              <a:gd name="connsiteY6078" fmla="*/ 160747 h 6857999"/>
              <a:gd name="connsiteX6079" fmla="*/ 2045686 w 5286365"/>
              <a:gd name="connsiteY6079" fmla="*/ 153602 h 6857999"/>
              <a:gd name="connsiteX6080" fmla="*/ 2043305 w 5286365"/>
              <a:gd name="connsiteY6080" fmla="*/ 146855 h 6857999"/>
              <a:gd name="connsiteX6081" fmla="*/ 2039337 w 5286365"/>
              <a:gd name="connsiteY6081" fmla="*/ 139314 h 6857999"/>
              <a:gd name="connsiteX6082" fmla="*/ 2037353 w 5286365"/>
              <a:gd name="connsiteY6082" fmla="*/ 135345 h 6857999"/>
              <a:gd name="connsiteX6083" fmla="*/ 2034178 w 5286365"/>
              <a:gd name="connsiteY6083" fmla="*/ 131774 h 6857999"/>
              <a:gd name="connsiteX6084" fmla="*/ 2031400 w 5286365"/>
              <a:gd name="connsiteY6084" fmla="*/ 127805 h 6857999"/>
              <a:gd name="connsiteX6085" fmla="*/ 2027432 w 5286365"/>
              <a:gd name="connsiteY6085" fmla="*/ 124234 h 6857999"/>
              <a:gd name="connsiteX6086" fmla="*/ 2021877 w 5286365"/>
              <a:gd name="connsiteY6086" fmla="*/ 125026 h 6857999"/>
              <a:gd name="connsiteX6087" fmla="*/ 2016718 w 5286365"/>
              <a:gd name="connsiteY6087" fmla="*/ 126615 h 6857999"/>
              <a:gd name="connsiteX6088" fmla="*/ 2012354 w 5286365"/>
              <a:gd name="connsiteY6088" fmla="*/ 128201 h 6857999"/>
              <a:gd name="connsiteX6089" fmla="*/ 2007989 w 5286365"/>
              <a:gd name="connsiteY6089" fmla="*/ 130188 h 6857999"/>
              <a:gd name="connsiteX6090" fmla="*/ 2004021 w 5286365"/>
              <a:gd name="connsiteY6090" fmla="*/ 132567 h 6857999"/>
              <a:gd name="connsiteX6091" fmla="*/ 2001243 w 5286365"/>
              <a:gd name="connsiteY6091" fmla="*/ 135345 h 6857999"/>
              <a:gd name="connsiteX6092" fmla="*/ 1998068 w 5286365"/>
              <a:gd name="connsiteY6092" fmla="*/ 137725 h 6857999"/>
              <a:gd name="connsiteX6093" fmla="*/ 1995688 w 5286365"/>
              <a:gd name="connsiteY6093" fmla="*/ 141298 h 6857999"/>
              <a:gd name="connsiteX6094" fmla="*/ 1993307 w 5286365"/>
              <a:gd name="connsiteY6094" fmla="*/ 144077 h 6857999"/>
              <a:gd name="connsiteX6095" fmla="*/ 1991323 w 5286365"/>
              <a:gd name="connsiteY6095" fmla="*/ 148045 h 6857999"/>
              <a:gd name="connsiteX6096" fmla="*/ 1990132 w 5286365"/>
              <a:gd name="connsiteY6096" fmla="*/ 151617 h 6857999"/>
              <a:gd name="connsiteX6097" fmla="*/ 1988545 w 5286365"/>
              <a:gd name="connsiteY6097" fmla="*/ 156381 h 6857999"/>
              <a:gd name="connsiteX6098" fmla="*/ 1988148 w 5286365"/>
              <a:gd name="connsiteY6098" fmla="*/ 160350 h 6857999"/>
              <a:gd name="connsiteX6099" fmla="*/ 1987751 w 5286365"/>
              <a:gd name="connsiteY6099" fmla="*/ 165113 h 6857999"/>
              <a:gd name="connsiteX6100" fmla="*/ 1987751 w 5286365"/>
              <a:gd name="connsiteY6100" fmla="*/ 169872 h 6857999"/>
              <a:gd name="connsiteX6101" fmla="*/ 1988148 w 5286365"/>
              <a:gd name="connsiteY6101" fmla="*/ 175430 h 6857999"/>
              <a:gd name="connsiteX6102" fmla="*/ 1976641 w 5286365"/>
              <a:gd name="connsiteY6102" fmla="*/ 177016 h 6857999"/>
              <a:gd name="connsiteX6103" fmla="*/ 1965133 w 5286365"/>
              <a:gd name="connsiteY6103" fmla="*/ 179001 h 6857999"/>
              <a:gd name="connsiteX6104" fmla="*/ 1959975 w 5286365"/>
              <a:gd name="connsiteY6104" fmla="*/ 179795 h 6857999"/>
              <a:gd name="connsiteX6105" fmla="*/ 1954816 w 5286365"/>
              <a:gd name="connsiteY6105" fmla="*/ 181780 h 6857999"/>
              <a:gd name="connsiteX6106" fmla="*/ 1950848 w 5286365"/>
              <a:gd name="connsiteY6106" fmla="*/ 183765 h 6857999"/>
              <a:gd name="connsiteX6107" fmla="*/ 1949658 w 5286365"/>
              <a:gd name="connsiteY6107" fmla="*/ 184956 h 6857999"/>
              <a:gd name="connsiteX6108" fmla="*/ 1948070 w 5286365"/>
              <a:gd name="connsiteY6108" fmla="*/ 186543 h 6857999"/>
              <a:gd name="connsiteX6109" fmla="*/ 1943309 w 5286365"/>
              <a:gd name="connsiteY6109" fmla="*/ 186543 h 6857999"/>
              <a:gd name="connsiteX6110" fmla="*/ 1940531 w 5286365"/>
              <a:gd name="connsiteY6110" fmla="*/ 185351 h 6857999"/>
              <a:gd name="connsiteX6111" fmla="*/ 1938944 w 5286365"/>
              <a:gd name="connsiteY6111" fmla="*/ 184956 h 6857999"/>
              <a:gd name="connsiteX6112" fmla="*/ 1938547 w 5286365"/>
              <a:gd name="connsiteY6112" fmla="*/ 183367 h 6857999"/>
              <a:gd name="connsiteX6113" fmla="*/ 1938547 w 5286365"/>
              <a:gd name="connsiteY6113" fmla="*/ 181780 h 6857999"/>
              <a:gd name="connsiteX6114" fmla="*/ 1939341 w 5286365"/>
              <a:gd name="connsiteY6114" fmla="*/ 180193 h 6857999"/>
              <a:gd name="connsiteX6115" fmla="*/ 1942515 w 5286365"/>
              <a:gd name="connsiteY6115" fmla="*/ 177414 h 6857999"/>
              <a:gd name="connsiteX6116" fmla="*/ 1946086 w 5286365"/>
              <a:gd name="connsiteY6116" fmla="*/ 173843 h 6857999"/>
              <a:gd name="connsiteX6117" fmla="*/ 1946880 w 5286365"/>
              <a:gd name="connsiteY6117" fmla="*/ 172650 h 6857999"/>
              <a:gd name="connsiteX6118" fmla="*/ 1947277 w 5286365"/>
              <a:gd name="connsiteY6118" fmla="*/ 171460 h 6857999"/>
              <a:gd name="connsiteX6119" fmla="*/ 1947277 w 5286365"/>
              <a:gd name="connsiteY6119" fmla="*/ 170270 h 6857999"/>
              <a:gd name="connsiteX6120" fmla="*/ 1946086 w 5286365"/>
              <a:gd name="connsiteY6120" fmla="*/ 169872 h 6857999"/>
              <a:gd name="connsiteX6121" fmla="*/ 1948467 w 5286365"/>
              <a:gd name="connsiteY6121" fmla="*/ 169872 h 6857999"/>
              <a:gd name="connsiteX6122" fmla="*/ 1952435 w 5286365"/>
              <a:gd name="connsiteY6122" fmla="*/ 168686 h 6857999"/>
              <a:gd name="connsiteX6123" fmla="*/ 1957197 w 5286365"/>
              <a:gd name="connsiteY6123" fmla="*/ 167492 h 6857999"/>
              <a:gd name="connsiteX6124" fmla="*/ 1961165 w 5286365"/>
              <a:gd name="connsiteY6124" fmla="*/ 165113 h 6857999"/>
              <a:gd name="connsiteX6125" fmla="*/ 1965133 w 5286365"/>
              <a:gd name="connsiteY6125" fmla="*/ 162728 h 6857999"/>
              <a:gd name="connsiteX6126" fmla="*/ 1969101 w 5286365"/>
              <a:gd name="connsiteY6126" fmla="*/ 159950 h 6857999"/>
              <a:gd name="connsiteX6127" fmla="*/ 1972673 w 5286365"/>
              <a:gd name="connsiteY6127" fmla="*/ 156777 h 6857999"/>
              <a:gd name="connsiteX6128" fmla="*/ 1976244 w 5286365"/>
              <a:gd name="connsiteY6128" fmla="*/ 153204 h 6857999"/>
              <a:gd name="connsiteX6129" fmla="*/ 1979418 w 5286365"/>
              <a:gd name="connsiteY6129" fmla="*/ 149237 h 6857999"/>
              <a:gd name="connsiteX6130" fmla="*/ 1986164 w 5286365"/>
              <a:gd name="connsiteY6130" fmla="*/ 141298 h 6857999"/>
              <a:gd name="connsiteX6131" fmla="*/ 1991323 w 5286365"/>
              <a:gd name="connsiteY6131" fmla="*/ 132567 h 6857999"/>
              <a:gd name="connsiteX6132" fmla="*/ 1995291 w 5286365"/>
              <a:gd name="connsiteY6132" fmla="*/ 124234 h 6857999"/>
              <a:gd name="connsiteX6133" fmla="*/ 1994497 w 5286365"/>
              <a:gd name="connsiteY6133" fmla="*/ 123044 h 6857999"/>
              <a:gd name="connsiteX6134" fmla="*/ 1994100 w 5286365"/>
              <a:gd name="connsiteY6134" fmla="*/ 122249 h 6857999"/>
              <a:gd name="connsiteX6135" fmla="*/ 1991719 w 5286365"/>
              <a:gd name="connsiteY6135" fmla="*/ 120661 h 6857999"/>
              <a:gd name="connsiteX6136" fmla="*/ 1988942 w 5286365"/>
              <a:gd name="connsiteY6136" fmla="*/ 119471 h 6857999"/>
              <a:gd name="connsiteX6137" fmla="*/ 1986561 w 5286365"/>
              <a:gd name="connsiteY6137" fmla="*/ 119073 h 6857999"/>
              <a:gd name="connsiteX6138" fmla="*/ 1983783 w 5286365"/>
              <a:gd name="connsiteY6138" fmla="*/ 118279 h 6857999"/>
              <a:gd name="connsiteX6139" fmla="*/ 1981402 w 5286365"/>
              <a:gd name="connsiteY6139" fmla="*/ 116692 h 6857999"/>
              <a:gd name="connsiteX6140" fmla="*/ 1979418 w 5286365"/>
              <a:gd name="connsiteY6140" fmla="*/ 115105 h 6857999"/>
              <a:gd name="connsiteX6141" fmla="*/ 1979022 w 5286365"/>
              <a:gd name="connsiteY6141" fmla="*/ 113913 h 6857999"/>
              <a:gd name="connsiteX6142" fmla="*/ 1979022 w 5286365"/>
              <a:gd name="connsiteY6142" fmla="*/ 112724 h 6857999"/>
              <a:gd name="connsiteX6143" fmla="*/ 1973466 w 5286365"/>
              <a:gd name="connsiteY6143" fmla="*/ 114708 h 6857999"/>
              <a:gd name="connsiteX6144" fmla="*/ 1969498 w 5286365"/>
              <a:gd name="connsiteY6144" fmla="*/ 116692 h 6857999"/>
              <a:gd name="connsiteX6145" fmla="*/ 1965927 w 5286365"/>
              <a:gd name="connsiteY6145" fmla="*/ 118677 h 6857999"/>
              <a:gd name="connsiteX6146" fmla="*/ 1963546 w 5286365"/>
              <a:gd name="connsiteY6146" fmla="*/ 120661 h 6857999"/>
              <a:gd name="connsiteX6147" fmla="*/ 1961562 w 5286365"/>
              <a:gd name="connsiteY6147" fmla="*/ 122645 h 6857999"/>
              <a:gd name="connsiteX6148" fmla="*/ 1960371 w 5286365"/>
              <a:gd name="connsiteY6148" fmla="*/ 125026 h 6857999"/>
              <a:gd name="connsiteX6149" fmla="*/ 1959578 w 5286365"/>
              <a:gd name="connsiteY6149" fmla="*/ 127012 h 6857999"/>
              <a:gd name="connsiteX6150" fmla="*/ 1959181 w 5286365"/>
              <a:gd name="connsiteY6150" fmla="*/ 129789 h 6857999"/>
              <a:gd name="connsiteX6151" fmla="*/ 1959181 w 5286365"/>
              <a:gd name="connsiteY6151" fmla="*/ 135741 h 6857999"/>
              <a:gd name="connsiteX6152" fmla="*/ 1959181 w 5286365"/>
              <a:gd name="connsiteY6152" fmla="*/ 142091 h 6857999"/>
              <a:gd name="connsiteX6153" fmla="*/ 1959181 w 5286365"/>
              <a:gd name="connsiteY6153" fmla="*/ 145664 h 6857999"/>
              <a:gd name="connsiteX6154" fmla="*/ 1958387 w 5286365"/>
              <a:gd name="connsiteY6154" fmla="*/ 149631 h 6857999"/>
              <a:gd name="connsiteX6155" fmla="*/ 1957197 w 5286365"/>
              <a:gd name="connsiteY6155" fmla="*/ 153602 h 6857999"/>
              <a:gd name="connsiteX6156" fmla="*/ 1955610 w 5286365"/>
              <a:gd name="connsiteY6156" fmla="*/ 158364 h 6857999"/>
              <a:gd name="connsiteX6157" fmla="*/ 1950054 w 5286365"/>
              <a:gd name="connsiteY6157" fmla="*/ 156777 h 6857999"/>
              <a:gd name="connsiteX6158" fmla="*/ 1946086 w 5286365"/>
              <a:gd name="connsiteY6158" fmla="*/ 155190 h 6857999"/>
              <a:gd name="connsiteX6159" fmla="*/ 1944896 w 5286365"/>
              <a:gd name="connsiteY6159" fmla="*/ 154396 h 6857999"/>
              <a:gd name="connsiteX6160" fmla="*/ 1944102 w 5286365"/>
              <a:gd name="connsiteY6160" fmla="*/ 153204 h 6857999"/>
              <a:gd name="connsiteX6161" fmla="*/ 1943309 w 5286365"/>
              <a:gd name="connsiteY6161" fmla="*/ 152412 h 6857999"/>
              <a:gd name="connsiteX6162" fmla="*/ 1943309 w 5286365"/>
              <a:gd name="connsiteY6162" fmla="*/ 151221 h 6857999"/>
              <a:gd name="connsiteX6163" fmla="*/ 1944102 w 5286365"/>
              <a:gd name="connsiteY6163" fmla="*/ 148839 h 6857999"/>
              <a:gd name="connsiteX6164" fmla="*/ 1944896 w 5286365"/>
              <a:gd name="connsiteY6164" fmla="*/ 146060 h 6857999"/>
              <a:gd name="connsiteX6165" fmla="*/ 1948864 w 5286365"/>
              <a:gd name="connsiteY6165" fmla="*/ 140903 h 6857999"/>
              <a:gd name="connsiteX6166" fmla="*/ 1950451 w 5286365"/>
              <a:gd name="connsiteY6166" fmla="*/ 137725 h 6857999"/>
              <a:gd name="connsiteX6167" fmla="*/ 1952435 w 5286365"/>
              <a:gd name="connsiteY6167" fmla="*/ 134553 h 6857999"/>
              <a:gd name="connsiteX6168" fmla="*/ 1953626 w 5286365"/>
              <a:gd name="connsiteY6168" fmla="*/ 131774 h 6857999"/>
              <a:gd name="connsiteX6169" fmla="*/ 1953626 w 5286365"/>
              <a:gd name="connsiteY6169" fmla="*/ 128996 h 6857999"/>
              <a:gd name="connsiteX6170" fmla="*/ 1952832 w 5286365"/>
              <a:gd name="connsiteY6170" fmla="*/ 127805 h 6857999"/>
              <a:gd name="connsiteX6171" fmla="*/ 1952435 w 5286365"/>
              <a:gd name="connsiteY6171" fmla="*/ 126217 h 6857999"/>
              <a:gd name="connsiteX6172" fmla="*/ 1950848 w 5286365"/>
              <a:gd name="connsiteY6172" fmla="*/ 124630 h 6857999"/>
              <a:gd name="connsiteX6173" fmla="*/ 1949658 w 5286365"/>
              <a:gd name="connsiteY6173" fmla="*/ 123836 h 6857999"/>
              <a:gd name="connsiteX6174" fmla="*/ 1945293 w 5286365"/>
              <a:gd name="connsiteY6174" fmla="*/ 121057 h 6857999"/>
              <a:gd name="connsiteX6175" fmla="*/ 1938944 w 5286365"/>
              <a:gd name="connsiteY6175" fmla="*/ 118677 h 6857999"/>
              <a:gd name="connsiteX6176" fmla="*/ 1931404 w 5286365"/>
              <a:gd name="connsiteY6176" fmla="*/ 120264 h 6857999"/>
              <a:gd name="connsiteX6177" fmla="*/ 1925055 w 5286365"/>
              <a:gd name="connsiteY6177" fmla="*/ 122249 h 6857999"/>
              <a:gd name="connsiteX6178" fmla="*/ 1919897 w 5286365"/>
              <a:gd name="connsiteY6178" fmla="*/ 125026 h 6857999"/>
              <a:gd name="connsiteX6179" fmla="*/ 1915532 w 5286365"/>
              <a:gd name="connsiteY6179" fmla="*/ 128201 h 6857999"/>
              <a:gd name="connsiteX6180" fmla="*/ 1912357 w 5286365"/>
              <a:gd name="connsiteY6180" fmla="*/ 132170 h 6857999"/>
              <a:gd name="connsiteX6181" fmla="*/ 1909183 w 5286365"/>
              <a:gd name="connsiteY6181" fmla="*/ 136140 h 6857999"/>
              <a:gd name="connsiteX6182" fmla="*/ 1907992 w 5286365"/>
              <a:gd name="connsiteY6182" fmla="*/ 140903 h 6857999"/>
              <a:gd name="connsiteX6183" fmla="*/ 1906405 w 5286365"/>
              <a:gd name="connsiteY6183" fmla="*/ 145268 h 6857999"/>
              <a:gd name="connsiteX6184" fmla="*/ 1905215 w 5286365"/>
              <a:gd name="connsiteY6184" fmla="*/ 150427 h 6857999"/>
              <a:gd name="connsiteX6185" fmla="*/ 1904818 w 5286365"/>
              <a:gd name="connsiteY6185" fmla="*/ 155190 h 6857999"/>
              <a:gd name="connsiteX6186" fmla="*/ 1903627 w 5286365"/>
              <a:gd name="connsiteY6186" fmla="*/ 164714 h 6857999"/>
              <a:gd name="connsiteX6187" fmla="*/ 1902437 w 5286365"/>
              <a:gd name="connsiteY6187" fmla="*/ 173445 h 6857999"/>
              <a:gd name="connsiteX6188" fmla="*/ 1901247 w 5286365"/>
              <a:gd name="connsiteY6188" fmla="*/ 177414 h 6857999"/>
              <a:gd name="connsiteX6189" fmla="*/ 1899659 w 5286365"/>
              <a:gd name="connsiteY6189" fmla="*/ 180985 h 6857999"/>
              <a:gd name="connsiteX6190" fmla="*/ 1897278 w 5286365"/>
              <a:gd name="connsiteY6190" fmla="*/ 177414 h 6857999"/>
              <a:gd name="connsiteX6191" fmla="*/ 1895294 w 5286365"/>
              <a:gd name="connsiteY6191" fmla="*/ 173843 h 6857999"/>
              <a:gd name="connsiteX6192" fmla="*/ 1893707 w 5286365"/>
              <a:gd name="connsiteY6192" fmla="*/ 169872 h 6857999"/>
              <a:gd name="connsiteX6193" fmla="*/ 1892914 w 5286365"/>
              <a:gd name="connsiteY6193" fmla="*/ 165113 h 6857999"/>
              <a:gd name="connsiteX6194" fmla="*/ 1891723 w 5286365"/>
              <a:gd name="connsiteY6194" fmla="*/ 161142 h 6857999"/>
              <a:gd name="connsiteX6195" fmla="*/ 1891326 w 5286365"/>
              <a:gd name="connsiteY6195" fmla="*/ 156777 h 6857999"/>
              <a:gd name="connsiteX6196" fmla="*/ 1890930 w 5286365"/>
              <a:gd name="connsiteY6196" fmla="*/ 147252 h 6857999"/>
              <a:gd name="connsiteX6197" fmla="*/ 1891326 w 5286365"/>
              <a:gd name="connsiteY6197" fmla="*/ 137332 h 6857999"/>
              <a:gd name="connsiteX6198" fmla="*/ 1892914 w 5286365"/>
              <a:gd name="connsiteY6198" fmla="*/ 127012 h 6857999"/>
              <a:gd name="connsiteX6199" fmla="*/ 1894104 w 5286365"/>
              <a:gd name="connsiteY6199" fmla="*/ 116692 h 6857999"/>
              <a:gd name="connsiteX6200" fmla="*/ 1896882 w 5286365"/>
              <a:gd name="connsiteY6200" fmla="*/ 105580 h 6857999"/>
              <a:gd name="connsiteX6201" fmla="*/ 1901643 w 5286365"/>
              <a:gd name="connsiteY6201" fmla="*/ 84147 h 6857999"/>
              <a:gd name="connsiteX6202" fmla="*/ 1903627 w 5286365"/>
              <a:gd name="connsiteY6202" fmla="*/ 73035 h 6857999"/>
              <a:gd name="connsiteX6203" fmla="*/ 1906008 w 5286365"/>
              <a:gd name="connsiteY6203" fmla="*/ 62322 h 6857999"/>
              <a:gd name="connsiteX6204" fmla="*/ 1907199 w 5286365"/>
              <a:gd name="connsiteY6204" fmla="*/ 52001 h 6857999"/>
              <a:gd name="connsiteX6205" fmla="*/ 1907992 w 5286365"/>
              <a:gd name="connsiteY6205" fmla="*/ 41286 h 6857999"/>
              <a:gd name="connsiteX6206" fmla="*/ 1907199 w 5286365"/>
              <a:gd name="connsiteY6206" fmla="*/ 31764 h 6857999"/>
              <a:gd name="connsiteX6207" fmla="*/ 1906802 w 5286365"/>
              <a:gd name="connsiteY6207" fmla="*/ 26601 h 6857999"/>
              <a:gd name="connsiteX6208" fmla="*/ 1906008 w 5286365"/>
              <a:gd name="connsiteY6208" fmla="*/ 22239 h 6857999"/>
              <a:gd name="connsiteX6209" fmla="*/ 1909183 w 5286365"/>
              <a:gd name="connsiteY6209" fmla="*/ 18666 h 6857999"/>
              <a:gd name="connsiteX6210" fmla="*/ 1912357 w 5286365"/>
              <a:gd name="connsiteY6210" fmla="*/ 14697 h 6857999"/>
              <a:gd name="connsiteX6211" fmla="*/ 1914738 w 5286365"/>
              <a:gd name="connsiteY6211" fmla="*/ 10727 h 6857999"/>
              <a:gd name="connsiteX6212" fmla="*/ 1917516 w 5286365"/>
              <a:gd name="connsiteY6212" fmla="*/ 6760 h 6857999"/>
              <a:gd name="connsiteX6213" fmla="*/ 1920588 w 5286365"/>
              <a:gd name="connsiteY6213" fmla="*/ 0 h 6857999"/>
              <a:gd name="connsiteX6214" fmla="*/ 2066854 w 5286365"/>
              <a:gd name="connsiteY6214" fmla="*/ 0 h 6857999"/>
              <a:gd name="connsiteX6215" fmla="*/ 2067510 w 5286365"/>
              <a:gd name="connsiteY6215" fmla="*/ 2788 h 6857999"/>
              <a:gd name="connsiteX6216" fmla="*/ 2067907 w 5286365"/>
              <a:gd name="connsiteY6216" fmla="*/ 10331 h 6857999"/>
              <a:gd name="connsiteX6217" fmla="*/ 2067510 w 5286365"/>
              <a:gd name="connsiteY6217" fmla="*/ 18270 h 6857999"/>
              <a:gd name="connsiteX6218" fmla="*/ 2065923 w 5286365"/>
              <a:gd name="connsiteY6218" fmla="*/ 27395 h 6857999"/>
              <a:gd name="connsiteX6219" fmla="*/ 2071875 w 5286365"/>
              <a:gd name="connsiteY6219" fmla="*/ 24618 h 6857999"/>
              <a:gd name="connsiteX6220" fmla="*/ 2077430 w 5286365"/>
              <a:gd name="connsiteY6220" fmla="*/ 21840 h 6857999"/>
              <a:gd name="connsiteX6221" fmla="*/ 2081398 w 5286365"/>
              <a:gd name="connsiteY6221" fmla="*/ 18666 h 6857999"/>
              <a:gd name="connsiteX6222" fmla="*/ 2084970 w 5286365"/>
              <a:gd name="connsiteY6222" fmla="*/ 15093 h 6857999"/>
              <a:gd name="connsiteX6223" fmla="*/ 2088144 w 5286365"/>
              <a:gd name="connsiteY6223" fmla="*/ 11918 h 6857999"/>
              <a:gd name="connsiteX6224" fmla="*/ 2089335 w 5286365"/>
              <a:gd name="connsiteY6224" fmla="*/ 8347 h 6857999"/>
              <a:gd name="connsiteX6225" fmla="*/ 2090922 w 5286365"/>
              <a:gd name="connsiteY6225" fmla="*/ 4774 h 6857999"/>
              <a:gd name="connsiteX6226" fmla="*/ 2091319 w 5286365"/>
              <a:gd name="connsiteY6226" fmla="*/ 807 h 6857999"/>
              <a:gd name="connsiteX6227" fmla="*/ 2091319 w 5286365"/>
              <a:gd name="connsiteY6227" fmla="*/ 0 h 6857999"/>
              <a:gd name="connsiteX6228" fmla="*/ 5286365 w 5286365"/>
              <a:gd name="connsiteY6228" fmla="*/ 0 h 6857999"/>
              <a:gd name="connsiteX6229" fmla="*/ 5286365 w 5286365"/>
              <a:gd name="connsiteY6229" fmla="*/ 1588229 h 6857999"/>
              <a:gd name="connsiteX6230" fmla="*/ 5286026 w 5286365"/>
              <a:gd name="connsiteY6230" fmla="*/ 1585519 h 6857999"/>
              <a:gd name="connsiteX6231" fmla="*/ 5284440 w 5286365"/>
              <a:gd name="connsiteY6231" fmla="*/ 1579562 h 6857999"/>
              <a:gd name="connsiteX6232" fmla="*/ 5281661 w 5286365"/>
              <a:gd name="connsiteY6232" fmla="*/ 1574005 h 6857999"/>
              <a:gd name="connsiteX6233" fmla="*/ 5279280 w 5286365"/>
              <a:gd name="connsiteY6233" fmla="*/ 1568454 h 6857999"/>
              <a:gd name="connsiteX6234" fmla="*/ 5276504 w 5286365"/>
              <a:gd name="connsiteY6234" fmla="*/ 1563687 h 6857999"/>
              <a:gd name="connsiteX6235" fmla="*/ 5273329 w 5286365"/>
              <a:gd name="connsiteY6235" fmla="*/ 1574005 h 6857999"/>
              <a:gd name="connsiteX6236" fmla="*/ 5269361 w 5286365"/>
              <a:gd name="connsiteY6236" fmla="*/ 1585119 h 6857999"/>
              <a:gd name="connsiteX6237" fmla="*/ 5265392 w 5286365"/>
              <a:gd name="connsiteY6237" fmla="*/ 1595041 h 6857999"/>
              <a:gd name="connsiteX6238" fmla="*/ 5260631 w 5286365"/>
              <a:gd name="connsiteY6238" fmla="*/ 1605756 h 6857999"/>
              <a:gd name="connsiteX6239" fmla="*/ 5255870 w 5286365"/>
              <a:gd name="connsiteY6239" fmla="*/ 1615280 h 6857999"/>
              <a:gd name="connsiteX6240" fmla="*/ 5250315 w 5286365"/>
              <a:gd name="connsiteY6240" fmla="*/ 1624805 h 6857999"/>
              <a:gd name="connsiteX6241" fmla="*/ 5244362 w 5286365"/>
              <a:gd name="connsiteY6241" fmla="*/ 1633935 h 6857999"/>
              <a:gd name="connsiteX6242" fmla="*/ 5237616 w 5286365"/>
              <a:gd name="connsiteY6242" fmla="*/ 1642266 h 6857999"/>
              <a:gd name="connsiteX6243" fmla="*/ 5234838 w 5286365"/>
              <a:gd name="connsiteY6243" fmla="*/ 1643061 h 6857999"/>
              <a:gd name="connsiteX6244" fmla="*/ 5232060 w 5286365"/>
              <a:gd name="connsiteY6244" fmla="*/ 1642266 h 6857999"/>
              <a:gd name="connsiteX6245" fmla="*/ 5230472 w 5286365"/>
              <a:gd name="connsiteY6245" fmla="*/ 1641478 h 6857999"/>
              <a:gd name="connsiteX6246" fmla="*/ 5229680 w 5286365"/>
              <a:gd name="connsiteY6246" fmla="*/ 1639888 h 6857999"/>
              <a:gd name="connsiteX6247" fmla="*/ 5229284 w 5286365"/>
              <a:gd name="connsiteY6247" fmla="*/ 1637905 h 6857999"/>
              <a:gd name="connsiteX6248" fmla="*/ 5229284 w 5286365"/>
              <a:gd name="connsiteY6248" fmla="*/ 1635919 h 6857999"/>
              <a:gd name="connsiteX6249" fmla="*/ 5228490 w 5286365"/>
              <a:gd name="connsiteY6249" fmla="*/ 1631949 h 6857999"/>
              <a:gd name="connsiteX6250" fmla="*/ 5228490 w 5286365"/>
              <a:gd name="connsiteY6250" fmla="*/ 1629964 h 6857999"/>
              <a:gd name="connsiteX6251" fmla="*/ 5228092 w 5286365"/>
              <a:gd name="connsiteY6251" fmla="*/ 1627981 h 6857999"/>
              <a:gd name="connsiteX6252" fmla="*/ 5227696 w 5286365"/>
              <a:gd name="connsiteY6252" fmla="*/ 1626393 h 6857999"/>
              <a:gd name="connsiteX6253" fmla="*/ 5226107 w 5286365"/>
              <a:gd name="connsiteY6253" fmla="*/ 1624805 h 6857999"/>
              <a:gd name="connsiteX6254" fmla="*/ 5224125 w 5286365"/>
              <a:gd name="connsiteY6254" fmla="*/ 1624407 h 6857999"/>
              <a:gd name="connsiteX6255" fmla="*/ 5221743 w 5286365"/>
              <a:gd name="connsiteY6255" fmla="*/ 1623617 h 6857999"/>
              <a:gd name="connsiteX6256" fmla="*/ 5218171 w 5286365"/>
              <a:gd name="connsiteY6256" fmla="*/ 1624407 h 6857999"/>
              <a:gd name="connsiteX6257" fmla="*/ 5213011 w 5286365"/>
              <a:gd name="connsiteY6257" fmla="*/ 1625999 h 6857999"/>
              <a:gd name="connsiteX6258" fmla="*/ 5210633 w 5286365"/>
              <a:gd name="connsiteY6258" fmla="*/ 1627188 h 6857999"/>
              <a:gd name="connsiteX6259" fmla="*/ 5209046 w 5286365"/>
              <a:gd name="connsiteY6259" fmla="*/ 1629173 h 6857999"/>
              <a:gd name="connsiteX6260" fmla="*/ 5208252 w 5286365"/>
              <a:gd name="connsiteY6260" fmla="*/ 1631949 h 6857999"/>
              <a:gd name="connsiteX6261" fmla="*/ 5207459 w 5286365"/>
              <a:gd name="connsiteY6261" fmla="*/ 1635523 h 6857999"/>
              <a:gd name="connsiteX6262" fmla="*/ 5207459 w 5286365"/>
              <a:gd name="connsiteY6262" fmla="*/ 1642266 h 6857999"/>
              <a:gd name="connsiteX6263" fmla="*/ 5207459 w 5286365"/>
              <a:gd name="connsiteY6263" fmla="*/ 1650209 h 6857999"/>
              <a:gd name="connsiteX6264" fmla="*/ 5207459 w 5286365"/>
              <a:gd name="connsiteY6264" fmla="*/ 1654971 h 6857999"/>
              <a:gd name="connsiteX6265" fmla="*/ 5207061 w 5286365"/>
              <a:gd name="connsiteY6265" fmla="*/ 1658936 h 6857999"/>
              <a:gd name="connsiteX6266" fmla="*/ 5206267 w 5286365"/>
              <a:gd name="connsiteY6266" fmla="*/ 1662509 h 6857999"/>
              <a:gd name="connsiteX6267" fmla="*/ 5204680 w 5286365"/>
              <a:gd name="connsiteY6267" fmla="*/ 1666477 h 6857999"/>
              <a:gd name="connsiteX6268" fmla="*/ 5202697 w 5286365"/>
              <a:gd name="connsiteY6268" fmla="*/ 1669651 h 6857999"/>
              <a:gd name="connsiteX6269" fmla="*/ 5199524 w 5286365"/>
              <a:gd name="connsiteY6269" fmla="*/ 1672430 h 6857999"/>
              <a:gd name="connsiteX6270" fmla="*/ 5195157 w 5286365"/>
              <a:gd name="connsiteY6270" fmla="*/ 1674812 h 6857999"/>
              <a:gd name="connsiteX6271" fmla="*/ 5189998 w 5286365"/>
              <a:gd name="connsiteY6271" fmla="*/ 1676399 h 6857999"/>
              <a:gd name="connsiteX6272" fmla="*/ 5191584 w 5286365"/>
              <a:gd name="connsiteY6272" fmla="*/ 1679574 h 6857999"/>
              <a:gd name="connsiteX6273" fmla="*/ 5192381 w 5286365"/>
              <a:gd name="connsiteY6273" fmla="*/ 1681161 h 6857999"/>
              <a:gd name="connsiteX6274" fmla="*/ 5193966 w 5286365"/>
              <a:gd name="connsiteY6274" fmla="*/ 1681560 h 6857999"/>
              <a:gd name="connsiteX6275" fmla="*/ 5195157 w 5286365"/>
              <a:gd name="connsiteY6275" fmla="*/ 1681958 h 6857999"/>
              <a:gd name="connsiteX6276" fmla="*/ 5196346 w 5286365"/>
              <a:gd name="connsiteY6276" fmla="*/ 1681161 h 6857999"/>
              <a:gd name="connsiteX6277" fmla="*/ 5197936 w 5286365"/>
              <a:gd name="connsiteY6277" fmla="*/ 1679970 h 6857999"/>
              <a:gd name="connsiteX6278" fmla="*/ 5201110 w 5286365"/>
              <a:gd name="connsiteY6278" fmla="*/ 1677588 h 6857999"/>
              <a:gd name="connsiteX6279" fmla="*/ 5205079 w 5286365"/>
              <a:gd name="connsiteY6279" fmla="*/ 1674017 h 6857999"/>
              <a:gd name="connsiteX6280" fmla="*/ 5207061 w 5286365"/>
              <a:gd name="connsiteY6280" fmla="*/ 1672430 h 6857999"/>
              <a:gd name="connsiteX6281" fmla="*/ 5209444 w 5286365"/>
              <a:gd name="connsiteY6281" fmla="*/ 1670845 h 6857999"/>
              <a:gd name="connsiteX6282" fmla="*/ 5212220 w 5286365"/>
              <a:gd name="connsiteY6282" fmla="*/ 1670048 h 6857999"/>
              <a:gd name="connsiteX6283" fmla="*/ 5214999 w 5286365"/>
              <a:gd name="connsiteY6283" fmla="*/ 1670048 h 6857999"/>
              <a:gd name="connsiteX6284" fmla="*/ 5218171 w 5286365"/>
              <a:gd name="connsiteY6284" fmla="*/ 1670048 h 6857999"/>
              <a:gd name="connsiteX6285" fmla="*/ 5222139 w 5286365"/>
              <a:gd name="connsiteY6285" fmla="*/ 1670845 h 6857999"/>
              <a:gd name="connsiteX6286" fmla="*/ 5218965 w 5286365"/>
              <a:gd name="connsiteY6286" fmla="*/ 1672430 h 6857999"/>
              <a:gd name="connsiteX6287" fmla="*/ 5216982 w 5286365"/>
              <a:gd name="connsiteY6287" fmla="*/ 1674017 h 6857999"/>
              <a:gd name="connsiteX6288" fmla="*/ 5215791 w 5286365"/>
              <a:gd name="connsiteY6288" fmla="*/ 1676399 h 6857999"/>
              <a:gd name="connsiteX6289" fmla="*/ 5214601 w 5286365"/>
              <a:gd name="connsiteY6289" fmla="*/ 1679177 h 6857999"/>
              <a:gd name="connsiteX6290" fmla="*/ 5214206 w 5286365"/>
              <a:gd name="connsiteY6290" fmla="*/ 1681958 h 6857999"/>
              <a:gd name="connsiteX6291" fmla="*/ 5214601 w 5286365"/>
              <a:gd name="connsiteY6291" fmla="*/ 1684338 h 6857999"/>
              <a:gd name="connsiteX6292" fmla="*/ 5214999 w 5286365"/>
              <a:gd name="connsiteY6292" fmla="*/ 1687512 h 6857999"/>
              <a:gd name="connsiteX6293" fmla="*/ 5216189 w 5286365"/>
              <a:gd name="connsiteY6293" fmla="*/ 1690687 h 6857999"/>
              <a:gd name="connsiteX6294" fmla="*/ 5216982 w 5286365"/>
              <a:gd name="connsiteY6294" fmla="*/ 1693071 h 6857999"/>
              <a:gd name="connsiteX6295" fmla="*/ 5218965 w 5286365"/>
              <a:gd name="connsiteY6295" fmla="*/ 1695055 h 6857999"/>
              <a:gd name="connsiteX6296" fmla="*/ 5220554 w 5286365"/>
              <a:gd name="connsiteY6296" fmla="*/ 1696640 h 6857999"/>
              <a:gd name="connsiteX6297" fmla="*/ 5222537 w 5286365"/>
              <a:gd name="connsiteY6297" fmla="*/ 1697433 h 6857999"/>
              <a:gd name="connsiteX6298" fmla="*/ 5224522 w 5286365"/>
              <a:gd name="connsiteY6298" fmla="*/ 1698225 h 6857999"/>
              <a:gd name="connsiteX6299" fmla="*/ 5226505 w 5286365"/>
              <a:gd name="connsiteY6299" fmla="*/ 1697433 h 6857999"/>
              <a:gd name="connsiteX6300" fmla="*/ 5228490 w 5286365"/>
              <a:gd name="connsiteY6300" fmla="*/ 1696244 h 6857999"/>
              <a:gd name="connsiteX6301" fmla="*/ 5230076 w 5286365"/>
              <a:gd name="connsiteY6301" fmla="*/ 1693465 h 6857999"/>
              <a:gd name="connsiteX6302" fmla="*/ 5228490 w 5286365"/>
              <a:gd name="connsiteY6302" fmla="*/ 1700611 h 6857999"/>
              <a:gd name="connsiteX6303" fmla="*/ 5225711 w 5286365"/>
              <a:gd name="connsiteY6303" fmla="*/ 1708550 h 6857999"/>
              <a:gd name="connsiteX6304" fmla="*/ 5218171 w 5286365"/>
              <a:gd name="connsiteY6304" fmla="*/ 1727994 h 6857999"/>
              <a:gd name="connsiteX6305" fmla="*/ 5209444 w 5286365"/>
              <a:gd name="connsiteY6305" fmla="*/ 1750619 h 6857999"/>
              <a:gd name="connsiteX6306" fmla="*/ 5205079 w 5286365"/>
              <a:gd name="connsiteY6306" fmla="*/ 1762916 h 6857999"/>
              <a:gd name="connsiteX6307" fmla="*/ 5201110 w 5286365"/>
              <a:gd name="connsiteY6307" fmla="*/ 1774830 h 6857999"/>
              <a:gd name="connsiteX6308" fmla="*/ 5197936 w 5286365"/>
              <a:gd name="connsiteY6308" fmla="*/ 1786734 h 6857999"/>
              <a:gd name="connsiteX6309" fmla="*/ 5195157 w 5286365"/>
              <a:gd name="connsiteY6309" fmla="*/ 1799036 h 6857999"/>
              <a:gd name="connsiteX6310" fmla="*/ 5193569 w 5286365"/>
              <a:gd name="connsiteY6310" fmla="*/ 1810548 h 6857999"/>
              <a:gd name="connsiteX6311" fmla="*/ 5193569 w 5286365"/>
              <a:gd name="connsiteY6311" fmla="*/ 1816102 h 6857999"/>
              <a:gd name="connsiteX6312" fmla="*/ 5193569 w 5286365"/>
              <a:gd name="connsiteY6312" fmla="*/ 1821657 h 6857999"/>
              <a:gd name="connsiteX6313" fmla="*/ 5193569 w 5286365"/>
              <a:gd name="connsiteY6313" fmla="*/ 1827214 h 6857999"/>
              <a:gd name="connsiteX6314" fmla="*/ 5194364 w 5286365"/>
              <a:gd name="connsiteY6314" fmla="*/ 1831974 h 6857999"/>
              <a:gd name="connsiteX6315" fmla="*/ 5195555 w 5286365"/>
              <a:gd name="connsiteY6315" fmla="*/ 1837136 h 6857999"/>
              <a:gd name="connsiteX6316" fmla="*/ 5197537 w 5286365"/>
              <a:gd name="connsiteY6316" fmla="*/ 1841504 h 6857999"/>
              <a:gd name="connsiteX6317" fmla="*/ 5199524 w 5286365"/>
              <a:gd name="connsiteY6317" fmla="*/ 1846264 h 6857999"/>
              <a:gd name="connsiteX6318" fmla="*/ 5201904 w 5286365"/>
              <a:gd name="connsiteY6318" fmla="*/ 1850233 h 6857999"/>
              <a:gd name="connsiteX6319" fmla="*/ 5205079 w 5286365"/>
              <a:gd name="connsiteY6319" fmla="*/ 1854202 h 6857999"/>
              <a:gd name="connsiteX6320" fmla="*/ 5208647 w 5286365"/>
              <a:gd name="connsiteY6320" fmla="*/ 1857773 h 6857999"/>
              <a:gd name="connsiteX6321" fmla="*/ 5206665 w 5286365"/>
              <a:gd name="connsiteY6321" fmla="*/ 1860155 h 6857999"/>
              <a:gd name="connsiteX6322" fmla="*/ 5203888 w 5286365"/>
              <a:gd name="connsiteY6322" fmla="*/ 1862141 h 6857999"/>
              <a:gd name="connsiteX6323" fmla="*/ 5201506 w 5286365"/>
              <a:gd name="connsiteY6323" fmla="*/ 1863330 h 6857999"/>
              <a:gd name="connsiteX6324" fmla="*/ 5199126 w 5286365"/>
              <a:gd name="connsiteY6324" fmla="*/ 1863330 h 6857999"/>
              <a:gd name="connsiteX6325" fmla="*/ 5196346 w 5286365"/>
              <a:gd name="connsiteY6325" fmla="*/ 1862537 h 6857999"/>
              <a:gd name="connsiteX6326" fmla="*/ 5193966 w 5286365"/>
              <a:gd name="connsiteY6326" fmla="*/ 1861741 h 6857999"/>
              <a:gd name="connsiteX6327" fmla="*/ 5189602 w 5286365"/>
              <a:gd name="connsiteY6327" fmla="*/ 1858568 h 6857999"/>
              <a:gd name="connsiteX6328" fmla="*/ 5184445 w 5286365"/>
              <a:gd name="connsiteY6328" fmla="*/ 1854597 h 6857999"/>
              <a:gd name="connsiteX6329" fmla="*/ 5178889 w 5286365"/>
              <a:gd name="connsiteY6329" fmla="*/ 1850629 h 6857999"/>
              <a:gd name="connsiteX6330" fmla="*/ 5176507 w 5286365"/>
              <a:gd name="connsiteY6330" fmla="*/ 1848646 h 6857999"/>
              <a:gd name="connsiteX6331" fmla="*/ 5174127 w 5286365"/>
              <a:gd name="connsiteY6331" fmla="*/ 1847455 h 6857999"/>
              <a:gd name="connsiteX6332" fmla="*/ 5170953 w 5286365"/>
              <a:gd name="connsiteY6332" fmla="*/ 1846664 h 6857999"/>
              <a:gd name="connsiteX6333" fmla="*/ 5168570 w 5286365"/>
              <a:gd name="connsiteY6333" fmla="*/ 1846264 h 6857999"/>
              <a:gd name="connsiteX6334" fmla="*/ 5172144 w 5286365"/>
              <a:gd name="connsiteY6334" fmla="*/ 1850629 h 6857999"/>
              <a:gd name="connsiteX6335" fmla="*/ 5174920 w 5286365"/>
              <a:gd name="connsiteY6335" fmla="*/ 1854997 h 6857999"/>
              <a:gd name="connsiteX6336" fmla="*/ 5177301 w 5286365"/>
              <a:gd name="connsiteY6336" fmla="*/ 1860155 h 6857999"/>
              <a:gd name="connsiteX6337" fmla="*/ 5180474 w 5286365"/>
              <a:gd name="connsiteY6337" fmla="*/ 1865314 h 6857999"/>
              <a:gd name="connsiteX6338" fmla="*/ 5184445 w 5286365"/>
              <a:gd name="connsiteY6338" fmla="*/ 1875236 h 6857999"/>
              <a:gd name="connsiteX6339" fmla="*/ 5188410 w 5286365"/>
              <a:gd name="connsiteY6339" fmla="*/ 1886347 h 6857999"/>
              <a:gd name="connsiteX6340" fmla="*/ 5191983 w 5286365"/>
              <a:gd name="connsiteY6340" fmla="*/ 1897460 h 6857999"/>
              <a:gd name="connsiteX6341" fmla="*/ 5195157 w 5286365"/>
              <a:gd name="connsiteY6341" fmla="*/ 1908968 h 6857999"/>
              <a:gd name="connsiteX6342" fmla="*/ 5198728 w 5286365"/>
              <a:gd name="connsiteY6342" fmla="*/ 1920078 h 6857999"/>
              <a:gd name="connsiteX6343" fmla="*/ 5201904 w 5286365"/>
              <a:gd name="connsiteY6343" fmla="*/ 1930795 h 6857999"/>
              <a:gd name="connsiteX6344" fmla="*/ 5201110 w 5286365"/>
              <a:gd name="connsiteY6344" fmla="*/ 1932780 h 6857999"/>
              <a:gd name="connsiteX6345" fmla="*/ 5199919 w 5286365"/>
              <a:gd name="connsiteY6345" fmla="*/ 1934368 h 6857999"/>
              <a:gd name="connsiteX6346" fmla="*/ 5199126 w 5286365"/>
              <a:gd name="connsiteY6346" fmla="*/ 1935560 h 6857999"/>
              <a:gd name="connsiteX6347" fmla="*/ 5197936 w 5286365"/>
              <a:gd name="connsiteY6347" fmla="*/ 1935560 h 6857999"/>
              <a:gd name="connsiteX6348" fmla="*/ 5195555 w 5286365"/>
              <a:gd name="connsiteY6348" fmla="*/ 1935160 h 6857999"/>
              <a:gd name="connsiteX6349" fmla="*/ 5192381 w 5286365"/>
              <a:gd name="connsiteY6349" fmla="*/ 1933971 h 6857999"/>
              <a:gd name="connsiteX6350" fmla="*/ 5189602 w 5286365"/>
              <a:gd name="connsiteY6350" fmla="*/ 1932780 h 6857999"/>
              <a:gd name="connsiteX6351" fmla="*/ 5187617 w 5286365"/>
              <a:gd name="connsiteY6351" fmla="*/ 1932384 h 6857999"/>
              <a:gd name="connsiteX6352" fmla="*/ 5186030 w 5286365"/>
              <a:gd name="connsiteY6352" fmla="*/ 1932384 h 6857999"/>
              <a:gd name="connsiteX6353" fmla="*/ 5184047 w 5286365"/>
              <a:gd name="connsiteY6353" fmla="*/ 1932384 h 6857999"/>
              <a:gd name="connsiteX6354" fmla="*/ 5182063 w 5286365"/>
              <a:gd name="connsiteY6354" fmla="*/ 1933573 h 6857999"/>
              <a:gd name="connsiteX6355" fmla="*/ 5180080 w 5286365"/>
              <a:gd name="connsiteY6355" fmla="*/ 1935160 h 6857999"/>
              <a:gd name="connsiteX6356" fmla="*/ 5178094 w 5286365"/>
              <a:gd name="connsiteY6356" fmla="*/ 1937146 h 6857999"/>
              <a:gd name="connsiteX6357" fmla="*/ 5178094 w 5286365"/>
              <a:gd name="connsiteY6357" fmla="*/ 1941115 h 6857999"/>
              <a:gd name="connsiteX6358" fmla="*/ 5178492 w 5286365"/>
              <a:gd name="connsiteY6358" fmla="*/ 1945083 h 6857999"/>
              <a:gd name="connsiteX6359" fmla="*/ 5180474 w 5286365"/>
              <a:gd name="connsiteY6359" fmla="*/ 1947861 h 6857999"/>
              <a:gd name="connsiteX6360" fmla="*/ 5182856 w 5286365"/>
              <a:gd name="connsiteY6360" fmla="*/ 1949848 h 6857999"/>
              <a:gd name="connsiteX6361" fmla="*/ 5186427 w 5286365"/>
              <a:gd name="connsiteY6361" fmla="*/ 1952227 h 6857999"/>
              <a:gd name="connsiteX6362" fmla="*/ 5191190 w 5286365"/>
              <a:gd name="connsiteY6362" fmla="*/ 1953023 h 6857999"/>
              <a:gd name="connsiteX6363" fmla="*/ 5195949 w 5286365"/>
              <a:gd name="connsiteY6363" fmla="*/ 1953419 h 6857999"/>
              <a:gd name="connsiteX6364" fmla="*/ 5201904 w 5286365"/>
              <a:gd name="connsiteY6364" fmla="*/ 1953419 h 6857999"/>
              <a:gd name="connsiteX6365" fmla="*/ 5197936 w 5286365"/>
              <a:gd name="connsiteY6365" fmla="*/ 1954610 h 6857999"/>
              <a:gd name="connsiteX6366" fmla="*/ 5194364 w 5286365"/>
              <a:gd name="connsiteY6366" fmla="*/ 1956197 h 6857999"/>
              <a:gd name="connsiteX6367" fmla="*/ 5191584 w 5286365"/>
              <a:gd name="connsiteY6367" fmla="*/ 1958181 h 6857999"/>
              <a:gd name="connsiteX6368" fmla="*/ 5188410 w 5286365"/>
              <a:gd name="connsiteY6368" fmla="*/ 1960563 h 6857999"/>
              <a:gd name="connsiteX6369" fmla="*/ 5182461 w 5286365"/>
              <a:gd name="connsiteY6369" fmla="*/ 1965720 h 6857999"/>
              <a:gd name="connsiteX6370" fmla="*/ 5177301 w 5286365"/>
              <a:gd name="connsiteY6370" fmla="*/ 1971276 h 6857999"/>
              <a:gd name="connsiteX6371" fmla="*/ 5172538 w 5286365"/>
              <a:gd name="connsiteY6371" fmla="*/ 1975646 h 6857999"/>
              <a:gd name="connsiteX6372" fmla="*/ 5169762 w 5286365"/>
              <a:gd name="connsiteY6372" fmla="*/ 1977230 h 6857999"/>
              <a:gd name="connsiteX6373" fmla="*/ 5166984 w 5286365"/>
              <a:gd name="connsiteY6373" fmla="*/ 1978819 h 6857999"/>
              <a:gd name="connsiteX6374" fmla="*/ 5164603 w 5286365"/>
              <a:gd name="connsiteY6374" fmla="*/ 1979217 h 6857999"/>
              <a:gd name="connsiteX6375" fmla="*/ 5161031 w 5286365"/>
              <a:gd name="connsiteY6375" fmla="*/ 1979217 h 6857999"/>
              <a:gd name="connsiteX6376" fmla="*/ 5157856 w 5286365"/>
              <a:gd name="connsiteY6376" fmla="*/ 1978024 h 6857999"/>
              <a:gd name="connsiteX6377" fmla="*/ 5154286 w 5286365"/>
              <a:gd name="connsiteY6377" fmla="*/ 1976435 h 6857999"/>
              <a:gd name="connsiteX6378" fmla="*/ 5163809 w 5286365"/>
              <a:gd name="connsiteY6378" fmla="*/ 1991123 h 6857999"/>
              <a:gd name="connsiteX6379" fmla="*/ 5172936 w 5286365"/>
              <a:gd name="connsiteY6379" fmla="*/ 2005804 h 6857999"/>
              <a:gd name="connsiteX6380" fmla="*/ 5177301 w 5286365"/>
              <a:gd name="connsiteY6380" fmla="*/ 2013744 h 6857999"/>
              <a:gd name="connsiteX6381" fmla="*/ 5180871 w 5286365"/>
              <a:gd name="connsiteY6381" fmla="*/ 2021681 h 6857999"/>
              <a:gd name="connsiteX6382" fmla="*/ 5184445 w 5286365"/>
              <a:gd name="connsiteY6382" fmla="*/ 2030016 h 6857999"/>
              <a:gd name="connsiteX6383" fmla="*/ 5187617 w 5286365"/>
              <a:gd name="connsiteY6383" fmla="*/ 2038348 h 6857999"/>
              <a:gd name="connsiteX6384" fmla="*/ 5184047 w 5286365"/>
              <a:gd name="connsiteY6384" fmla="*/ 2037160 h 6857999"/>
              <a:gd name="connsiteX6385" fmla="*/ 5180871 w 5286365"/>
              <a:gd name="connsiteY6385" fmla="*/ 2036367 h 6857999"/>
              <a:gd name="connsiteX6386" fmla="*/ 5175318 w 5286365"/>
              <a:gd name="connsiteY6386" fmla="*/ 2032794 h 6857999"/>
              <a:gd name="connsiteX6387" fmla="*/ 5172936 w 5286365"/>
              <a:gd name="connsiteY6387" fmla="*/ 2030809 h 6857999"/>
              <a:gd name="connsiteX6388" fmla="*/ 5170554 w 5286365"/>
              <a:gd name="connsiteY6388" fmla="*/ 2029223 h 6857999"/>
              <a:gd name="connsiteX6389" fmla="*/ 5166984 w 5286365"/>
              <a:gd name="connsiteY6389" fmla="*/ 2028428 h 6857999"/>
              <a:gd name="connsiteX6390" fmla="*/ 5163017 w 5286365"/>
              <a:gd name="connsiteY6390" fmla="*/ 2027236 h 6857999"/>
              <a:gd name="connsiteX6391" fmla="*/ 5169365 w 5286365"/>
              <a:gd name="connsiteY6391" fmla="*/ 2034775 h 6857999"/>
              <a:gd name="connsiteX6392" fmla="*/ 5174127 w 5286365"/>
              <a:gd name="connsiteY6392" fmla="*/ 2042718 h 6857999"/>
              <a:gd name="connsiteX6393" fmla="*/ 5177301 w 5286365"/>
              <a:gd name="connsiteY6393" fmla="*/ 2050257 h 6857999"/>
              <a:gd name="connsiteX6394" fmla="*/ 5180080 w 5286365"/>
              <a:gd name="connsiteY6394" fmla="*/ 2057797 h 6857999"/>
              <a:gd name="connsiteX6395" fmla="*/ 5181666 w 5286365"/>
              <a:gd name="connsiteY6395" fmla="*/ 2065337 h 6857999"/>
              <a:gd name="connsiteX6396" fmla="*/ 5182461 w 5286365"/>
              <a:gd name="connsiteY6396" fmla="*/ 2073673 h 6857999"/>
              <a:gd name="connsiteX6397" fmla="*/ 5182856 w 5286365"/>
              <a:gd name="connsiteY6397" fmla="*/ 2081212 h 6857999"/>
              <a:gd name="connsiteX6398" fmla="*/ 5182856 w 5286365"/>
              <a:gd name="connsiteY6398" fmla="*/ 2088358 h 6857999"/>
              <a:gd name="connsiteX6399" fmla="*/ 5182461 w 5286365"/>
              <a:gd name="connsiteY6399" fmla="*/ 2103041 h 6857999"/>
              <a:gd name="connsiteX6400" fmla="*/ 5182063 w 5286365"/>
              <a:gd name="connsiteY6400" fmla="*/ 2110581 h 6857999"/>
              <a:gd name="connsiteX6401" fmla="*/ 5182461 w 5286365"/>
              <a:gd name="connsiteY6401" fmla="*/ 2117727 h 6857999"/>
              <a:gd name="connsiteX6402" fmla="*/ 5182856 w 5286365"/>
              <a:gd name="connsiteY6402" fmla="*/ 2124870 h 6857999"/>
              <a:gd name="connsiteX6403" fmla="*/ 5184047 w 5286365"/>
              <a:gd name="connsiteY6403" fmla="*/ 2131613 h 6857999"/>
              <a:gd name="connsiteX6404" fmla="*/ 5186030 w 5286365"/>
              <a:gd name="connsiteY6404" fmla="*/ 2138761 h 6857999"/>
              <a:gd name="connsiteX6405" fmla="*/ 5189207 w 5286365"/>
              <a:gd name="connsiteY6405" fmla="*/ 2145903 h 6857999"/>
              <a:gd name="connsiteX6406" fmla="*/ 5186427 w 5286365"/>
              <a:gd name="connsiteY6406" fmla="*/ 2145109 h 6857999"/>
              <a:gd name="connsiteX6407" fmla="*/ 5184841 w 5286365"/>
              <a:gd name="connsiteY6407" fmla="*/ 2144713 h 6857999"/>
              <a:gd name="connsiteX6408" fmla="*/ 5181666 w 5286365"/>
              <a:gd name="connsiteY6408" fmla="*/ 2142729 h 6857999"/>
              <a:gd name="connsiteX6409" fmla="*/ 5178094 w 5286365"/>
              <a:gd name="connsiteY6409" fmla="*/ 2141140 h 6857999"/>
              <a:gd name="connsiteX6410" fmla="*/ 5175318 w 5286365"/>
              <a:gd name="connsiteY6410" fmla="*/ 2140745 h 6857999"/>
              <a:gd name="connsiteX6411" fmla="*/ 5172936 w 5286365"/>
              <a:gd name="connsiteY6411" fmla="*/ 2140350 h 6857999"/>
              <a:gd name="connsiteX6412" fmla="*/ 5174127 w 5286365"/>
              <a:gd name="connsiteY6412" fmla="*/ 2159792 h 6857999"/>
              <a:gd name="connsiteX6413" fmla="*/ 5174525 w 5286365"/>
              <a:gd name="connsiteY6413" fmla="*/ 2178445 h 6857999"/>
              <a:gd name="connsiteX6414" fmla="*/ 5174525 w 5286365"/>
              <a:gd name="connsiteY6414" fmla="*/ 2195907 h 6857999"/>
              <a:gd name="connsiteX6415" fmla="*/ 5174127 w 5286365"/>
              <a:gd name="connsiteY6415" fmla="*/ 2212974 h 6857999"/>
              <a:gd name="connsiteX6416" fmla="*/ 5172538 w 5286365"/>
              <a:gd name="connsiteY6416" fmla="*/ 2244723 h 6857999"/>
              <a:gd name="connsiteX6417" fmla="*/ 5170554 w 5286365"/>
              <a:gd name="connsiteY6417" fmla="*/ 2275283 h 6857999"/>
              <a:gd name="connsiteX6418" fmla="*/ 5169365 w 5286365"/>
              <a:gd name="connsiteY6418" fmla="*/ 2305049 h 6857999"/>
              <a:gd name="connsiteX6419" fmla="*/ 5168967 w 5286365"/>
              <a:gd name="connsiteY6419" fmla="*/ 2319732 h 6857999"/>
              <a:gd name="connsiteX6420" fmla="*/ 5169365 w 5286365"/>
              <a:gd name="connsiteY6420" fmla="*/ 2334814 h 6857999"/>
              <a:gd name="connsiteX6421" fmla="*/ 5169762 w 5286365"/>
              <a:gd name="connsiteY6421" fmla="*/ 2350692 h 6857999"/>
              <a:gd name="connsiteX6422" fmla="*/ 5171347 w 5286365"/>
              <a:gd name="connsiteY6422" fmla="*/ 2366567 h 6857999"/>
              <a:gd name="connsiteX6423" fmla="*/ 5174127 w 5286365"/>
              <a:gd name="connsiteY6423" fmla="*/ 2383235 h 6857999"/>
              <a:gd name="connsiteX6424" fmla="*/ 5176903 w 5286365"/>
              <a:gd name="connsiteY6424" fmla="*/ 2400298 h 6857999"/>
              <a:gd name="connsiteX6425" fmla="*/ 5170953 w 5286365"/>
              <a:gd name="connsiteY6425" fmla="*/ 2398316 h 6857999"/>
              <a:gd name="connsiteX6426" fmla="*/ 5165398 w 5286365"/>
              <a:gd name="connsiteY6426" fmla="*/ 2395538 h 6857999"/>
              <a:gd name="connsiteX6427" fmla="*/ 5160238 w 5286365"/>
              <a:gd name="connsiteY6427" fmla="*/ 2392759 h 6857999"/>
              <a:gd name="connsiteX6428" fmla="*/ 5157064 w 5286365"/>
              <a:gd name="connsiteY6428" fmla="*/ 2389188 h 6857999"/>
              <a:gd name="connsiteX6429" fmla="*/ 5155475 w 5286365"/>
              <a:gd name="connsiteY6429" fmla="*/ 2387204 h 6857999"/>
              <a:gd name="connsiteX6430" fmla="*/ 5153890 w 5286365"/>
              <a:gd name="connsiteY6430" fmla="*/ 2384823 h 6857999"/>
              <a:gd name="connsiteX6431" fmla="*/ 5152699 w 5286365"/>
              <a:gd name="connsiteY6431" fmla="*/ 2382042 h 6857999"/>
              <a:gd name="connsiteX6432" fmla="*/ 5152299 w 5286365"/>
              <a:gd name="connsiteY6432" fmla="*/ 2379662 h 6857999"/>
              <a:gd name="connsiteX6433" fmla="*/ 5151904 w 5286365"/>
              <a:gd name="connsiteY6433" fmla="*/ 2376487 h 6857999"/>
              <a:gd name="connsiteX6434" fmla="*/ 5151904 w 5286365"/>
              <a:gd name="connsiteY6434" fmla="*/ 2373711 h 6857999"/>
              <a:gd name="connsiteX6435" fmla="*/ 5151904 w 5286365"/>
              <a:gd name="connsiteY6435" fmla="*/ 2370138 h 6857999"/>
              <a:gd name="connsiteX6436" fmla="*/ 5152299 w 5286365"/>
              <a:gd name="connsiteY6436" fmla="*/ 2366567 h 6857999"/>
              <a:gd name="connsiteX6437" fmla="*/ 5148335 w 5286365"/>
              <a:gd name="connsiteY6437" fmla="*/ 2368552 h 6857999"/>
              <a:gd name="connsiteX6438" fmla="*/ 5144366 w 5286365"/>
              <a:gd name="connsiteY6438" fmla="*/ 2370535 h 6857999"/>
              <a:gd name="connsiteX6439" fmla="*/ 5141189 w 5286365"/>
              <a:gd name="connsiteY6439" fmla="*/ 2373313 h 6857999"/>
              <a:gd name="connsiteX6440" fmla="*/ 5138412 w 5286365"/>
              <a:gd name="connsiteY6440" fmla="*/ 2375693 h 6857999"/>
              <a:gd name="connsiteX6441" fmla="*/ 5135634 w 5286365"/>
              <a:gd name="connsiteY6441" fmla="*/ 2378075 h 6857999"/>
              <a:gd name="connsiteX6442" fmla="*/ 5133652 w 5286365"/>
              <a:gd name="connsiteY6442" fmla="*/ 2381250 h 6857999"/>
              <a:gd name="connsiteX6443" fmla="*/ 5132463 w 5286365"/>
              <a:gd name="connsiteY6443" fmla="*/ 2384028 h 6857999"/>
              <a:gd name="connsiteX6444" fmla="*/ 5130874 w 5286365"/>
              <a:gd name="connsiteY6444" fmla="*/ 2387204 h 6857999"/>
              <a:gd name="connsiteX6445" fmla="*/ 5129683 w 5286365"/>
              <a:gd name="connsiteY6445" fmla="*/ 2390775 h 6857999"/>
              <a:gd name="connsiteX6446" fmla="*/ 5129287 w 5286365"/>
              <a:gd name="connsiteY6446" fmla="*/ 2394346 h 6857999"/>
              <a:gd name="connsiteX6447" fmla="*/ 5128891 w 5286365"/>
              <a:gd name="connsiteY6447" fmla="*/ 2401096 h 6857999"/>
              <a:gd name="connsiteX6448" fmla="*/ 5128891 w 5286365"/>
              <a:gd name="connsiteY6448" fmla="*/ 2408634 h 6857999"/>
              <a:gd name="connsiteX6449" fmla="*/ 5129683 w 5286365"/>
              <a:gd name="connsiteY6449" fmla="*/ 2416175 h 6857999"/>
              <a:gd name="connsiteX6450" fmla="*/ 5131272 w 5286365"/>
              <a:gd name="connsiteY6450" fmla="*/ 2424510 h 6857999"/>
              <a:gd name="connsiteX6451" fmla="*/ 5133256 w 5286365"/>
              <a:gd name="connsiteY6451" fmla="*/ 2432449 h 6857999"/>
              <a:gd name="connsiteX6452" fmla="*/ 5136827 w 5286365"/>
              <a:gd name="connsiteY6452" fmla="*/ 2448720 h 6857999"/>
              <a:gd name="connsiteX6453" fmla="*/ 5138018 w 5286365"/>
              <a:gd name="connsiteY6453" fmla="*/ 2457055 h 6857999"/>
              <a:gd name="connsiteX6454" fmla="*/ 5138810 w 5286365"/>
              <a:gd name="connsiteY6454" fmla="*/ 2464593 h 6857999"/>
              <a:gd name="connsiteX6455" fmla="*/ 5138810 w 5286365"/>
              <a:gd name="connsiteY6455" fmla="*/ 2472528 h 6857999"/>
              <a:gd name="connsiteX6456" fmla="*/ 5138412 w 5286365"/>
              <a:gd name="connsiteY6456" fmla="*/ 2479674 h 6857999"/>
              <a:gd name="connsiteX6457" fmla="*/ 5138018 w 5286365"/>
              <a:gd name="connsiteY6457" fmla="*/ 2480869 h 6857999"/>
              <a:gd name="connsiteX6458" fmla="*/ 5136827 w 5286365"/>
              <a:gd name="connsiteY6458" fmla="*/ 2482453 h 6857999"/>
              <a:gd name="connsiteX6459" fmla="*/ 5134445 w 5286365"/>
              <a:gd name="connsiteY6459" fmla="*/ 2485629 h 6857999"/>
              <a:gd name="connsiteX6460" fmla="*/ 5130476 w 5286365"/>
              <a:gd name="connsiteY6460" fmla="*/ 2488013 h 6857999"/>
              <a:gd name="connsiteX6461" fmla="*/ 5126112 w 5286365"/>
              <a:gd name="connsiteY6461" fmla="*/ 2491186 h 6857999"/>
              <a:gd name="connsiteX6462" fmla="*/ 5122144 w 5286365"/>
              <a:gd name="connsiteY6462" fmla="*/ 2493566 h 6857999"/>
              <a:gd name="connsiteX6463" fmla="*/ 5118573 w 5286365"/>
              <a:gd name="connsiteY6463" fmla="*/ 2496741 h 6857999"/>
              <a:gd name="connsiteX6464" fmla="*/ 5115796 w 5286365"/>
              <a:gd name="connsiteY6464" fmla="*/ 2499523 h 6857999"/>
              <a:gd name="connsiteX6465" fmla="*/ 5115400 w 5286365"/>
              <a:gd name="connsiteY6465" fmla="*/ 2500710 h 6857999"/>
              <a:gd name="connsiteX6466" fmla="*/ 5114605 w 5286365"/>
              <a:gd name="connsiteY6466" fmla="*/ 2502299 h 6857999"/>
              <a:gd name="connsiteX6467" fmla="*/ 5114605 w 5286365"/>
              <a:gd name="connsiteY6467" fmla="*/ 2503488 h 6857999"/>
              <a:gd name="connsiteX6468" fmla="*/ 5115400 w 5286365"/>
              <a:gd name="connsiteY6468" fmla="*/ 2505077 h 6857999"/>
              <a:gd name="connsiteX6469" fmla="*/ 5116190 w 5286365"/>
              <a:gd name="connsiteY6469" fmla="*/ 2506266 h 6857999"/>
              <a:gd name="connsiteX6470" fmla="*/ 5117780 w 5286365"/>
              <a:gd name="connsiteY6470" fmla="*/ 2507458 h 6857999"/>
              <a:gd name="connsiteX6471" fmla="*/ 5121351 w 5286365"/>
              <a:gd name="connsiteY6471" fmla="*/ 2509045 h 6857999"/>
              <a:gd name="connsiteX6472" fmla="*/ 5125716 w 5286365"/>
              <a:gd name="connsiteY6472" fmla="*/ 2510634 h 6857999"/>
              <a:gd name="connsiteX6473" fmla="*/ 5134843 w 5286365"/>
              <a:gd name="connsiteY6473" fmla="*/ 2512611 h 6857999"/>
              <a:gd name="connsiteX6474" fmla="*/ 5138810 w 5286365"/>
              <a:gd name="connsiteY6474" fmla="*/ 2513809 h 6857999"/>
              <a:gd name="connsiteX6475" fmla="*/ 5138810 w 5286365"/>
              <a:gd name="connsiteY6475" fmla="*/ 2520552 h 6857999"/>
              <a:gd name="connsiteX6476" fmla="*/ 5138412 w 5286365"/>
              <a:gd name="connsiteY6476" fmla="*/ 2530078 h 6857999"/>
              <a:gd name="connsiteX6477" fmla="*/ 5138018 w 5286365"/>
              <a:gd name="connsiteY6477" fmla="*/ 2541590 h 6857999"/>
              <a:gd name="connsiteX6478" fmla="*/ 5136430 w 5286365"/>
              <a:gd name="connsiteY6478" fmla="*/ 2553498 h 6857999"/>
              <a:gd name="connsiteX6479" fmla="*/ 5134843 w 5286365"/>
              <a:gd name="connsiteY6479" fmla="*/ 2558655 h 6857999"/>
              <a:gd name="connsiteX6480" fmla="*/ 5133256 w 5286365"/>
              <a:gd name="connsiteY6480" fmla="*/ 2564211 h 6857999"/>
              <a:gd name="connsiteX6481" fmla="*/ 5131667 w 5286365"/>
              <a:gd name="connsiteY6481" fmla="*/ 2569768 h 6857999"/>
              <a:gd name="connsiteX6482" fmla="*/ 5129287 w 5286365"/>
              <a:gd name="connsiteY6482" fmla="*/ 2574528 h 6857999"/>
              <a:gd name="connsiteX6483" fmla="*/ 5126906 w 5286365"/>
              <a:gd name="connsiteY6483" fmla="*/ 2578893 h 6857999"/>
              <a:gd name="connsiteX6484" fmla="*/ 5123732 w 5286365"/>
              <a:gd name="connsiteY6484" fmla="*/ 2582467 h 6857999"/>
              <a:gd name="connsiteX6485" fmla="*/ 5119763 w 5286365"/>
              <a:gd name="connsiteY6485" fmla="*/ 2585245 h 6857999"/>
              <a:gd name="connsiteX6486" fmla="*/ 5115796 w 5286365"/>
              <a:gd name="connsiteY6486" fmla="*/ 2586832 h 6857999"/>
              <a:gd name="connsiteX6487" fmla="*/ 5115400 w 5286365"/>
              <a:gd name="connsiteY6487" fmla="*/ 2578893 h 6857999"/>
              <a:gd name="connsiteX6488" fmla="*/ 5115400 w 5286365"/>
              <a:gd name="connsiteY6488" fmla="*/ 2570561 h 6857999"/>
              <a:gd name="connsiteX6489" fmla="*/ 5115796 w 5286365"/>
              <a:gd name="connsiteY6489" fmla="*/ 2552700 h 6857999"/>
              <a:gd name="connsiteX6490" fmla="*/ 5115796 w 5286365"/>
              <a:gd name="connsiteY6490" fmla="*/ 2544366 h 6857999"/>
              <a:gd name="connsiteX6491" fmla="*/ 5115400 w 5286365"/>
              <a:gd name="connsiteY6491" fmla="*/ 2540399 h 6857999"/>
              <a:gd name="connsiteX6492" fmla="*/ 5114208 w 5286365"/>
              <a:gd name="connsiteY6492" fmla="*/ 2536826 h 6857999"/>
              <a:gd name="connsiteX6493" fmla="*/ 5113415 w 5286365"/>
              <a:gd name="connsiteY6493" fmla="*/ 2533253 h 6857999"/>
              <a:gd name="connsiteX6494" fmla="*/ 5111428 w 5286365"/>
              <a:gd name="connsiteY6494" fmla="*/ 2530078 h 6857999"/>
              <a:gd name="connsiteX6495" fmla="*/ 5109049 w 5286365"/>
              <a:gd name="connsiteY6495" fmla="*/ 2527300 h 6857999"/>
              <a:gd name="connsiteX6496" fmla="*/ 5106669 w 5286365"/>
              <a:gd name="connsiteY6496" fmla="*/ 2524520 h 6857999"/>
              <a:gd name="connsiteX6497" fmla="*/ 5101113 w 5286365"/>
              <a:gd name="connsiteY6497" fmla="*/ 2528093 h 6857999"/>
              <a:gd name="connsiteX6498" fmla="*/ 5096352 w 5286365"/>
              <a:gd name="connsiteY6498" fmla="*/ 2532064 h 6857999"/>
              <a:gd name="connsiteX6499" fmla="*/ 5091589 w 5286365"/>
              <a:gd name="connsiteY6499" fmla="*/ 2536428 h 6857999"/>
              <a:gd name="connsiteX6500" fmla="*/ 5087621 w 5286365"/>
              <a:gd name="connsiteY6500" fmla="*/ 2541189 h 6857999"/>
              <a:gd name="connsiteX6501" fmla="*/ 5084050 w 5286365"/>
              <a:gd name="connsiteY6501" fmla="*/ 2545952 h 6857999"/>
              <a:gd name="connsiteX6502" fmla="*/ 5081272 w 5286365"/>
              <a:gd name="connsiteY6502" fmla="*/ 2551112 h 6857999"/>
              <a:gd name="connsiteX6503" fmla="*/ 5074923 w 5286365"/>
              <a:gd name="connsiteY6503" fmla="*/ 2561827 h 6857999"/>
              <a:gd name="connsiteX6504" fmla="*/ 5072146 w 5286365"/>
              <a:gd name="connsiteY6504" fmla="*/ 2566990 h 6857999"/>
              <a:gd name="connsiteX6505" fmla="*/ 5068573 w 5286365"/>
              <a:gd name="connsiteY6505" fmla="*/ 2571752 h 6857999"/>
              <a:gd name="connsiteX6506" fmla="*/ 5065002 w 5286365"/>
              <a:gd name="connsiteY6506" fmla="*/ 2576911 h 6857999"/>
              <a:gd name="connsiteX6507" fmla="*/ 5060638 w 5286365"/>
              <a:gd name="connsiteY6507" fmla="*/ 2580879 h 6857999"/>
              <a:gd name="connsiteX6508" fmla="*/ 5055875 w 5286365"/>
              <a:gd name="connsiteY6508" fmla="*/ 2584849 h 6857999"/>
              <a:gd name="connsiteX6509" fmla="*/ 5049924 w 5286365"/>
              <a:gd name="connsiteY6509" fmla="*/ 2588420 h 6857999"/>
              <a:gd name="connsiteX6510" fmla="*/ 5043574 w 5286365"/>
              <a:gd name="connsiteY6510" fmla="*/ 2590799 h 6857999"/>
              <a:gd name="connsiteX6511" fmla="*/ 5036037 w 5286365"/>
              <a:gd name="connsiteY6511" fmla="*/ 2592785 h 6857999"/>
              <a:gd name="connsiteX6512" fmla="*/ 5044370 w 5286365"/>
              <a:gd name="connsiteY6512" fmla="*/ 2569369 h 6857999"/>
              <a:gd name="connsiteX6513" fmla="*/ 5047544 w 5286365"/>
              <a:gd name="connsiteY6513" fmla="*/ 2561428 h 6857999"/>
              <a:gd name="connsiteX6514" fmla="*/ 5049924 w 5286365"/>
              <a:gd name="connsiteY6514" fmla="*/ 2554685 h 6857999"/>
              <a:gd name="connsiteX6515" fmla="*/ 5051113 w 5286365"/>
              <a:gd name="connsiteY6515" fmla="*/ 2548734 h 6857999"/>
              <a:gd name="connsiteX6516" fmla="*/ 5051510 w 5286365"/>
              <a:gd name="connsiteY6516" fmla="*/ 2542379 h 6857999"/>
              <a:gd name="connsiteX6517" fmla="*/ 5051510 w 5286365"/>
              <a:gd name="connsiteY6517" fmla="*/ 2534841 h 6857999"/>
              <a:gd name="connsiteX6518" fmla="*/ 5051113 w 5286365"/>
              <a:gd name="connsiteY6518" fmla="*/ 2525320 h 6857999"/>
              <a:gd name="connsiteX6519" fmla="*/ 5057860 w 5286365"/>
              <a:gd name="connsiteY6519" fmla="*/ 2524125 h 6857999"/>
              <a:gd name="connsiteX6520" fmla="*/ 5064209 w 5286365"/>
              <a:gd name="connsiteY6520" fmla="*/ 2524125 h 6857999"/>
              <a:gd name="connsiteX6521" fmla="*/ 5068972 w 5286365"/>
              <a:gd name="connsiteY6521" fmla="*/ 2525320 h 6857999"/>
              <a:gd name="connsiteX6522" fmla="*/ 5070558 w 5286365"/>
              <a:gd name="connsiteY6522" fmla="*/ 2525713 h 6857999"/>
              <a:gd name="connsiteX6523" fmla="*/ 5072543 w 5286365"/>
              <a:gd name="connsiteY6523" fmla="*/ 2526507 h 6857999"/>
              <a:gd name="connsiteX6524" fmla="*/ 5073733 w 5286365"/>
              <a:gd name="connsiteY6524" fmla="*/ 2527699 h 6857999"/>
              <a:gd name="connsiteX6525" fmla="*/ 5074923 w 5286365"/>
              <a:gd name="connsiteY6525" fmla="*/ 2529284 h 6857999"/>
              <a:gd name="connsiteX6526" fmla="*/ 5075717 w 5286365"/>
              <a:gd name="connsiteY6526" fmla="*/ 2530873 h 6857999"/>
              <a:gd name="connsiteX6527" fmla="*/ 5076114 w 5286365"/>
              <a:gd name="connsiteY6527" fmla="*/ 2532859 h 6857999"/>
              <a:gd name="connsiteX6528" fmla="*/ 5076114 w 5286365"/>
              <a:gd name="connsiteY6528" fmla="*/ 2536826 h 6857999"/>
              <a:gd name="connsiteX6529" fmla="*/ 5074923 w 5286365"/>
              <a:gd name="connsiteY6529" fmla="*/ 2542379 h 6857999"/>
              <a:gd name="connsiteX6530" fmla="*/ 5078098 w 5286365"/>
              <a:gd name="connsiteY6530" fmla="*/ 2541189 h 6857999"/>
              <a:gd name="connsiteX6531" fmla="*/ 5079685 w 5286365"/>
              <a:gd name="connsiteY6531" fmla="*/ 2539606 h 6857999"/>
              <a:gd name="connsiteX6532" fmla="*/ 5081272 w 5286365"/>
              <a:gd name="connsiteY6532" fmla="*/ 2537618 h 6857999"/>
              <a:gd name="connsiteX6533" fmla="*/ 5082064 w 5286365"/>
              <a:gd name="connsiteY6533" fmla="*/ 2535637 h 6857999"/>
              <a:gd name="connsiteX6534" fmla="*/ 5083653 w 5286365"/>
              <a:gd name="connsiteY6534" fmla="*/ 2533651 h 6857999"/>
              <a:gd name="connsiteX6535" fmla="*/ 5085241 w 5286365"/>
              <a:gd name="connsiteY6535" fmla="*/ 2532064 h 6857999"/>
              <a:gd name="connsiteX6536" fmla="*/ 5087621 w 5286365"/>
              <a:gd name="connsiteY6536" fmla="*/ 2531269 h 6857999"/>
              <a:gd name="connsiteX6537" fmla="*/ 5091193 w 5286365"/>
              <a:gd name="connsiteY6537" fmla="*/ 2530873 h 6857999"/>
              <a:gd name="connsiteX6538" fmla="*/ 5083255 w 5286365"/>
              <a:gd name="connsiteY6538" fmla="*/ 2525320 h 6857999"/>
              <a:gd name="connsiteX6539" fmla="*/ 5077305 w 5286365"/>
              <a:gd name="connsiteY6539" fmla="*/ 2518571 h 6857999"/>
              <a:gd name="connsiteX6540" fmla="*/ 5072146 w 5286365"/>
              <a:gd name="connsiteY6540" fmla="*/ 2512611 h 6857999"/>
              <a:gd name="connsiteX6541" fmla="*/ 5068179 w 5286365"/>
              <a:gd name="connsiteY6541" fmla="*/ 2506266 h 6857999"/>
              <a:gd name="connsiteX6542" fmla="*/ 5065399 w 5286365"/>
              <a:gd name="connsiteY6542" fmla="*/ 2499123 h 6857999"/>
              <a:gd name="connsiteX6543" fmla="*/ 5064209 w 5286365"/>
              <a:gd name="connsiteY6543" fmla="*/ 2491978 h 6857999"/>
              <a:gd name="connsiteX6544" fmla="*/ 5063417 w 5286365"/>
              <a:gd name="connsiteY6544" fmla="*/ 2484442 h 6857999"/>
              <a:gd name="connsiteX6545" fmla="*/ 5063417 w 5286365"/>
              <a:gd name="connsiteY6545" fmla="*/ 2476900 h 6857999"/>
              <a:gd name="connsiteX6546" fmla="*/ 5064607 w 5286365"/>
              <a:gd name="connsiteY6546" fmla="*/ 2469357 h 6857999"/>
              <a:gd name="connsiteX6547" fmla="*/ 5065399 w 5286365"/>
              <a:gd name="connsiteY6547" fmla="*/ 2461421 h 6857999"/>
              <a:gd name="connsiteX6548" fmla="*/ 5067781 w 5286365"/>
              <a:gd name="connsiteY6548" fmla="*/ 2453482 h 6857999"/>
              <a:gd name="connsiteX6549" fmla="*/ 5070161 w 5286365"/>
              <a:gd name="connsiteY6549" fmla="*/ 2445545 h 6857999"/>
              <a:gd name="connsiteX6550" fmla="*/ 5075717 w 5286365"/>
              <a:gd name="connsiteY6550" fmla="*/ 2428876 h 6857999"/>
              <a:gd name="connsiteX6551" fmla="*/ 5081670 w 5286365"/>
              <a:gd name="connsiteY6551" fmla="*/ 2411811 h 6857999"/>
              <a:gd name="connsiteX6552" fmla="*/ 5087224 w 5286365"/>
              <a:gd name="connsiteY6552" fmla="*/ 2394743 h 6857999"/>
              <a:gd name="connsiteX6553" fmla="*/ 5089606 w 5286365"/>
              <a:gd name="connsiteY6553" fmla="*/ 2385617 h 6857999"/>
              <a:gd name="connsiteX6554" fmla="*/ 5091589 w 5286365"/>
              <a:gd name="connsiteY6554" fmla="*/ 2377282 h 6857999"/>
              <a:gd name="connsiteX6555" fmla="*/ 5093177 w 5286365"/>
              <a:gd name="connsiteY6555" fmla="*/ 2368552 h 6857999"/>
              <a:gd name="connsiteX6556" fmla="*/ 5094368 w 5286365"/>
              <a:gd name="connsiteY6556" fmla="*/ 2360214 h 6857999"/>
              <a:gd name="connsiteX6557" fmla="*/ 5094368 w 5286365"/>
              <a:gd name="connsiteY6557" fmla="*/ 2351879 h 6857999"/>
              <a:gd name="connsiteX6558" fmla="*/ 5093573 w 5286365"/>
              <a:gd name="connsiteY6558" fmla="*/ 2343548 h 6857999"/>
              <a:gd name="connsiteX6559" fmla="*/ 5091986 w 5286365"/>
              <a:gd name="connsiteY6559" fmla="*/ 2335607 h 6857999"/>
              <a:gd name="connsiteX6560" fmla="*/ 5089606 w 5286365"/>
              <a:gd name="connsiteY6560" fmla="*/ 2326878 h 6857999"/>
              <a:gd name="connsiteX6561" fmla="*/ 5085637 w 5286365"/>
              <a:gd name="connsiteY6561" fmla="*/ 2319335 h 6857999"/>
              <a:gd name="connsiteX6562" fmla="*/ 5080479 w 5286365"/>
              <a:gd name="connsiteY6562" fmla="*/ 2311398 h 6857999"/>
              <a:gd name="connsiteX6563" fmla="*/ 5074527 w 5286365"/>
              <a:gd name="connsiteY6563" fmla="*/ 2303859 h 6857999"/>
              <a:gd name="connsiteX6564" fmla="*/ 5066987 w 5286365"/>
              <a:gd name="connsiteY6564" fmla="*/ 2296318 h 6857999"/>
              <a:gd name="connsiteX6565" fmla="*/ 5057463 w 5286365"/>
              <a:gd name="connsiteY6565" fmla="*/ 2289174 h 6857999"/>
              <a:gd name="connsiteX6566" fmla="*/ 5047147 w 5286365"/>
              <a:gd name="connsiteY6566" fmla="*/ 2282425 h 6857999"/>
              <a:gd name="connsiteX6567" fmla="*/ 5050718 w 5286365"/>
              <a:gd name="connsiteY6567" fmla="*/ 2279251 h 6857999"/>
              <a:gd name="connsiteX6568" fmla="*/ 5053891 w 5286365"/>
              <a:gd name="connsiteY6568" fmla="*/ 2276076 h 6857999"/>
              <a:gd name="connsiteX6569" fmla="*/ 5057067 w 5286365"/>
              <a:gd name="connsiteY6569" fmla="*/ 2273299 h 6857999"/>
              <a:gd name="connsiteX6570" fmla="*/ 5059448 w 5286365"/>
              <a:gd name="connsiteY6570" fmla="*/ 2269728 h 6857999"/>
              <a:gd name="connsiteX6571" fmla="*/ 5061433 w 5286365"/>
              <a:gd name="connsiteY6571" fmla="*/ 2265754 h 6857999"/>
              <a:gd name="connsiteX6572" fmla="*/ 5063417 w 5286365"/>
              <a:gd name="connsiteY6572" fmla="*/ 2261790 h 6857999"/>
              <a:gd name="connsiteX6573" fmla="*/ 5065002 w 5286365"/>
              <a:gd name="connsiteY6573" fmla="*/ 2257821 h 6857999"/>
              <a:gd name="connsiteX6574" fmla="*/ 5066591 w 5286365"/>
              <a:gd name="connsiteY6574" fmla="*/ 2253059 h 6857999"/>
              <a:gd name="connsiteX6575" fmla="*/ 5068179 w 5286365"/>
              <a:gd name="connsiteY6575" fmla="*/ 2243533 h 6857999"/>
              <a:gd name="connsiteX6576" fmla="*/ 5068972 w 5286365"/>
              <a:gd name="connsiteY6576" fmla="*/ 2233611 h 6857999"/>
              <a:gd name="connsiteX6577" fmla="*/ 5068972 w 5286365"/>
              <a:gd name="connsiteY6577" fmla="*/ 2222896 h 6857999"/>
              <a:gd name="connsiteX6578" fmla="*/ 5068573 w 5286365"/>
              <a:gd name="connsiteY6578" fmla="*/ 2212179 h 6857999"/>
              <a:gd name="connsiteX6579" fmla="*/ 5067781 w 5286365"/>
              <a:gd name="connsiteY6579" fmla="*/ 2201067 h 6857999"/>
              <a:gd name="connsiteX6580" fmla="*/ 5066193 w 5286365"/>
              <a:gd name="connsiteY6580" fmla="*/ 2189957 h 6857999"/>
              <a:gd name="connsiteX6581" fmla="*/ 5063019 w 5286365"/>
              <a:gd name="connsiteY6581" fmla="*/ 2168525 h 6857999"/>
              <a:gd name="connsiteX6582" fmla="*/ 5062225 w 5286365"/>
              <a:gd name="connsiteY6582" fmla="*/ 2157808 h 6857999"/>
              <a:gd name="connsiteX6583" fmla="*/ 5061036 w 5286365"/>
              <a:gd name="connsiteY6583" fmla="*/ 2147889 h 6857999"/>
              <a:gd name="connsiteX6584" fmla="*/ 5060638 w 5286365"/>
              <a:gd name="connsiteY6584" fmla="*/ 2138364 h 6857999"/>
              <a:gd name="connsiteX6585" fmla="*/ 5060638 w 5286365"/>
              <a:gd name="connsiteY6585" fmla="*/ 2129631 h 6857999"/>
              <a:gd name="connsiteX6586" fmla="*/ 5063417 w 5286365"/>
              <a:gd name="connsiteY6586" fmla="*/ 2129631 h 6857999"/>
              <a:gd name="connsiteX6587" fmla="*/ 5066193 w 5286365"/>
              <a:gd name="connsiteY6587" fmla="*/ 2130825 h 6857999"/>
              <a:gd name="connsiteX6588" fmla="*/ 5070161 w 5286365"/>
              <a:gd name="connsiteY6588" fmla="*/ 2132807 h 6857999"/>
              <a:gd name="connsiteX6589" fmla="*/ 5073733 w 5286365"/>
              <a:gd name="connsiteY6589" fmla="*/ 2135188 h 6857999"/>
              <a:gd name="connsiteX6590" fmla="*/ 5076510 w 5286365"/>
              <a:gd name="connsiteY6590" fmla="*/ 2137569 h 6857999"/>
              <a:gd name="connsiteX6591" fmla="*/ 5079685 w 5286365"/>
              <a:gd name="connsiteY6591" fmla="*/ 2140745 h 6857999"/>
              <a:gd name="connsiteX6592" fmla="*/ 5083255 w 5286365"/>
              <a:gd name="connsiteY6592" fmla="*/ 2143126 h 6857999"/>
              <a:gd name="connsiteX6593" fmla="*/ 5087224 w 5286365"/>
              <a:gd name="connsiteY6593" fmla="*/ 2145109 h 6857999"/>
              <a:gd name="connsiteX6594" fmla="*/ 5089606 w 5286365"/>
              <a:gd name="connsiteY6594" fmla="*/ 2145903 h 6857999"/>
              <a:gd name="connsiteX6595" fmla="*/ 5092781 w 5286365"/>
              <a:gd name="connsiteY6595" fmla="*/ 2146300 h 6857999"/>
              <a:gd name="connsiteX6596" fmla="*/ 5093177 w 5286365"/>
              <a:gd name="connsiteY6596" fmla="*/ 2140745 h 6857999"/>
              <a:gd name="connsiteX6597" fmla="*/ 5093573 w 5286365"/>
              <a:gd name="connsiteY6597" fmla="*/ 2136378 h 6857999"/>
              <a:gd name="connsiteX6598" fmla="*/ 5093177 w 5286365"/>
              <a:gd name="connsiteY6598" fmla="*/ 2132807 h 6857999"/>
              <a:gd name="connsiteX6599" fmla="*/ 5091986 w 5286365"/>
              <a:gd name="connsiteY6599" fmla="*/ 2129234 h 6857999"/>
              <a:gd name="connsiteX6600" fmla="*/ 5091193 w 5286365"/>
              <a:gd name="connsiteY6600" fmla="*/ 2127252 h 6857999"/>
              <a:gd name="connsiteX6601" fmla="*/ 5089208 w 5286365"/>
              <a:gd name="connsiteY6601" fmla="*/ 2125266 h 6857999"/>
              <a:gd name="connsiteX6602" fmla="*/ 5087224 w 5286365"/>
              <a:gd name="connsiteY6602" fmla="*/ 2123677 h 6857999"/>
              <a:gd name="connsiteX6603" fmla="*/ 5085241 w 5286365"/>
              <a:gd name="connsiteY6603" fmla="*/ 2122090 h 6857999"/>
              <a:gd name="connsiteX6604" fmla="*/ 5082462 w 5286365"/>
              <a:gd name="connsiteY6604" fmla="*/ 2121693 h 6857999"/>
              <a:gd name="connsiteX6605" fmla="*/ 5079685 w 5286365"/>
              <a:gd name="connsiteY6605" fmla="*/ 2121298 h 6857999"/>
              <a:gd name="connsiteX6606" fmla="*/ 5073733 w 5286365"/>
              <a:gd name="connsiteY6606" fmla="*/ 2120106 h 6857999"/>
              <a:gd name="connsiteX6607" fmla="*/ 5066987 w 5286365"/>
              <a:gd name="connsiteY6607" fmla="*/ 2119708 h 6857999"/>
              <a:gd name="connsiteX6608" fmla="*/ 5060638 w 5286365"/>
              <a:gd name="connsiteY6608" fmla="*/ 2118122 h 6857999"/>
              <a:gd name="connsiteX6609" fmla="*/ 5065002 w 5286365"/>
              <a:gd name="connsiteY6609" fmla="*/ 2112565 h 6857999"/>
              <a:gd name="connsiteX6610" fmla="*/ 5068573 w 5286365"/>
              <a:gd name="connsiteY6610" fmla="*/ 2108201 h 6857999"/>
              <a:gd name="connsiteX6611" fmla="*/ 5070161 w 5286365"/>
              <a:gd name="connsiteY6611" fmla="*/ 2104231 h 6857999"/>
              <a:gd name="connsiteX6612" fmla="*/ 5070558 w 5286365"/>
              <a:gd name="connsiteY6612" fmla="*/ 2100261 h 6857999"/>
              <a:gd name="connsiteX6613" fmla="*/ 5070161 w 5286365"/>
              <a:gd name="connsiteY6613" fmla="*/ 2095500 h 6857999"/>
              <a:gd name="connsiteX6614" fmla="*/ 5068972 w 5286365"/>
              <a:gd name="connsiteY6614" fmla="*/ 2089947 h 6857999"/>
              <a:gd name="connsiteX6615" fmla="*/ 5068573 w 5286365"/>
              <a:gd name="connsiteY6615" fmla="*/ 2082406 h 6857999"/>
              <a:gd name="connsiteX6616" fmla="*/ 5067781 w 5286365"/>
              <a:gd name="connsiteY6616" fmla="*/ 2072874 h 6857999"/>
              <a:gd name="connsiteX6617" fmla="*/ 5074923 w 5286365"/>
              <a:gd name="connsiteY6617" fmla="*/ 2071292 h 6857999"/>
              <a:gd name="connsiteX6618" fmla="*/ 5078098 w 5286365"/>
              <a:gd name="connsiteY6618" fmla="*/ 2070100 h 6857999"/>
              <a:gd name="connsiteX6619" fmla="*/ 5080479 w 5286365"/>
              <a:gd name="connsiteY6619" fmla="*/ 2068910 h 6857999"/>
              <a:gd name="connsiteX6620" fmla="*/ 5082462 w 5286365"/>
              <a:gd name="connsiteY6620" fmla="*/ 2067321 h 6857999"/>
              <a:gd name="connsiteX6621" fmla="*/ 5084844 w 5286365"/>
              <a:gd name="connsiteY6621" fmla="*/ 2066132 h 6857999"/>
              <a:gd name="connsiteX6622" fmla="*/ 5086034 w 5286365"/>
              <a:gd name="connsiteY6622" fmla="*/ 2064543 h 6857999"/>
              <a:gd name="connsiteX6623" fmla="*/ 5087224 w 5286365"/>
              <a:gd name="connsiteY6623" fmla="*/ 2062561 h 6857999"/>
              <a:gd name="connsiteX6624" fmla="*/ 5089208 w 5286365"/>
              <a:gd name="connsiteY6624" fmla="*/ 2058988 h 6857999"/>
              <a:gd name="connsiteX6625" fmla="*/ 5090003 w 5286365"/>
              <a:gd name="connsiteY6625" fmla="*/ 2055019 h 6857999"/>
              <a:gd name="connsiteX6626" fmla="*/ 5090003 w 5286365"/>
              <a:gd name="connsiteY6626" fmla="*/ 2050257 h 6857999"/>
              <a:gd name="connsiteX6627" fmla="*/ 5090797 w 5286365"/>
              <a:gd name="connsiteY6627" fmla="*/ 2045893 h 6857999"/>
              <a:gd name="connsiteX6628" fmla="*/ 5090003 w 5286365"/>
              <a:gd name="connsiteY6628" fmla="*/ 2036367 h 6857999"/>
              <a:gd name="connsiteX6629" fmla="*/ 5090797 w 5286365"/>
              <a:gd name="connsiteY6629" fmla="*/ 2031208 h 6857999"/>
              <a:gd name="connsiteX6630" fmla="*/ 5091589 w 5286365"/>
              <a:gd name="connsiteY6630" fmla="*/ 2026841 h 6857999"/>
              <a:gd name="connsiteX6631" fmla="*/ 5093573 w 5286365"/>
              <a:gd name="connsiteY6631" fmla="*/ 2022475 h 6857999"/>
              <a:gd name="connsiteX6632" fmla="*/ 5096747 w 5286365"/>
              <a:gd name="connsiteY6632" fmla="*/ 2017713 h 6857999"/>
              <a:gd name="connsiteX6633" fmla="*/ 5098733 w 5286365"/>
              <a:gd name="connsiteY6633" fmla="*/ 2015726 h 6857999"/>
              <a:gd name="connsiteX6634" fmla="*/ 5101113 w 5286365"/>
              <a:gd name="connsiteY6634" fmla="*/ 2014140 h 6857999"/>
              <a:gd name="connsiteX6635" fmla="*/ 5103892 w 5286365"/>
              <a:gd name="connsiteY6635" fmla="*/ 2012155 h 6857999"/>
              <a:gd name="connsiteX6636" fmla="*/ 5106669 w 5286365"/>
              <a:gd name="connsiteY6636" fmla="*/ 2010569 h 6857999"/>
              <a:gd name="connsiteX6637" fmla="*/ 5106273 w 5286365"/>
              <a:gd name="connsiteY6637" fmla="*/ 2009375 h 6857999"/>
              <a:gd name="connsiteX6638" fmla="*/ 5104684 w 5286365"/>
              <a:gd name="connsiteY6638" fmla="*/ 2007793 h 6857999"/>
              <a:gd name="connsiteX6639" fmla="*/ 5102304 w 5286365"/>
              <a:gd name="connsiteY6639" fmla="*/ 2005411 h 6857999"/>
              <a:gd name="connsiteX6640" fmla="*/ 5099526 w 5286365"/>
              <a:gd name="connsiteY6640" fmla="*/ 2002630 h 6857999"/>
              <a:gd name="connsiteX6641" fmla="*/ 5098733 w 5286365"/>
              <a:gd name="connsiteY6641" fmla="*/ 2001043 h 6857999"/>
              <a:gd name="connsiteX6642" fmla="*/ 5098733 w 5286365"/>
              <a:gd name="connsiteY6642" fmla="*/ 1999059 h 6857999"/>
              <a:gd name="connsiteX6643" fmla="*/ 5094368 w 5286365"/>
              <a:gd name="connsiteY6643" fmla="*/ 1999059 h 6857999"/>
              <a:gd name="connsiteX6644" fmla="*/ 5090003 w 5286365"/>
              <a:gd name="connsiteY6644" fmla="*/ 1999059 h 6857999"/>
              <a:gd name="connsiteX6645" fmla="*/ 5087224 w 5286365"/>
              <a:gd name="connsiteY6645" fmla="*/ 1999852 h 6857999"/>
              <a:gd name="connsiteX6646" fmla="*/ 5084050 w 5286365"/>
              <a:gd name="connsiteY6646" fmla="*/ 2000649 h 6857999"/>
              <a:gd name="connsiteX6647" fmla="*/ 5082064 w 5286365"/>
              <a:gd name="connsiteY6647" fmla="*/ 2001838 h 6857999"/>
              <a:gd name="connsiteX6648" fmla="*/ 5080082 w 5286365"/>
              <a:gd name="connsiteY6648" fmla="*/ 2003029 h 6857999"/>
              <a:gd name="connsiteX6649" fmla="*/ 5078098 w 5286365"/>
              <a:gd name="connsiteY6649" fmla="*/ 2004614 h 6857999"/>
              <a:gd name="connsiteX6650" fmla="*/ 5076510 w 5286365"/>
              <a:gd name="connsiteY6650" fmla="*/ 2006600 h 6857999"/>
              <a:gd name="connsiteX6651" fmla="*/ 5074527 w 5286365"/>
              <a:gd name="connsiteY6651" fmla="*/ 2010173 h 6857999"/>
              <a:gd name="connsiteX6652" fmla="*/ 5072146 w 5286365"/>
              <a:gd name="connsiteY6652" fmla="*/ 2014933 h 6857999"/>
              <a:gd name="connsiteX6653" fmla="*/ 5070161 w 5286365"/>
              <a:gd name="connsiteY6653" fmla="*/ 2018904 h 6857999"/>
              <a:gd name="connsiteX6654" fmla="*/ 5066987 w 5286365"/>
              <a:gd name="connsiteY6654" fmla="*/ 2022475 h 6857999"/>
              <a:gd name="connsiteX6655" fmla="*/ 5068573 w 5286365"/>
              <a:gd name="connsiteY6655" fmla="*/ 2013345 h 6857999"/>
              <a:gd name="connsiteX6656" fmla="*/ 5070161 w 5286365"/>
              <a:gd name="connsiteY6656" fmla="*/ 2003029 h 6857999"/>
              <a:gd name="connsiteX6657" fmla="*/ 5072543 w 5286365"/>
              <a:gd name="connsiteY6657" fmla="*/ 1981595 h 6857999"/>
              <a:gd name="connsiteX6658" fmla="*/ 5074923 w 5286365"/>
              <a:gd name="connsiteY6658" fmla="*/ 1958181 h 6857999"/>
              <a:gd name="connsiteX6659" fmla="*/ 5077305 w 5286365"/>
              <a:gd name="connsiteY6659" fmla="*/ 1945877 h 6857999"/>
              <a:gd name="connsiteX6660" fmla="*/ 5078493 w 5286365"/>
              <a:gd name="connsiteY6660" fmla="*/ 1933971 h 6857999"/>
              <a:gd name="connsiteX6661" fmla="*/ 5081272 w 5286365"/>
              <a:gd name="connsiteY6661" fmla="*/ 1921273 h 6857999"/>
              <a:gd name="connsiteX6662" fmla="*/ 5084050 w 5286365"/>
              <a:gd name="connsiteY6662" fmla="*/ 1909365 h 6857999"/>
              <a:gd name="connsiteX6663" fmla="*/ 5087621 w 5286365"/>
              <a:gd name="connsiteY6663" fmla="*/ 1897855 h 6857999"/>
              <a:gd name="connsiteX6664" fmla="*/ 5091986 w 5286365"/>
              <a:gd name="connsiteY6664" fmla="*/ 1886347 h 6857999"/>
              <a:gd name="connsiteX6665" fmla="*/ 5097542 w 5286365"/>
              <a:gd name="connsiteY6665" fmla="*/ 1875236 h 6857999"/>
              <a:gd name="connsiteX6666" fmla="*/ 5100717 w 5286365"/>
              <a:gd name="connsiteY6666" fmla="*/ 1870076 h 6857999"/>
              <a:gd name="connsiteX6667" fmla="*/ 5104287 w 5286365"/>
              <a:gd name="connsiteY6667" fmla="*/ 1864521 h 6857999"/>
              <a:gd name="connsiteX6668" fmla="*/ 5107858 w 5286365"/>
              <a:gd name="connsiteY6668" fmla="*/ 1860155 h 6857999"/>
              <a:gd name="connsiteX6669" fmla="*/ 5111828 w 5286365"/>
              <a:gd name="connsiteY6669" fmla="*/ 1854997 h 6857999"/>
              <a:gd name="connsiteX6670" fmla="*/ 5115796 w 5286365"/>
              <a:gd name="connsiteY6670" fmla="*/ 1850629 h 6857999"/>
              <a:gd name="connsiteX6671" fmla="*/ 5120162 w 5286365"/>
              <a:gd name="connsiteY6671" fmla="*/ 1846664 h 6857999"/>
              <a:gd name="connsiteX6672" fmla="*/ 5119365 w 5286365"/>
              <a:gd name="connsiteY6672" fmla="*/ 1844678 h 6857999"/>
              <a:gd name="connsiteX6673" fmla="*/ 5117780 w 5286365"/>
              <a:gd name="connsiteY6673" fmla="*/ 1842693 h 6857999"/>
              <a:gd name="connsiteX6674" fmla="*/ 5114208 w 5286365"/>
              <a:gd name="connsiteY6674" fmla="*/ 1839518 h 6857999"/>
              <a:gd name="connsiteX6675" fmla="*/ 5109843 w 5286365"/>
              <a:gd name="connsiteY6675" fmla="*/ 1837136 h 6857999"/>
              <a:gd name="connsiteX6676" fmla="*/ 5105081 w 5286365"/>
              <a:gd name="connsiteY6676" fmla="*/ 1834756 h 6857999"/>
              <a:gd name="connsiteX6677" fmla="*/ 5100318 w 5286365"/>
              <a:gd name="connsiteY6677" fmla="*/ 1832768 h 6857999"/>
              <a:gd name="connsiteX6678" fmla="*/ 5095557 w 5286365"/>
              <a:gd name="connsiteY6678" fmla="*/ 1829988 h 6857999"/>
              <a:gd name="connsiteX6679" fmla="*/ 5091193 w 5286365"/>
              <a:gd name="connsiteY6679" fmla="*/ 1827610 h 6857999"/>
              <a:gd name="connsiteX6680" fmla="*/ 5088018 w 5286365"/>
              <a:gd name="connsiteY6680" fmla="*/ 1824039 h 6857999"/>
              <a:gd name="connsiteX6681" fmla="*/ 5095160 w 5286365"/>
              <a:gd name="connsiteY6681" fmla="*/ 1822053 h 6857999"/>
              <a:gd name="connsiteX6682" fmla="*/ 5098337 w 5286365"/>
              <a:gd name="connsiteY6682" fmla="*/ 1820862 h 6857999"/>
              <a:gd name="connsiteX6683" fmla="*/ 5100717 w 5286365"/>
              <a:gd name="connsiteY6683" fmla="*/ 1819673 h 6857999"/>
              <a:gd name="connsiteX6684" fmla="*/ 5102699 w 5286365"/>
              <a:gd name="connsiteY6684" fmla="*/ 1818480 h 6857999"/>
              <a:gd name="connsiteX6685" fmla="*/ 5104287 w 5286365"/>
              <a:gd name="connsiteY6685" fmla="*/ 1816897 h 6857999"/>
              <a:gd name="connsiteX6686" fmla="*/ 5105081 w 5286365"/>
              <a:gd name="connsiteY6686" fmla="*/ 1815702 h 6857999"/>
              <a:gd name="connsiteX6687" fmla="*/ 5106273 w 5286365"/>
              <a:gd name="connsiteY6687" fmla="*/ 1813324 h 6857999"/>
              <a:gd name="connsiteX6688" fmla="*/ 5107066 w 5286365"/>
              <a:gd name="connsiteY6688" fmla="*/ 1810147 h 6857999"/>
              <a:gd name="connsiteX6689" fmla="*/ 5106669 w 5286365"/>
              <a:gd name="connsiteY6689" fmla="*/ 1806577 h 6857999"/>
              <a:gd name="connsiteX6690" fmla="*/ 5105876 w 5286365"/>
              <a:gd name="connsiteY6690" fmla="*/ 1803006 h 6857999"/>
              <a:gd name="connsiteX6691" fmla="*/ 5104684 w 5286365"/>
              <a:gd name="connsiteY6691" fmla="*/ 1799433 h 6857999"/>
              <a:gd name="connsiteX6692" fmla="*/ 5101510 w 5286365"/>
              <a:gd name="connsiteY6692" fmla="*/ 1793481 h 6857999"/>
              <a:gd name="connsiteX6693" fmla="*/ 5100717 w 5286365"/>
              <a:gd name="connsiteY6693" fmla="*/ 1791498 h 6857999"/>
              <a:gd name="connsiteX6694" fmla="*/ 5100717 w 5286365"/>
              <a:gd name="connsiteY6694" fmla="*/ 1789514 h 6857999"/>
              <a:gd name="connsiteX6695" fmla="*/ 5100717 w 5286365"/>
              <a:gd name="connsiteY6695" fmla="*/ 1789116 h 6857999"/>
              <a:gd name="connsiteX6696" fmla="*/ 5101113 w 5286365"/>
              <a:gd name="connsiteY6696" fmla="*/ 1788323 h 6857999"/>
              <a:gd name="connsiteX6697" fmla="*/ 5103097 w 5286365"/>
              <a:gd name="connsiteY6697" fmla="*/ 1787925 h 6857999"/>
              <a:gd name="connsiteX6698" fmla="*/ 5106273 w 5286365"/>
              <a:gd name="connsiteY6698" fmla="*/ 1788323 h 6857999"/>
              <a:gd name="connsiteX6699" fmla="*/ 5111828 w 5286365"/>
              <a:gd name="connsiteY6699" fmla="*/ 1789912 h 6857999"/>
              <a:gd name="connsiteX6700" fmla="*/ 5106669 w 5286365"/>
              <a:gd name="connsiteY6700" fmla="*/ 1782766 h 6857999"/>
              <a:gd name="connsiteX6701" fmla="*/ 5102699 w 5286365"/>
              <a:gd name="connsiteY6701" fmla="*/ 1775220 h 6857999"/>
              <a:gd name="connsiteX6702" fmla="*/ 5098733 w 5286365"/>
              <a:gd name="connsiteY6702" fmla="*/ 1767682 h 6857999"/>
              <a:gd name="connsiteX6703" fmla="*/ 5094368 w 5286365"/>
              <a:gd name="connsiteY6703" fmla="*/ 1760934 h 6857999"/>
              <a:gd name="connsiteX6704" fmla="*/ 5088813 w 5286365"/>
              <a:gd name="connsiteY6704" fmla="*/ 1753792 h 6857999"/>
              <a:gd name="connsiteX6705" fmla="*/ 5085637 w 5286365"/>
              <a:gd name="connsiteY6705" fmla="*/ 1750219 h 6857999"/>
              <a:gd name="connsiteX6706" fmla="*/ 5082064 w 5286365"/>
              <a:gd name="connsiteY6706" fmla="*/ 1746648 h 6857999"/>
              <a:gd name="connsiteX6707" fmla="*/ 5078098 w 5286365"/>
              <a:gd name="connsiteY6707" fmla="*/ 1743075 h 6857999"/>
              <a:gd name="connsiteX6708" fmla="*/ 5073733 w 5286365"/>
              <a:gd name="connsiteY6708" fmla="*/ 1740297 h 6857999"/>
              <a:gd name="connsiteX6709" fmla="*/ 5068573 w 5286365"/>
              <a:gd name="connsiteY6709" fmla="*/ 1736726 h 6857999"/>
              <a:gd name="connsiteX6710" fmla="*/ 5062622 w 5286365"/>
              <a:gd name="connsiteY6710" fmla="*/ 1733555 h 6857999"/>
              <a:gd name="connsiteX6711" fmla="*/ 5062225 w 5286365"/>
              <a:gd name="connsiteY6711" fmla="*/ 1728789 h 6857999"/>
              <a:gd name="connsiteX6712" fmla="*/ 5062622 w 5286365"/>
              <a:gd name="connsiteY6712" fmla="*/ 1725614 h 6857999"/>
              <a:gd name="connsiteX6713" fmla="*/ 5063019 w 5286365"/>
              <a:gd name="connsiteY6713" fmla="*/ 1724820 h 6857999"/>
              <a:gd name="connsiteX6714" fmla="*/ 5063417 w 5286365"/>
              <a:gd name="connsiteY6714" fmla="*/ 1723629 h 6857999"/>
              <a:gd name="connsiteX6715" fmla="*/ 5064209 w 5286365"/>
              <a:gd name="connsiteY6715" fmla="*/ 1723230 h 6857999"/>
              <a:gd name="connsiteX6716" fmla="*/ 5065002 w 5286365"/>
              <a:gd name="connsiteY6716" fmla="*/ 1723230 h 6857999"/>
              <a:gd name="connsiteX6717" fmla="*/ 5066987 w 5286365"/>
              <a:gd name="connsiteY6717" fmla="*/ 1723629 h 6857999"/>
              <a:gd name="connsiteX6718" fmla="*/ 5069764 w 5286365"/>
              <a:gd name="connsiteY6718" fmla="*/ 1724820 h 6857999"/>
              <a:gd name="connsiteX6719" fmla="*/ 5074527 w 5286365"/>
              <a:gd name="connsiteY6719" fmla="*/ 1727994 h 6857999"/>
              <a:gd name="connsiteX6720" fmla="*/ 5079685 w 5286365"/>
              <a:gd name="connsiteY6720" fmla="*/ 1731171 h 6857999"/>
              <a:gd name="connsiteX6721" fmla="*/ 5082064 w 5286365"/>
              <a:gd name="connsiteY6721" fmla="*/ 1732758 h 6857999"/>
              <a:gd name="connsiteX6722" fmla="*/ 5084050 w 5286365"/>
              <a:gd name="connsiteY6722" fmla="*/ 1732758 h 6857999"/>
              <a:gd name="connsiteX6723" fmla="*/ 5085241 w 5286365"/>
              <a:gd name="connsiteY6723" fmla="*/ 1732758 h 6857999"/>
              <a:gd name="connsiteX6724" fmla="*/ 5085637 w 5286365"/>
              <a:gd name="connsiteY6724" fmla="*/ 1732360 h 6857999"/>
              <a:gd name="connsiteX6725" fmla="*/ 5086034 w 5286365"/>
              <a:gd name="connsiteY6725" fmla="*/ 1731568 h 6857999"/>
              <a:gd name="connsiteX6726" fmla="*/ 5086827 w 5286365"/>
              <a:gd name="connsiteY6726" fmla="*/ 1730775 h 6857999"/>
              <a:gd name="connsiteX6727" fmla="*/ 5087224 w 5286365"/>
              <a:gd name="connsiteY6727" fmla="*/ 1727204 h 6857999"/>
              <a:gd name="connsiteX6728" fmla="*/ 5086827 w 5286365"/>
              <a:gd name="connsiteY6728" fmla="*/ 1722043 h 6857999"/>
              <a:gd name="connsiteX6729" fmla="*/ 5089606 w 5286365"/>
              <a:gd name="connsiteY6729" fmla="*/ 1722043 h 6857999"/>
              <a:gd name="connsiteX6730" fmla="*/ 5091589 w 5286365"/>
              <a:gd name="connsiteY6730" fmla="*/ 1723230 h 6857999"/>
              <a:gd name="connsiteX6731" fmla="*/ 5093177 w 5286365"/>
              <a:gd name="connsiteY6731" fmla="*/ 1723629 h 6857999"/>
              <a:gd name="connsiteX6732" fmla="*/ 5094763 w 5286365"/>
              <a:gd name="connsiteY6732" fmla="*/ 1725216 h 6857999"/>
              <a:gd name="connsiteX6733" fmla="*/ 5095160 w 5286365"/>
              <a:gd name="connsiteY6733" fmla="*/ 1726803 h 6857999"/>
              <a:gd name="connsiteX6734" fmla="*/ 5095557 w 5286365"/>
              <a:gd name="connsiteY6734" fmla="*/ 1728789 h 6857999"/>
              <a:gd name="connsiteX6735" fmla="*/ 5095557 w 5286365"/>
              <a:gd name="connsiteY6735" fmla="*/ 1733153 h 6857999"/>
              <a:gd name="connsiteX6736" fmla="*/ 5094368 w 5286365"/>
              <a:gd name="connsiteY6736" fmla="*/ 1742679 h 6857999"/>
              <a:gd name="connsiteX6737" fmla="*/ 5094368 w 5286365"/>
              <a:gd name="connsiteY6737" fmla="*/ 1746648 h 6857999"/>
              <a:gd name="connsiteX6738" fmla="*/ 5094368 w 5286365"/>
              <a:gd name="connsiteY6738" fmla="*/ 1748630 h 6857999"/>
              <a:gd name="connsiteX6739" fmla="*/ 5094763 w 5286365"/>
              <a:gd name="connsiteY6739" fmla="*/ 1750619 h 6857999"/>
              <a:gd name="connsiteX6740" fmla="*/ 5100717 w 5286365"/>
              <a:gd name="connsiteY6740" fmla="*/ 1745852 h 6857999"/>
              <a:gd name="connsiteX6741" fmla="*/ 5106273 w 5286365"/>
              <a:gd name="connsiteY6741" fmla="*/ 1741091 h 6857999"/>
              <a:gd name="connsiteX6742" fmla="*/ 5110636 w 5286365"/>
              <a:gd name="connsiteY6742" fmla="*/ 1736331 h 6857999"/>
              <a:gd name="connsiteX6743" fmla="*/ 5114605 w 5286365"/>
              <a:gd name="connsiteY6743" fmla="*/ 1731171 h 6857999"/>
              <a:gd name="connsiteX6744" fmla="*/ 5117780 w 5286365"/>
              <a:gd name="connsiteY6744" fmla="*/ 1725614 h 6857999"/>
              <a:gd name="connsiteX6745" fmla="*/ 5120162 w 5286365"/>
              <a:gd name="connsiteY6745" fmla="*/ 1720850 h 6857999"/>
              <a:gd name="connsiteX6746" fmla="*/ 5122144 w 5286365"/>
              <a:gd name="connsiteY6746" fmla="*/ 1715294 h 6857999"/>
              <a:gd name="connsiteX6747" fmla="*/ 5123732 w 5286365"/>
              <a:gd name="connsiteY6747" fmla="*/ 1709737 h 6857999"/>
              <a:gd name="connsiteX6748" fmla="*/ 5124129 w 5286365"/>
              <a:gd name="connsiteY6748" fmla="*/ 1703786 h 6857999"/>
              <a:gd name="connsiteX6749" fmla="*/ 5124129 w 5286365"/>
              <a:gd name="connsiteY6749" fmla="*/ 1697433 h 6857999"/>
              <a:gd name="connsiteX6750" fmla="*/ 5123336 w 5286365"/>
              <a:gd name="connsiteY6750" fmla="*/ 1691083 h 6857999"/>
              <a:gd name="connsiteX6751" fmla="*/ 5122144 w 5286365"/>
              <a:gd name="connsiteY6751" fmla="*/ 1684338 h 6857999"/>
              <a:gd name="connsiteX6752" fmla="*/ 5119763 w 5286365"/>
              <a:gd name="connsiteY6752" fmla="*/ 1677588 h 6857999"/>
              <a:gd name="connsiteX6753" fmla="*/ 5117382 w 5286365"/>
              <a:gd name="connsiteY6753" fmla="*/ 1670048 h 6857999"/>
              <a:gd name="connsiteX6754" fmla="*/ 5113810 w 5286365"/>
              <a:gd name="connsiteY6754" fmla="*/ 1662509 h 6857999"/>
              <a:gd name="connsiteX6755" fmla="*/ 5109843 w 5286365"/>
              <a:gd name="connsiteY6755" fmla="*/ 1654575 h 6857999"/>
              <a:gd name="connsiteX6756" fmla="*/ 5105876 w 5286365"/>
              <a:gd name="connsiteY6756" fmla="*/ 1655762 h 6857999"/>
              <a:gd name="connsiteX6757" fmla="*/ 5102699 w 5286365"/>
              <a:gd name="connsiteY6757" fmla="*/ 1657747 h 6857999"/>
              <a:gd name="connsiteX6758" fmla="*/ 5099526 w 5286365"/>
              <a:gd name="connsiteY6758" fmla="*/ 1660524 h 6857999"/>
              <a:gd name="connsiteX6759" fmla="*/ 5097542 w 5286365"/>
              <a:gd name="connsiteY6759" fmla="*/ 1662904 h 6857999"/>
              <a:gd name="connsiteX6760" fmla="*/ 5095557 w 5286365"/>
              <a:gd name="connsiteY6760" fmla="*/ 1665286 h 6857999"/>
              <a:gd name="connsiteX6761" fmla="*/ 5093573 w 5286365"/>
              <a:gd name="connsiteY6761" fmla="*/ 1668464 h 6857999"/>
              <a:gd name="connsiteX6762" fmla="*/ 5090797 w 5286365"/>
              <a:gd name="connsiteY6762" fmla="*/ 1674812 h 6857999"/>
              <a:gd name="connsiteX6763" fmla="*/ 5085637 w 5286365"/>
              <a:gd name="connsiteY6763" fmla="*/ 1687911 h 6857999"/>
              <a:gd name="connsiteX6764" fmla="*/ 5082064 w 5286365"/>
              <a:gd name="connsiteY6764" fmla="*/ 1693862 h 6857999"/>
              <a:gd name="connsiteX6765" fmla="*/ 5080479 w 5286365"/>
              <a:gd name="connsiteY6765" fmla="*/ 1697038 h 6857999"/>
              <a:gd name="connsiteX6766" fmla="*/ 5078098 w 5286365"/>
              <a:gd name="connsiteY6766" fmla="*/ 1699421 h 6857999"/>
              <a:gd name="connsiteX6767" fmla="*/ 5074129 w 5286365"/>
              <a:gd name="connsiteY6767" fmla="*/ 1699421 h 6857999"/>
              <a:gd name="connsiteX6768" fmla="*/ 5070558 w 5286365"/>
              <a:gd name="connsiteY6768" fmla="*/ 1698628 h 6857999"/>
              <a:gd name="connsiteX6769" fmla="*/ 5067781 w 5286365"/>
              <a:gd name="connsiteY6769" fmla="*/ 1697433 h 6857999"/>
              <a:gd name="connsiteX6770" fmla="*/ 5065002 w 5286365"/>
              <a:gd name="connsiteY6770" fmla="*/ 1696640 h 6857999"/>
              <a:gd name="connsiteX6771" fmla="*/ 5060638 w 5286365"/>
              <a:gd name="connsiteY6771" fmla="*/ 1693071 h 6857999"/>
              <a:gd name="connsiteX6772" fmla="*/ 5056671 w 5286365"/>
              <a:gd name="connsiteY6772" fmla="*/ 1689498 h 6857999"/>
              <a:gd name="connsiteX6773" fmla="*/ 5052702 w 5286365"/>
              <a:gd name="connsiteY6773" fmla="*/ 1685925 h 6857999"/>
              <a:gd name="connsiteX6774" fmla="*/ 5049924 w 5286365"/>
              <a:gd name="connsiteY6774" fmla="*/ 1684338 h 6857999"/>
              <a:gd name="connsiteX6775" fmla="*/ 5047147 w 5286365"/>
              <a:gd name="connsiteY6775" fmla="*/ 1683543 h 6857999"/>
              <a:gd name="connsiteX6776" fmla="*/ 5043574 w 5286365"/>
              <a:gd name="connsiteY6776" fmla="*/ 1682354 h 6857999"/>
              <a:gd name="connsiteX6777" fmla="*/ 5039608 w 5286365"/>
              <a:gd name="connsiteY6777" fmla="*/ 1682354 h 6857999"/>
              <a:gd name="connsiteX6778" fmla="*/ 5034846 w 5286365"/>
              <a:gd name="connsiteY6778" fmla="*/ 1682354 h 6857999"/>
              <a:gd name="connsiteX6779" fmla="*/ 5030084 w 5286365"/>
              <a:gd name="connsiteY6779" fmla="*/ 1683147 h 6857999"/>
              <a:gd name="connsiteX6780" fmla="*/ 5032067 w 5286365"/>
              <a:gd name="connsiteY6780" fmla="*/ 1674812 h 6857999"/>
              <a:gd name="connsiteX6781" fmla="*/ 5032464 w 5286365"/>
              <a:gd name="connsiteY6781" fmla="*/ 1668464 h 6857999"/>
              <a:gd name="connsiteX6782" fmla="*/ 5032067 w 5286365"/>
              <a:gd name="connsiteY6782" fmla="*/ 1663302 h 6857999"/>
              <a:gd name="connsiteX6783" fmla="*/ 5030481 w 5286365"/>
              <a:gd name="connsiteY6783" fmla="*/ 1659335 h 6857999"/>
              <a:gd name="connsiteX6784" fmla="*/ 5028496 w 5286365"/>
              <a:gd name="connsiteY6784" fmla="*/ 1655762 h 6857999"/>
              <a:gd name="connsiteX6785" fmla="*/ 5026114 w 5286365"/>
              <a:gd name="connsiteY6785" fmla="*/ 1653379 h 6857999"/>
              <a:gd name="connsiteX6786" fmla="*/ 5022940 w 5286365"/>
              <a:gd name="connsiteY6786" fmla="*/ 1651398 h 6857999"/>
              <a:gd name="connsiteX6787" fmla="*/ 5019767 w 5286365"/>
              <a:gd name="connsiteY6787" fmla="*/ 1649809 h 6857999"/>
              <a:gd name="connsiteX6788" fmla="*/ 5013814 w 5286365"/>
              <a:gd name="connsiteY6788" fmla="*/ 1647431 h 6857999"/>
              <a:gd name="connsiteX6789" fmla="*/ 5011830 w 5286365"/>
              <a:gd name="connsiteY6789" fmla="*/ 1645839 h 6857999"/>
              <a:gd name="connsiteX6790" fmla="*/ 5009847 w 5286365"/>
              <a:gd name="connsiteY6790" fmla="*/ 1644252 h 6857999"/>
              <a:gd name="connsiteX6791" fmla="*/ 5009055 w 5286365"/>
              <a:gd name="connsiteY6791" fmla="*/ 1642266 h 6857999"/>
              <a:gd name="connsiteX6792" fmla="*/ 5009055 w 5286365"/>
              <a:gd name="connsiteY6792" fmla="*/ 1639888 h 6857999"/>
              <a:gd name="connsiteX6793" fmla="*/ 5010242 w 5286365"/>
              <a:gd name="connsiteY6793" fmla="*/ 1636315 h 6857999"/>
              <a:gd name="connsiteX6794" fmla="*/ 5013021 w 5286365"/>
              <a:gd name="connsiteY6794" fmla="*/ 1632344 h 6857999"/>
              <a:gd name="connsiteX6795" fmla="*/ 5009449 w 5286365"/>
              <a:gd name="connsiteY6795" fmla="*/ 1633935 h 6857999"/>
              <a:gd name="connsiteX6796" fmla="*/ 5006276 w 5286365"/>
              <a:gd name="connsiteY6796" fmla="*/ 1635919 h 6857999"/>
              <a:gd name="connsiteX6797" fmla="*/ 5003894 w 5286365"/>
              <a:gd name="connsiteY6797" fmla="*/ 1638299 h 6857999"/>
              <a:gd name="connsiteX6798" fmla="*/ 5001513 w 5286365"/>
              <a:gd name="connsiteY6798" fmla="*/ 1640683 h 6857999"/>
              <a:gd name="connsiteX6799" fmla="*/ 4999926 w 5286365"/>
              <a:gd name="connsiteY6799" fmla="*/ 1643858 h 6857999"/>
              <a:gd name="connsiteX6800" fmla="*/ 4998734 w 5286365"/>
              <a:gd name="connsiteY6800" fmla="*/ 1647431 h 6857999"/>
              <a:gd name="connsiteX6801" fmla="*/ 4997942 w 5286365"/>
              <a:gd name="connsiteY6801" fmla="*/ 1651004 h 6857999"/>
              <a:gd name="connsiteX6802" fmla="*/ 4997149 w 5286365"/>
              <a:gd name="connsiteY6802" fmla="*/ 1654971 h 6857999"/>
              <a:gd name="connsiteX6803" fmla="*/ 4993179 w 5286365"/>
              <a:gd name="connsiteY6803" fmla="*/ 1652587 h 6857999"/>
              <a:gd name="connsiteX6804" fmla="*/ 4990402 w 5286365"/>
              <a:gd name="connsiteY6804" fmla="*/ 1649413 h 6857999"/>
              <a:gd name="connsiteX6805" fmla="*/ 4987624 w 5286365"/>
              <a:gd name="connsiteY6805" fmla="*/ 1645839 h 6857999"/>
              <a:gd name="connsiteX6806" fmla="*/ 4985640 w 5286365"/>
              <a:gd name="connsiteY6806" fmla="*/ 1641872 h 6857999"/>
              <a:gd name="connsiteX6807" fmla="*/ 4983658 w 5286365"/>
              <a:gd name="connsiteY6807" fmla="*/ 1637905 h 6857999"/>
              <a:gd name="connsiteX6808" fmla="*/ 4982862 w 5286365"/>
              <a:gd name="connsiteY6808" fmla="*/ 1633143 h 6857999"/>
              <a:gd name="connsiteX6809" fmla="*/ 4981673 w 5286365"/>
              <a:gd name="connsiteY6809" fmla="*/ 1628777 h 6857999"/>
              <a:gd name="connsiteX6810" fmla="*/ 4981277 w 5286365"/>
              <a:gd name="connsiteY6810" fmla="*/ 1623617 h 6857999"/>
              <a:gd name="connsiteX6811" fmla="*/ 4980086 w 5286365"/>
              <a:gd name="connsiteY6811" fmla="*/ 1613296 h 6857999"/>
              <a:gd name="connsiteX6812" fmla="*/ 4980086 w 5286365"/>
              <a:gd name="connsiteY6812" fmla="*/ 1602585 h 6857999"/>
              <a:gd name="connsiteX6813" fmla="*/ 4980086 w 5286365"/>
              <a:gd name="connsiteY6813" fmla="*/ 1592263 h 6857999"/>
              <a:gd name="connsiteX6814" fmla="*/ 4980086 w 5286365"/>
              <a:gd name="connsiteY6814" fmla="*/ 1581546 h 6857999"/>
              <a:gd name="connsiteX6815" fmla="*/ 4972149 w 5286365"/>
              <a:gd name="connsiteY6815" fmla="*/ 1581946 h 6857999"/>
              <a:gd name="connsiteX6816" fmla="*/ 4966595 w 5286365"/>
              <a:gd name="connsiteY6816" fmla="*/ 1583133 h 6857999"/>
              <a:gd name="connsiteX6817" fmla="*/ 4962625 w 5286365"/>
              <a:gd name="connsiteY6817" fmla="*/ 1584722 h 6857999"/>
              <a:gd name="connsiteX6818" fmla="*/ 4961833 w 5286365"/>
              <a:gd name="connsiteY6818" fmla="*/ 1585519 h 6857999"/>
              <a:gd name="connsiteX6819" fmla="*/ 4960642 w 5286365"/>
              <a:gd name="connsiteY6819" fmla="*/ 1586706 h 6857999"/>
              <a:gd name="connsiteX6820" fmla="*/ 4960244 w 5286365"/>
              <a:gd name="connsiteY6820" fmla="*/ 1587498 h 6857999"/>
              <a:gd name="connsiteX6821" fmla="*/ 4960244 w 5286365"/>
              <a:gd name="connsiteY6821" fmla="*/ 1588692 h 6857999"/>
              <a:gd name="connsiteX6822" fmla="*/ 4960642 w 5286365"/>
              <a:gd name="connsiteY6822" fmla="*/ 1591071 h 6857999"/>
              <a:gd name="connsiteX6823" fmla="*/ 4962230 w 5286365"/>
              <a:gd name="connsiteY6823" fmla="*/ 1593850 h 6857999"/>
              <a:gd name="connsiteX6824" fmla="*/ 4964213 w 5286365"/>
              <a:gd name="connsiteY6824" fmla="*/ 1596628 h 6857999"/>
              <a:gd name="connsiteX6825" fmla="*/ 4969769 w 5286365"/>
              <a:gd name="connsiteY6825" fmla="*/ 1604168 h 6857999"/>
              <a:gd name="connsiteX6826" fmla="*/ 4972149 w 5286365"/>
              <a:gd name="connsiteY6826" fmla="*/ 1607739 h 6857999"/>
              <a:gd name="connsiteX6827" fmla="*/ 4974133 w 5286365"/>
              <a:gd name="connsiteY6827" fmla="*/ 1612103 h 6857999"/>
              <a:gd name="connsiteX6828" fmla="*/ 4975722 w 5286365"/>
              <a:gd name="connsiteY6828" fmla="*/ 1616869 h 6857999"/>
              <a:gd name="connsiteX6829" fmla="*/ 4975722 w 5286365"/>
              <a:gd name="connsiteY6829" fmla="*/ 1621629 h 6857999"/>
              <a:gd name="connsiteX6830" fmla="*/ 4975722 w 5286365"/>
              <a:gd name="connsiteY6830" fmla="*/ 1624407 h 6857999"/>
              <a:gd name="connsiteX6831" fmla="*/ 4975324 w 5286365"/>
              <a:gd name="connsiteY6831" fmla="*/ 1626791 h 6857999"/>
              <a:gd name="connsiteX6832" fmla="*/ 4974133 w 5286365"/>
              <a:gd name="connsiteY6832" fmla="*/ 1629173 h 6857999"/>
              <a:gd name="connsiteX6833" fmla="*/ 4973341 w 5286365"/>
              <a:gd name="connsiteY6833" fmla="*/ 1632344 h 6857999"/>
              <a:gd name="connsiteX6834" fmla="*/ 4969371 w 5286365"/>
              <a:gd name="connsiteY6834" fmla="*/ 1631155 h 6857999"/>
              <a:gd name="connsiteX6835" fmla="*/ 4966197 w 5286365"/>
              <a:gd name="connsiteY6835" fmla="*/ 1629964 h 6857999"/>
              <a:gd name="connsiteX6836" fmla="*/ 4961039 w 5286365"/>
              <a:gd name="connsiteY6836" fmla="*/ 1626393 h 6857999"/>
              <a:gd name="connsiteX6837" fmla="*/ 4958659 w 5286365"/>
              <a:gd name="connsiteY6837" fmla="*/ 1624805 h 6857999"/>
              <a:gd name="connsiteX6838" fmla="*/ 4956277 w 5286365"/>
              <a:gd name="connsiteY6838" fmla="*/ 1623220 h 6857999"/>
              <a:gd name="connsiteX6839" fmla="*/ 4952706 w 5286365"/>
              <a:gd name="connsiteY6839" fmla="*/ 1621629 h 6857999"/>
              <a:gd name="connsiteX6840" fmla="*/ 4948736 w 5286365"/>
              <a:gd name="connsiteY6840" fmla="*/ 1621235 h 6857999"/>
              <a:gd name="connsiteX6841" fmla="*/ 4938816 w 5286365"/>
              <a:gd name="connsiteY6841" fmla="*/ 1642266 h 6857999"/>
              <a:gd name="connsiteX6842" fmla="*/ 4928104 w 5286365"/>
              <a:gd name="connsiteY6842" fmla="*/ 1662113 h 6857999"/>
              <a:gd name="connsiteX6843" fmla="*/ 4906676 w 5286365"/>
              <a:gd name="connsiteY6843" fmla="*/ 1698628 h 6857999"/>
              <a:gd name="connsiteX6844" fmla="*/ 4896360 w 5286365"/>
              <a:gd name="connsiteY6844" fmla="*/ 1716489 h 6857999"/>
              <a:gd name="connsiteX6845" fmla="*/ 4886836 w 5286365"/>
              <a:gd name="connsiteY6845" fmla="*/ 1734742 h 6857999"/>
              <a:gd name="connsiteX6846" fmla="*/ 4882866 w 5286365"/>
              <a:gd name="connsiteY6846" fmla="*/ 1744264 h 6857999"/>
              <a:gd name="connsiteX6847" fmla="*/ 4878501 w 5286365"/>
              <a:gd name="connsiteY6847" fmla="*/ 1753792 h 6857999"/>
              <a:gd name="connsiteX6848" fmla="*/ 4874535 w 5286365"/>
              <a:gd name="connsiteY6848" fmla="*/ 1763710 h 6857999"/>
              <a:gd name="connsiteX6849" fmla="*/ 4870964 w 5286365"/>
              <a:gd name="connsiteY6849" fmla="*/ 1774031 h 6857999"/>
              <a:gd name="connsiteX6850" fmla="*/ 4880485 w 5286365"/>
              <a:gd name="connsiteY6850" fmla="*/ 1776811 h 6857999"/>
              <a:gd name="connsiteX6851" fmla="*/ 4884057 w 5286365"/>
              <a:gd name="connsiteY6851" fmla="*/ 1778399 h 6857999"/>
              <a:gd name="connsiteX6852" fmla="*/ 4886438 w 5286365"/>
              <a:gd name="connsiteY6852" fmla="*/ 1779984 h 6857999"/>
              <a:gd name="connsiteX6853" fmla="*/ 4888421 w 5286365"/>
              <a:gd name="connsiteY6853" fmla="*/ 1781572 h 6857999"/>
              <a:gd name="connsiteX6854" fmla="*/ 4890010 w 5286365"/>
              <a:gd name="connsiteY6854" fmla="*/ 1783557 h 6857999"/>
              <a:gd name="connsiteX6855" fmla="*/ 4890803 w 5286365"/>
              <a:gd name="connsiteY6855" fmla="*/ 1784750 h 6857999"/>
              <a:gd name="connsiteX6856" fmla="*/ 4890803 w 5286365"/>
              <a:gd name="connsiteY6856" fmla="*/ 1786339 h 6857999"/>
              <a:gd name="connsiteX6857" fmla="*/ 4890803 w 5286365"/>
              <a:gd name="connsiteY6857" fmla="*/ 1788323 h 6857999"/>
              <a:gd name="connsiteX6858" fmla="*/ 4890010 w 5286365"/>
              <a:gd name="connsiteY6858" fmla="*/ 1790307 h 6857999"/>
              <a:gd name="connsiteX6859" fmla="*/ 4887629 w 5286365"/>
              <a:gd name="connsiteY6859" fmla="*/ 1793880 h 6857999"/>
              <a:gd name="connsiteX6860" fmla="*/ 4883264 w 5286365"/>
              <a:gd name="connsiteY6860" fmla="*/ 1798640 h 6857999"/>
              <a:gd name="connsiteX6861" fmla="*/ 4878501 w 5286365"/>
              <a:gd name="connsiteY6861" fmla="*/ 1802609 h 6857999"/>
              <a:gd name="connsiteX6862" fmla="*/ 4866202 w 5286365"/>
              <a:gd name="connsiteY6862" fmla="*/ 1812131 h 6857999"/>
              <a:gd name="connsiteX6863" fmla="*/ 4860249 w 5286365"/>
              <a:gd name="connsiteY6863" fmla="*/ 1817688 h 6857999"/>
              <a:gd name="connsiteX6864" fmla="*/ 4854296 w 5286365"/>
              <a:gd name="connsiteY6864" fmla="*/ 1823244 h 6857999"/>
              <a:gd name="connsiteX6865" fmla="*/ 4848741 w 5286365"/>
              <a:gd name="connsiteY6865" fmla="*/ 1828403 h 6857999"/>
              <a:gd name="connsiteX6866" fmla="*/ 4844375 w 5286365"/>
              <a:gd name="connsiteY6866" fmla="*/ 1834756 h 6857999"/>
              <a:gd name="connsiteX6867" fmla="*/ 4842788 w 5286365"/>
              <a:gd name="connsiteY6867" fmla="*/ 1837534 h 6857999"/>
              <a:gd name="connsiteX6868" fmla="*/ 4841203 w 5286365"/>
              <a:gd name="connsiteY6868" fmla="*/ 1841105 h 6857999"/>
              <a:gd name="connsiteX6869" fmla="*/ 4840407 w 5286365"/>
              <a:gd name="connsiteY6869" fmla="*/ 1844278 h 6857999"/>
              <a:gd name="connsiteX6870" fmla="*/ 4839614 w 5286365"/>
              <a:gd name="connsiteY6870" fmla="*/ 1847455 h 6857999"/>
              <a:gd name="connsiteX6871" fmla="*/ 4838821 w 5286365"/>
              <a:gd name="connsiteY6871" fmla="*/ 1840707 h 6857999"/>
              <a:gd name="connsiteX6872" fmla="*/ 4837630 w 5286365"/>
              <a:gd name="connsiteY6872" fmla="*/ 1833563 h 6857999"/>
              <a:gd name="connsiteX6873" fmla="*/ 4835648 w 5286365"/>
              <a:gd name="connsiteY6873" fmla="*/ 1826025 h 6857999"/>
              <a:gd name="connsiteX6874" fmla="*/ 4834059 w 5286365"/>
              <a:gd name="connsiteY6874" fmla="*/ 1822454 h 6857999"/>
              <a:gd name="connsiteX6875" fmla="*/ 4832869 w 5286365"/>
              <a:gd name="connsiteY6875" fmla="*/ 1818879 h 6857999"/>
              <a:gd name="connsiteX6876" fmla="*/ 4830885 w 5286365"/>
              <a:gd name="connsiteY6876" fmla="*/ 1816102 h 6857999"/>
              <a:gd name="connsiteX6877" fmla="*/ 4828106 w 5286365"/>
              <a:gd name="connsiteY6877" fmla="*/ 1813324 h 6857999"/>
              <a:gd name="connsiteX6878" fmla="*/ 4825329 w 5286365"/>
              <a:gd name="connsiteY6878" fmla="*/ 1810942 h 6857999"/>
              <a:gd name="connsiteX6879" fmla="*/ 4821360 w 5286365"/>
              <a:gd name="connsiteY6879" fmla="*/ 1809355 h 6857999"/>
              <a:gd name="connsiteX6880" fmla="*/ 4816996 w 5286365"/>
              <a:gd name="connsiteY6880" fmla="*/ 1808166 h 6857999"/>
              <a:gd name="connsiteX6881" fmla="*/ 4812234 w 5286365"/>
              <a:gd name="connsiteY6881" fmla="*/ 1807373 h 6857999"/>
              <a:gd name="connsiteX6882" fmla="*/ 4806679 w 5286365"/>
              <a:gd name="connsiteY6882" fmla="*/ 1807373 h 6857999"/>
              <a:gd name="connsiteX6883" fmla="*/ 4800726 w 5286365"/>
              <a:gd name="connsiteY6883" fmla="*/ 1808166 h 6857999"/>
              <a:gd name="connsiteX6884" fmla="*/ 4799140 w 5286365"/>
              <a:gd name="connsiteY6884" fmla="*/ 1807373 h 6857999"/>
              <a:gd name="connsiteX6885" fmla="*/ 4798743 w 5286365"/>
              <a:gd name="connsiteY6885" fmla="*/ 1804593 h 6857999"/>
              <a:gd name="connsiteX6886" fmla="*/ 4798743 w 5286365"/>
              <a:gd name="connsiteY6886" fmla="*/ 1801818 h 6857999"/>
              <a:gd name="connsiteX6887" fmla="*/ 4799140 w 5286365"/>
              <a:gd name="connsiteY6887" fmla="*/ 1799833 h 6857999"/>
              <a:gd name="connsiteX6888" fmla="*/ 4799933 w 5286365"/>
              <a:gd name="connsiteY6888" fmla="*/ 1798640 h 6857999"/>
              <a:gd name="connsiteX6889" fmla="*/ 4801521 w 5286365"/>
              <a:gd name="connsiteY6889" fmla="*/ 1797054 h 6857999"/>
              <a:gd name="connsiteX6890" fmla="*/ 4803504 w 5286365"/>
              <a:gd name="connsiteY6890" fmla="*/ 1795860 h 6857999"/>
              <a:gd name="connsiteX6891" fmla="*/ 4807473 w 5286365"/>
              <a:gd name="connsiteY6891" fmla="*/ 1793880 h 6857999"/>
              <a:gd name="connsiteX6892" fmla="*/ 4812631 w 5286365"/>
              <a:gd name="connsiteY6892" fmla="*/ 1793087 h 6857999"/>
              <a:gd name="connsiteX6893" fmla="*/ 4816996 w 5286365"/>
              <a:gd name="connsiteY6893" fmla="*/ 1791103 h 6857999"/>
              <a:gd name="connsiteX6894" fmla="*/ 4819378 w 5286365"/>
              <a:gd name="connsiteY6894" fmla="*/ 1789912 h 6857999"/>
              <a:gd name="connsiteX6895" fmla="*/ 4820567 w 5286365"/>
              <a:gd name="connsiteY6895" fmla="*/ 1789116 h 6857999"/>
              <a:gd name="connsiteX6896" fmla="*/ 4822154 w 5286365"/>
              <a:gd name="connsiteY6896" fmla="*/ 1787530 h 6857999"/>
              <a:gd name="connsiteX6897" fmla="*/ 4823344 w 5286365"/>
              <a:gd name="connsiteY6897" fmla="*/ 1785545 h 6857999"/>
              <a:gd name="connsiteX6898" fmla="*/ 4818584 w 5286365"/>
              <a:gd name="connsiteY6898" fmla="*/ 1784750 h 6857999"/>
              <a:gd name="connsiteX6899" fmla="*/ 4814615 w 5286365"/>
              <a:gd name="connsiteY6899" fmla="*/ 1784350 h 6857999"/>
              <a:gd name="connsiteX6900" fmla="*/ 4811044 w 5286365"/>
              <a:gd name="connsiteY6900" fmla="*/ 1784750 h 6857999"/>
              <a:gd name="connsiteX6901" fmla="*/ 4808268 w 5286365"/>
              <a:gd name="connsiteY6901" fmla="*/ 1784750 h 6857999"/>
              <a:gd name="connsiteX6902" fmla="*/ 4805489 w 5286365"/>
              <a:gd name="connsiteY6902" fmla="*/ 1785941 h 6857999"/>
              <a:gd name="connsiteX6903" fmla="*/ 4803504 w 5286365"/>
              <a:gd name="connsiteY6903" fmla="*/ 1786734 h 6857999"/>
              <a:gd name="connsiteX6904" fmla="*/ 4801521 w 5286365"/>
              <a:gd name="connsiteY6904" fmla="*/ 1787925 h 6857999"/>
              <a:gd name="connsiteX6905" fmla="*/ 4799933 w 5286365"/>
              <a:gd name="connsiteY6905" fmla="*/ 1789514 h 6857999"/>
              <a:gd name="connsiteX6906" fmla="*/ 4797553 w 5286365"/>
              <a:gd name="connsiteY6906" fmla="*/ 1792291 h 6857999"/>
              <a:gd name="connsiteX6907" fmla="*/ 4795568 w 5286365"/>
              <a:gd name="connsiteY6907" fmla="*/ 1795860 h 6857999"/>
              <a:gd name="connsiteX6908" fmla="*/ 4793586 w 5286365"/>
              <a:gd name="connsiteY6908" fmla="*/ 1799433 h 6857999"/>
              <a:gd name="connsiteX6909" fmla="*/ 4791204 w 5286365"/>
              <a:gd name="connsiteY6909" fmla="*/ 1802609 h 6857999"/>
              <a:gd name="connsiteX6910" fmla="*/ 4799140 w 5286365"/>
              <a:gd name="connsiteY6910" fmla="*/ 1807373 h 6857999"/>
              <a:gd name="connsiteX6911" fmla="*/ 4799536 w 5286365"/>
              <a:gd name="connsiteY6911" fmla="*/ 1808562 h 6857999"/>
              <a:gd name="connsiteX6912" fmla="*/ 4800726 w 5286365"/>
              <a:gd name="connsiteY6912" fmla="*/ 1808166 h 6857999"/>
              <a:gd name="connsiteX6913" fmla="*/ 4804696 w 5286365"/>
              <a:gd name="connsiteY6913" fmla="*/ 1811338 h 6857999"/>
              <a:gd name="connsiteX6914" fmla="*/ 4808663 w 5286365"/>
              <a:gd name="connsiteY6914" fmla="*/ 1814913 h 6857999"/>
              <a:gd name="connsiteX6915" fmla="*/ 4811044 w 5286365"/>
              <a:gd name="connsiteY6915" fmla="*/ 1818086 h 6857999"/>
              <a:gd name="connsiteX6916" fmla="*/ 4813028 w 5286365"/>
              <a:gd name="connsiteY6916" fmla="*/ 1821657 h 6857999"/>
              <a:gd name="connsiteX6917" fmla="*/ 4814615 w 5286365"/>
              <a:gd name="connsiteY6917" fmla="*/ 1824436 h 6857999"/>
              <a:gd name="connsiteX6918" fmla="*/ 4815806 w 5286365"/>
              <a:gd name="connsiteY6918" fmla="*/ 1828008 h 6857999"/>
              <a:gd name="connsiteX6919" fmla="*/ 4815806 w 5286365"/>
              <a:gd name="connsiteY6919" fmla="*/ 1831185 h 6857999"/>
              <a:gd name="connsiteX6920" fmla="*/ 4815806 w 5286365"/>
              <a:gd name="connsiteY6920" fmla="*/ 1834756 h 6857999"/>
              <a:gd name="connsiteX6921" fmla="*/ 4815013 w 5286365"/>
              <a:gd name="connsiteY6921" fmla="*/ 1837534 h 6857999"/>
              <a:gd name="connsiteX6922" fmla="*/ 4814220 w 5286365"/>
              <a:gd name="connsiteY6922" fmla="*/ 1841105 h 6857999"/>
              <a:gd name="connsiteX6923" fmla="*/ 4812234 w 5286365"/>
              <a:gd name="connsiteY6923" fmla="*/ 1847455 h 6857999"/>
              <a:gd name="connsiteX6924" fmla="*/ 4809853 w 5286365"/>
              <a:gd name="connsiteY6924" fmla="*/ 1854597 h 6857999"/>
              <a:gd name="connsiteX6925" fmla="*/ 4807632 w 5286365"/>
              <a:gd name="connsiteY6925" fmla="*/ 1859995 h 6857999"/>
              <a:gd name="connsiteX6926" fmla="*/ 4807473 w 5286365"/>
              <a:gd name="connsiteY6926" fmla="*/ 1860155 h 6857999"/>
              <a:gd name="connsiteX6927" fmla="*/ 4807077 w 5286365"/>
              <a:gd name="connsiteY6927" fmla="*/ 1861344 h 6857999"/>
              <a:gd name="connsiteX6928" fmla="*/ 4807632 w 5286365"/>
              <a:gd name="connsiteY6928" fmla="*/ 1859995 h 6857999"/>
              <a:gd name="connsiteX6929" fmla="*/ 4808268 w 5286365"/>
              <a:gd name="connsiteY6929" fmla="*/ 1859359 h 6857999"/>
              <a:gd name="connsiteX6930" fmla="*/ 4811044 w 5286365"/>
              <a:gd name="connsiteY6930" fmla="*/ 1860550 h 6857999"/>
              <a:gd name="connsiteX6931" fmla="*/ 4814220 w 5286365"/>
              <a:gd name="connsiteY6931" fmla="*/ 1862141 h 6857999"/>
              <a:gd name="connsiteX6932" fmla="*/ 4817789 w 5286365"/>
              <a:gd name="connsiteY6932" fmla="*/ 1863330 h 6857999"/>
              <a:gd name="connsiteX6933" fmla="*/ 4821759 w 5286365"/>
              <a:gd name="connsiteY6933" fmla="*/ 1863728 h 6857999"/>
              <a:gd name="connsiteX6934" fmla="*/ 4830091 w 5286365"/>
              <a:gd name="connsiteY6934" fmla="*/ 1864521 h 6857999"/>
              <a:gd name="connsiteX6935" fmla="*/ 4840407 w 5286365"/>
              <a:gd name="connsiteY6935" fmla="*/ 1864521 h 6857999"/>
              <a:gd name="connsiteX6936" fmla="*/ 4840407 w 5286365"/>
              <a:gd name="connsiteY6936" fmla="*/ 1870870 h 6857999"/>
              <a:gd name="connsiteX6937" fmla="*/ 4839614 w 5286365"/>
              <a:gd name="connsiteY6937" fmla="*/ 1875632 h 6857999"/>
              <a:gd name="connsiteX6938" fmla="*/ 4838821 w 5286365"/>
              <a:gd name="connsiteY6938" fmla="*/ 1879604 h 6857999"/>
              <a:gd name="connsiteX6939" fmla="*/ 4837233 w 5286365"/>
              <a:gd name="connsiteY6939" fmla="*/ 1883965 h 6857999"/>
              <a:gd name="connsiteX6940" fmla="*/ 4835250 w 5286365"/>
              <a:gd name="connsiteY6940" fmla="*/ 1886746 h 6857999"/>
              <a:gd name="connsiteX6941" fmla="*/ 4832869 w 5286365"/>
              <a:gd name="connsiteY6941" fmla="*/ 1888727 h 6857999"/>
              <a:gd name="connsiteX6942" fmla="*/ 4829694 w 5286365"/>
              <a:gd name="connsiteY6942" fmla="*/ 1890713 h 6857999"/>
              <a:gd name="connsiteX6943" fmla="*/ 4826916 w 5286365"/>
              <a:gd name="connsiteY6943" fmla="*/ 1892300 h 6857999"/>
              <a:gd name="connsiteX6944" fmla="*/ 4823344 w 5286365"/>
              <a:gd name="connsiteY6944" fmla="*/ 1893890 h 6857999"/>
              <a:gd name="connsiteX6945" fmla="*/ 4819775 w 5286365"/>
              <a:gd name="connsiteY6945" fmla="*/ 1894680 h 6857999"/>
              <a:gd name="connsiteX6946" fmla="*/ 4811044 w 5286365"/>
              <a:gd name="connsiteY6946" fmla="*/ 1896270 h 6857999"/>
              <a:gd name="connsiteX6947" fmla="*/ 4802315 w 5286365"/>
              <a:gd name="connsiteY6947" fmla="*/ 1897460 h 6857999"/>
              <a:gd name="connsiteX6948" fmla="*/ 4792790 w 5286365"/>
              <a:gd name="connsiteY6948" fmla="*/ 1898650 h 6857999"/>
              <a:gd name="connsiteX6949" fmla="*/ 4796760 w 5286365"/>
              <a:gd name="connsiteY6949" fmla="*/ 1905397 h 6857999"/>
              <a:gd name="connsiteX6950" fmla="*/ 4799933 w 5286365"/>
              <a:gd name="connsiteY6950" fmla="*/ 1911350 h 6857999"/>
              <a:gd name="connsiteX6951" fmla="*/ 4803107 w 5286365"/>
              <a:gd name="connsiteY6951" fmla="*/ 1917303 h 6857999"/>
              <a:gd name="connsiteX6952" fmla="*/ 4805091 w 5286365"/>
              <a:gd name="connsiteY6952" fmla="*/ 1922860 h 6857999"/>
              <a:gd name="connsiteX6953" fmla="*/ 4807077 w 5286365"/>
              <a:gd name="connsiteY6953" fmla="*/ 1928813 h 6857999"/>
              <a:gd name="connsiteX6954" fmla="*/ 4808268 w 5286365"/>
              <a:gd name="connsiteY6954" fmla="*/ 1934368 h 6857999"/>
              <a:gd name="connsiteX6955" fmla="*/ 4809060 w 5286365"/>
              <a:gd name="connsiteY6955" fmla="*/ 1939528 h 6857999"/>
              <a:gd name="connsiteX6956" fmla="*/ 4809060 w 5286365"/>
              <a:gd name="connsiteY6956" fmla="*/ 1945480 h 6857999"/>
              <a:gd name="connsiteX6957" fmla="*/ 4809060 w 5286365"/>
              <a:gd name="connsiteY6957" fmla="*/ 1951039 h 6857999"/>
              <a:gd name="connsiteX6958" fmla="*/ 4809060 w 5286365"/>
              <a:gd name="connsiteY6958" fmla="*/ 1956990 h 6857999"/>
              <a:gd name="connsiteX6959" fmla="*/ 4807473 w 5286365"/>
              <a:gd name="connsiteY6959" fmla="*/ 1969693 h 6857999"/>
              <a:gd name="connsiteX6960" fmla="*/ 4802315 w 5286365"/>
              <a:gd name="connsiteY6960" fmla="*/ 2000649 h 6857999"/>
              <a:gd name="connsiteX6961" fmla="*/ 4803107 w 5286365"/>
              <a:gd name="connsiteY6961" fmla="*/ 2003029 h 6857999"/>
              <a:gd name="connsiteX6962" fmla="*/ 4804696 w 5286365"/>
              <a:gd name="connsiteY6962" fmla="*/ 2005411 h 6857999"/>
              <a:gd name="connsiteX6963" fmla="*/ 4806281 w 5286365"/>
              <a:gd name="connsiteY6963" fmla="*/ 2006203 h 6857999"/>
              <a:gd name="connsiteX6964" fmla="*/ 4807473 w 5286365"/>
              <a:gd name="connsiteY6964" fmla="*/ 2006600 h 6857999"/>
              <a:gd name="connsiteX6965" fmla="*/ 4809060 w 5286365"/>
              <a:gd name="connsiteY6965" fmla="*/ 2006600 h 6857999"/>
              <a:gd name="connsiteX6966" fmla="*/ 4810649 w 5286365"/>
              <a:gd name="connsiteY6966" fmla="*/ 2006600 h 6857999"/>
              <a:gd name="connsiteX6967" fmla="*/ 4814615 w 5286365"/>
              <a:gd name="connsiteY6967" fmla="*/ 2004614 h 6857999"/>
              <a:gd name="connsiteX6968" fmla="*/ 4819378 w 5286365"/>
              <a:gd name="connsiteY6968" fmla="*/ 2002630 h 6857999"/>
              <a:gd name="connsiteX6969" fmla="*/ 4823742 w 5286365"/>
              <a:gd name="connsiteY6969" fmla="*/ 2000649 h 6857999"/>
              <a:gd name="connsiteX6970" fmla="*/ 4826123 w 5286365"/>
              <a:gd name="connsiteY6970" fmla="*/ 1999852 h 6857999"/>
              <a:gd name="connsiteX6971" fmla="*/ 4828902 w 5286365"/>
              <a:gd name="connsiteY6971" fmla="*/ 1999852 h 6857999"/>
              <a:gd name="connsiteX6972" fmla="*/ 4831280 w 5286365"/>
              <a:gd name="connsiteY6972" fmla="*/ 1999852 h 6857999"/>
              <a:gd name="connsiteX6973" fmla="*/ 4834059 w 5286365"/>
              <a:gd name="connsiteY6973" fmla="*/ 2000251 h 6857999"/>
              <a:gd name="connsiteX6974" fmla="*/ 4832073 w 5286365"/>
              <a:gd name="connsiteY6974" fmla="*/ 2002630 h 6857999"/>
              <a:gd name="connsiteX6975" fmla="*/ 4830885 w 5286365"/>
              <a:gd name="connsiteY6975" fmla="*/ 2005804 h 6857999"/>
              <a:gd name="connsiteX6976" fmla="*/ 4827709 w 5286365"/>
              <a:gd name="connsiteY6976" fmla="*/ 2011362 h 6857999"/>
              <a:gd name="connsiteX6977" fmla="*/ 4825329 w 5286365"/>
              <a:gd name="connsiteY6977" fmla="*/ 2017317 h 6857999"/>
              <a:gd name="connsiteX6978" fmla="*/ 4822154 w 5286365"/>
              <a:gd name="connsiteY6978" fmla="*/ 2022870 h 6857999"/>
              <a:gd name="connsiteX6979" fmla="*/ 4820170 w 5286365"/>
              <a:gd name="connsiteY6979" fmla="*/ 2025252 h 6857999"/>
              <a:gd name="connsiteX6980" fmla="*/ 4818187 w 5286365"/>
              <a:gd name="connsiteY6980" fmla="*/ 2027635 h 6857999"/>
              <a:gd name="connsiteX6981" fmla="*/ 4815806 w 5286365"/>
              <a:gd name="connsiteY6981" fmla="*/ 2030016 h 6857999"/>
              <a:gd name="connsiteX6982" fmla="*/ 4812631 w 5286365"/>
              <a:gd name="connsiteY6982" fmla="*/ 2031208 h 6857999"/>
              <a:gd name="connsiteX6983" fmla="*/ 4809060 w 5286365"/>
              <a:gd name="connsiteY6983" fmla="*/ 2032794 h 6857999"/>
              <a:gd name="connsiteX6984" fmla="*/ 4805091 w 5286365"/>
              <a:gd name="connsiteY6984" fmla="*/ 2033985 h 6857999"/>
              <a:gd name="connsiteX6985" fmla="*/ 4799933 w 5286365"/>
              <a:gd name="connsiteY6985" fmla="*/ 2034380 h 6857999"/>
              <a:gd name="connsiteX6986" fmla="*/ 4794774 w 5286365"/>
              <a:gd name="connsiteY6986" fmla="*/ 2034380 h 6857999"/>
              <a:gd name="connsiteX6987" fmla="*/ 4793980 w 5286365"/>
              <a:gd name="connsiteY6987" fmla="*/ 2037160 h 6857999"/>
              <a:gd name="connsiteX6988" fmla="*/ 4793586 w 5286365"/>
              <a:gd name="connsiteY6988" fmla="*/ 2040334 h 6857999"/>
              <a:gd name="connsiteX6989" fmla="*/ 4793980 w 5286365"/>
              <a:gd name="connsiteY6989" fmla="*/ 2042320 h 6857999"/>
              <a:gd name="connsiteX6990" fmla="*/ 4794774 w 5286365"/>
              <a:gd name="connsiteY6990" fmla="*/ 2044700 h 6857999"/>
              <a:gd name="connsiteX6991" fmla="*/ 4796760 w 5286365"/>
              <a:gd name="connsiteY6991" fmla="*/ 2048271 h 6857999"/>
              <a:gd name="connsiteX6992" fmla="*/ 4799140 w 5286365"/>
              <a:gd name="connsiteY6992" fmla="*/ 2051444 h 6857999"/>
              <a:gd name="connsiteX6993" fmla="*/ 4801521 w 5286365"/>
              <a:gd name="connsiteY6993" fmla="*/ 2054226 h 6857999"/>
              <a:gd name="connsiteX6994" fmla="*/ 4803504 w 5286365"/>
              <a:gd name="connsiteY6994" fmla="*/ 2058588 h 6857999"/>
              <a:gd name="connsiteX6995" fmla="*/ 4804298 w 5286365"/>
              <a:gd name="connsiteY6995" fmla="*/ 2060575 h 6857999"/>
              <a:gd name="connsiteX6996" fmla="*/ 4804298 w 5286365"/>
              <a:gd name="connsiteY6996" fmla="*/ 2062956 h 6857999"/>
              <a:gd name="connsiteX6997" fmla="*/ 4804298 w 5286365"/>
              <a:gd name="connsiteY6997" fmla="*/ 2065337 h 6857999"/>
              <a:gd name="connsiteX6998" fmla="*/ 4803107 w 5286365"/>
              <a:gd name="connsiteY6998" fmla="*/ 2068514 h 6857999"/>
              <a:gd name="connsiteX6999" fmla="*/ 4807077 w 5286365"/>
              <a:gd name="connsiteY6999" fmla="*/ 2066924 h 6857999"/>
              <a:gd name="connsiteX7000" fmla="*/ 4811044 w 5286365"/>
              <a:gd name="connsiteY7000" fmla="*/ 2065337 h 6857999"/>
              <a:gd name="connsiteX7001" fmla="*/ 4814615 w 5286365"/>
              <a:gd name="connsiteY7001" fmla="*/ 2064146 h 6857999"/>
              <a:gd name="connsiteX7002" fmla="*/ 4817789 w 5286365"/>
              <a:gd name="connsiteY7002" fmla="*/ 2061766 h 6857999"/>
              <a:gd name="connsiteX7003" fmla="*/ 4820567 w 5286365"/>
              <a:gd name="connsiteY7003" fmla="*/ 2059383 h 6857999"/>
              <a:gd name="connsiteX7004" fmla="*/ 4823344 w 5286365"/>
              <a:gd name="connsiteY7004" fmla="*/ 2057002 h 6857999"/>
              <a:gd name="connsiteX7005" fmla="*/ 4825329 w 5286365"/>
              <a:gd name="connsiteY7005" fmla="*/ 2054226 h 6857999"/>
              <a:gd name="connsiteX7006" fmla="*/ 4827313 w 5286365"/>
              <a:gd name="connsiteY7006" fmla="*/ 2051444 h 6857999"/>
              <a:gd name="connsiteX7007" fmla="*/ 4828106 w 5286365"/>
              <a:gd name="connsiteY7007" fmla="*/ 2053433 h 6857999"/>
              <a:gd name="connsiteX7008" fmla="*/ 4829296 w 5286365"/>
              <a:gd name="connsiteY7008" fmla="*/ 2055019 h 6857999"/>
              <a:gd name="connsiteX7009" fmla="*/ 4829694 w 5286365"/>
              <a:gd name="connsiteY7009" fmla="*/ 2057399 h 6857999"/>
              <a:gd name="connsiteX7010" fmla="*/ 4829694 w 5286365"/>
              <a:gd name="connsiteY7010" fmla="*/ 2059383 h 6857999"/>
              <a:gd name="connsiteX7011" fmla="*/ 4829694 w 5286365"/>
              <a:gd name="connsiteY7011" fmla="*/ 2061766 h 6857999"/>
              <a:gd name="connsiteX7012" fmla="*/ 4829296 w 5286365"/>
              <a:gd name="connsiteY7012" fmla="*/ 2064543 h 6857999"/>
              <a:gd name="connsiteX7013" fmla="*/ 4826916 w 5286365"/>
              <a:gd name="connsiteY7013" fmla="*/ 2069305 h 6857999"/>
              <a:gd name="connsiteX7014" fmla="*/ 4823742 w 5286365"/>
              <a:gd name="connsiteY7014" fmla="*/ 2074861 h 6857999"/>
              <a:gd name="connsiteX7015" fmla="*/ 4820170 w 5286365"/>
              <a:gd name="connsiteY7015" fmla="*/ 2080420 h 6857999"/>
              <a:gd name="connsiteX7016" fmla="*/ 4812631 w 5286365"/>
              <a:gd name="connsiteY7016" fmla="*/ 2092722 h 6857999"/>
              <a:gd name="connsiteX7017" fmla="*/ 4809060 w 5286365"/>
              <a:gd name="connsiteY7017" fmla="*/ 2098281 h 6857999"/>
              <a:gd name="connsiteX7018" fmla="*/ 4806679 w 5286365"/>
              <a:gd name="connsiteY7018" fmla="*/ 2104231 h 6857999"/>
              <a:gd name="connsiteX7019" fmla="*/ 4806281 w 5286365"/>
              <a:gd name="connsiteY7019" fmla="*/ 2106614 h 6857999"/>
              <a:gd name="connsiteX7020" fmla="*/ 4805489 w 5286365"/>
              <a:gd name="connsiteY7020" fmla="*/ 2108991 h 6857999"/>
              <a:gd name="connsiteX7021" fmla="*/ 4805489 w 5286365"/>
              <a:gd name="connsiteY7021" fmla="*/ 2112169 h 6857999"/>
              <a:gd name="connsiteX7022" fmla="*/ 4805489 w 5286365"/>
              <a:gd name="connsiteY7022" fmla="*/ 2114551 h 6857999"/>
              <a:gd name="connsiteX7023" fmla="*/ 4806679 w 5286365"/>
              <a:gd name="connsiteY7023" fmla="*/ 2117329 h 6857999"/>
              <a:gd name="connsiteX7024" fmla="*/ 4807473 w 5286365"/>
              <a:gd name="connsiteY7024" fmla="*/ 2119313 h 6857999"/>
              <a:gd name="connsiteX7025" fmla="*/ 4809853 w 5286365"/>
              <a:gd name="connsiteY7025" fmla="*/ 2121693 h 6857999"/>
              <a:gd name="connsiteX7026" fmla="*/ 4812234 w 5286365"/>
              <a:gd name="connsiteY7026" fmla="*/ 2123677 h 6857999"/>
              <a:gd name="connsiteX7027" fmla="*/ 4815013 w 5286365"/>
              <a:gd name="connsiteY7027" fmla="*/ 2125663 h 6857999"/>
              <a:gd name="connsiteX7028" fmla="*/ 4818584 w 5286365"/>
              <a:gd name="connsiteY7028" fmla="*/ 2127252 h 6857999"/>
              <a:gd name="connsiteX7029" fmla="*/ 4823344 w 5286365"/>
              <a:gd name="connsiteY7029" fmla="*/ 2129234 h 6857999"/>
              <a:gd name="connsiteX7030" fmla="*/ 4828106 w 5286365"/>
              <a:gd name="connsiteY7030" fmla="*/ 2130825 h 6857999"/>
              <a:gd name="connsiteX7031" fmla="*/ 4822551 w 5286365"/>
              <a:gd name="connsiteY7031" fmla="*/ 2137569 h 6857999"/>
              <a:gd name="connsiteX7032" fmla="*/ 4817789 w 5286365"/>
              <a:gd name="connsiteY7032" fmla="*/ 2145109 h 6857999"/>
              <a:gd name="connsiteX7033" fmla="*/ 4813028 w 5286365"/>
              <a:gd name="connsiteY7033" fmla="*/ 2153841 h 6857999"/>
              <a:gd name="connsiteX7034" fmla="*/ 4809060 w 5286365"/>
              <a:gd name="connsiteY7034" fmla="*/ 2162175 h 6857999"/>
              <a:gd name="connsiteX7035" fmla="*/ 4805489 w 5286365"/>
              <a:gd name="connsiteY7035" fmla="*/ 2171301 h 6857999"/>
              <a:gd name="connsiteX7036" fmla="*/ 4803107 w 5286365"/>
              <a:gd name="connsiteY7036" fmla="*/ 2180829 h 6857999"/>
              <a:gd name="connsiteX7037" fmla="*/ 4801124 w 5286365"/>
              <a:gd name="connsiteY7037" fmla="*/ 2190749 h 6857999"/>
              <a:gd name="connsiteX7038" fmla="*/ 4799933 w 5286365"/>
              <a:gd name="connsiteY7038" fmla="*/ 2201067 h 6857999"/>
              <a:gd name="connsiteX7039" fmla="*/ 4799933 w 5286365"/>
              <a:gd name="connsiteY7039" fmla="*/ 2210989 h 6857999"/>
              <a:gd name="connsiteX7040" fmla="*/ 4799933 w 5286365"/>
              <a:gd name="connsiteY7040" fmla="*/ 2221704 h 6857999"/>
              <a:gd name="connsiteX7041" fmla="*/ 4801521 w 5286365"/>
              <a:gd name="connsiteY7041" fmla="*/ 2232024 h 6857999"/>
              <a:gd name="connsiteX7042" fmla="*/ 4804298 w 5286365"/>
              <a:gd name="connsiteY7042" fmla="*/ 2242739 h 6857999"/>
              <a:gd name="connsiteX7043" fmla="*/ 4807077 w 5286365"/>
              <a:gd name="connsiteY7043" fmla="*/ 2252659 h 6857999"/>
              <a:gd name="connsiteX7044" fmla="*/ 4811044 w 5286365"/>
              <a:gd name="connsiteY7044" fmla="*/ 2263376 h 6857999"/>
              <a:gd name="connsiteX7045" fmla="*/ 4816203 w 5286365"/>
              <a:gd name="connsiteY7045" fmla="*/ 2273299 h 6857999"/>
              <a:gd name="connsiteX7046" fmla="*/ 4822551 w 5286365"/>
              <a:gd name="connsiteY7046" fmla="*/ 2283220 h 6857999"/>
              <a:gd name="connsiteX7047" fmla="*/ 4816203 w 5286365"/>
              <a:gd name="connsiteY7047" fmla="*/ 2279651 h 6857999"/>
              <a:gd name="connsiteX7048" fmla="*/ 4811044 w 5286365"/>
              <a:gd name="connsiteY7048" fmla="*/ 2276870 h 6857999"/>
              <a:gd name="connsiteX7049" fmla="*/ 4806679 w 5286365"/>
              <a:gd name="connsiteY7049" fmla="*/ 2275283 h 6857999"/>
              <a:gd name="connsiteX7050" fmla="*/ 4802713 w 5286365"/>
              <a:gd name="connsiteY7050" fmla="*/ 2274886 h 6857999"/>
              <a:gd name="connsiteX7051" fmla="*/ 4798743 w 5286365"/>
              <a:gd name="connsiteY7051" fmla="*/ 2275283 h 6857999"/>
              <a:gd name="connsiteX7052" fmla="*/ 4793980 w 5286365"/>
              <a:gd name="connsiteY7052" fmla="*/ 2277268 h 6857999"/>
              <a:gd name="connsiteX7053" fmla="*/ 4788426 w 5286365"/>
              <a:gd name="connsiteY7053" fmla="*/ 2279651 h 6857999"/>
              <a:gd name="connsiteX7054" fmla="*/ 4782473 w 5286365"/>
              <a:gd name="connsiteY7054" fmla="*/ 2283220 h 6857999"/>
              <a:gd name="connsiteX7055" fmla="*/ 4786045 w 5286365"/>
              <a:gd name="connsiteY7055" fmla="*/ 2288377 h 6857999"/>
              <a:gd name="connsiteX7056" fmla="*/ 4788426 w 5286365"/>
              <a:gd name="connsiteY7056" fmla="*/ 2293936 h 6857999"/>
              <a:gd name="connsiteX7057" fmla="*/ 4791204 w 5286365"/>
              <a:gd name="connsiteY7057" fmla="*/ 2299494 h 6857999"/>
              <a:gd name="connsiteX7058" fmla="*/ 4793187 w 5286365"/>
              <a:gd name="connsiteY7058" fmla="*/ 2305448 h 6857999"/>
              <a:gd name="connsiteX7059" fmla="*/ 4794774 w 5286365"/>
              <a:gd name="connsiteY7059" fmla="*/ 2311398 h 6857999"/>
              <a:gd name="connsiteX7060" fmla="*/ 4795171 w 5286365"/>
              <a:gd name="connsiteY7060" fmla="*/ 2316955 h 6857999"/>
              <a:gd name="connsiteX7061" fmla="*/ 4795171 w 5286365"/>
              <a:gd name="connsiteY7061" fmla="*/ 2322908 h 6857999"/>
              <a:gd name="connsiteX7062" fmla="*/ 4794774 w 5286365"/>
              <a:gd name="connsiteY7062" fmla="*/ 2328862 h 6857999"/>
              <a:gd name="connsiteX7063" fmla="*/ 4793586 w 5286365"/>
              <a:gd name="connsiteY7063" fmla="*/ 2334418 h 6857999"/>
              <a:gd name="connsiteX7064" fmla="*/ 4791600 w 5286365"/>
              <a:gd name="connsiteY7064" fmla="*/ 2339579 h 6857999"/>
              <a:gd name="connsiteX7065" fmla="*/ 4788426 w 5286365"/>
              <a:gd name="connsiteY7065" fmla="*/ 2344340 h 6857999"/>
              <a:gd name="connsiteX7066" fmla="*/ 4784458 w 5286365"/>
              <a:gd name="connsiteY7066" fmla="*/ 2349499 h 6857999"/>
              <a:gd name="connsiteX7067" fmla="*/ 4780092 w 5286365"/>
              <a:gd name="connsiteY7067" fmla="*/ 2353470 h 6857999"/>
              <a:gd name="connsiteX7068" fmla="*/ 4774141 w 5286365"/>
              <a:gd name="connsiteY7068" fmla="*/ 2357041 h 6857999"/>
              <a:gd name="connsiteX7069" fmla="*/ 4767394 w 5286365"/>
              <a:gd name="connsiteY7069" fmla="*/ 2360214 h 6857999"/>
              <a:gd name="connsiteX7070" fmla="*/ 4759855 w 5286365"/>
              <a:gd name="connsiteY7070" fmla="*/ 2362594 h 6857999"/>
              <a:gd name="connsiteX7071" fmla="*/ 4765012 w 5286365"/>
              <a:gd name="connsiteY7071" fmla="*/ 2370138 h 6857999"/>
              <a:gd name="connsiteX7072" fmla="*/ 4770172 w 5286365"/>
              <a:gd name="connsiteY7072" fmla="*/ 2378075 h 6857999"/>
              <a:gd name="connsiteX7073" fmla="*/ 4774141 w 5286365"/>
              <a:gd name="connsiteY7073" fmla="*/ 2386806 h 6857999"/>
              <a:gd name="connsiteX7074" fmla="*/ 4777711 w 5286365"/>
              <a:gd name="connsiteY7074" fmla="*/ 2395538 h 6857999"/>
              <a:gd name="connsiteX7075" fmla="*/ 4785252 w 5286365"/>
              <a:gd name="connsiteY7075" fmla="*/ 2413399 h 6857999"/>
              <a:gd name="connsiteX7076" fmla="*/ 4788426 w 5286365"/>
              <a:gd name="connsiteY7076" fmla="*/ 2421732 h 6857999"/>
              <a:gd name="connsiteX7077" fmla="*/ 4793187 w 5286365"/>
              <a:gd name="connsiteY7077" fmla="*/ 2430463 h 6857999"/>
              <a:gd name="connsiteX7078" fmla="*/ 4795568 w 5286365"/>
              <a:gd name="connsiteY7078" fmla="*/ 2429274 h 6857999"/>
              <a:gd name="connsiteX7079" fmla="*/ 4797950 w 5286365"/>
              <a:gd name="connsiteY7079" fmla="*/ 2427290 h 6857999"/>
              <a:gd name="connsiteX7080" fmla="*/ 4799536 w 5286365"/>
              <a:gd name="connsiteY7080" fmla="*/ 2425305 h 6857999"/>
              <a:gd name="connsiteX7081" fmla="*/ 4800726 w 5286365"/>
              <a:gd name="connsiteY7081" fmla="*/ 2422922 h 6857999"/>
              <a:gd name="connsiteX7082" fmla="*/ 4801521 w 5286365"/>
              <a:gd name="connsiteY7082" fmla="*/ 2417764 h 6857999"/>
              <a:gd name="connsiteX7083" fmla="*/ 4802713 w 5286365"/>
              <a:gd name="connsiteY7083" fmla="*/ 2411811 h 6857999"/>
              <a:gd name="connsiteX7084" fmla="*/ 4803504 w 5286365"/>
              <a:gd name="connsiteY7084" fmla="*/ 2409429 h 6857999"/>
              <a:gd name="connsiteX7085" fmla="*/ 4804298 w 5286365"/>
              <a:gd name="connsiteY7085" fmla="*/ 2406651 h 6857999"/>
              <a:gd name="connsiteX7086" fmla="*/ 4805489 w 5286365"/>
              <a:gd name="connsiteY7086" fmla="*/ 2404667 h 6857999"/>
              <a:gd name="connsiteX7087" fmla="*/ 4807473 w 5286365"/>
              <a:gd name="connsiteY7087" fmla="*/ 2402682 h 6857999"/>
              <a:gd name="connsiteX7088" fmla="*/ 4810649 w 5286365"/>
              <a:gd name="connsiteY7088" fmla="*/ 2401887 h 6857999"/>
              <a:gd name="connsiteX7089" fmla="*/ 4814220 w 5286365"/>
              <a:gd name="connsiteY7089" fmla="*/ 2401096 h 6857999"/>
              <a:gd name="connsiteX7090" fmla="*/ 4818584 w 5286365"/>
              <a:gd name="connsiteY7090" fmla="*/ 2401096 h 6857999"/>
              <a:gd name="connsiteX7091" fmla="*/ 4824536 w 5286365"/>
              <a:gd name="connsiteY7091" fmla="*/ 2401887 h 6857999"/>
              <a:gd name="connsiteX7092" fmla="*/ 4821360 w 5286365"/>
              <a:gd name="connsiteY7092" fmla="*/ 2403871 h 6857999"/>
              <a:gd name="connsiteX7093" fmla="*/ 4818584 w 5286365"/>
              <a:gd name="connsiteY7093" fmla="*/ 2406252 h 6857999"/>
              <a:gd name="connsiteX7094" fmla="*/ 4816203 w 5286365"/>
              <a:gd name="connsiteY7094" fmla="*/ 2408634 h 6857999"/>
              <a:gd name="connsiteX7095" fmla="*/ 4813823 w 5286365"/>
              <a:gd name="connsiteY7095" fmla="*/ 2411811 h 6857999"/>
              <a:gd name="connsiteX7096" fmla="*/ 4812234 w 5286365"/>
              <a:gd name="connsiteY7096" fmla="*/ 2414590 h 6857999"/>
              <a:gd name="connsiteX7097" fmla="*/ 4810649 w 5286365"/>
              <a:gd name="connsiteY7097" fmla="*/ 2417764 h 6857999"/>
              <a:gd name="connsiteX7098" fmla="*/ 4809853 w 5286365"/>
              <a:gd name="connsiteY7098" fmla="*/ 2421337 h 6857999"/>
              <a:gd name="connsiteX7099" fmla="*/ 4809060 w 5286365"/>
              <a:gd name="connsiteY7099" fmla="*/ 2424910 h 6857999"/>
              <a:gd name="connsiteX7100" fmla="*/ 4809853 w 5286365"/>
              <a:gd name="connsiteY7100" fmla="*/ 2428479 h 6857999"/>
              <a:gd name="connsiteX7101" fmla="*/ 4810250 w 5286365"/>
              <a:gd name="connsiteY7101" fmla="*/ 2431656 h 6857999"/>
              <a:gd name="connsiteX7102" fmla="*/ 4811044 w 5286365"/>
              <a:gd name="connsiteY7102" fmla="*/ 2434828 h 6857999"/>
              <a:gd name="connsiteX7103" fmla="*/ 4812631 w 5286365"/>
              <a:gd name="connsiteY7103" fmla="*/ 2438005 h 6857999"/>
              <a:gd name="connsiteX7104" fmla="*/ 4814615 w 5286365"/>
              <a:gd name="connsiteY7104" fmla="*/ 2440783 h 6857999"/>
              <a:gd name="connsiteX7105" fmla="*/ 4817789 w 5286365"/>
              <a:gd name="connsiteY7105" fmla="*/ 2443560 h 6857999"/>
              <a:gd name="connsiteX7106" fmla="*/ 4821360 w 5286365"/>
              <a:gd name="connsiteY7106" fmla="*/ 2445545 h 6857999"/>
              <a:gd name="connsiteX7107" fmla="*/ 4825329 w 5286365"/>
              <a:gd name="connsiteY7107" fmla="*/ 2446735 h 6857999"/>
              <a:gd name="connsiteX7108" fmla="*/ 4814220 w 5286365"/>
              <a:gd name="connsiteY7108" fmla="*/ 2454277 h 6857999"/>
              <a:gd name="connsiteX7109" fmla="*/ 4809060 w 5286365"/>
              <a:gd name="connsiteY7109" fmla="*/ 2457452 h 6857999"/>
              <a:gd name="connsiteX7110" fmla="*/ 4804298 w 5286365"/>
              <a:gd name="connsiteY7110" fmla="*/ 2459831 h 6857999"/>
              <a:gd name="connsiteX7111" fmla="*/ 4799140 w 5286365"/>
              <a:gd name="connsiteY7111" fmla="*/ 2461421 h 6857999"/>
              <a:gd name="connsiteX7112" fmla="*/ 4795967 w 5286365"/>
              <a:gd name="connsiteY7112" fmla="*/ 2461421 h 6857999"/>
              <a:gd name="connsiteX7113" fmla="*/ 4793187 w 5286365"/>
              <a:gd name="connsiteY7113" fmla="*/ 2461815 h 6857999"/>
              <a:gd name="connsiteX7114" fmla="*/ 4786045 w 5286365"/>
              <a:gd name="connsiteY7114" fmla="*/ 2461021 h 6857999"/>
              <a:gd name="connsiteX7115" fmla="*/ 4777711 w 5286365"/>
              <a:gd name="connsiteY7115" fmla="*/ 2458642 h 6857999"/>
              <a:gd name="connsiteX7116" fmla="*/ 4786443 w 5286365"/>
              <a:gd name="connsiteY7116" fmla="*/ 2486026 h 6857999"/>
              <a:gd name="connsiteX7117" fmla="*/ 4791204 w 5286365"/>
              <a:gd name="connsiteY7117" fmla="*/ 2499917 h 6857999"/>
              <a:gd name="connsiteX7118" fmla="*/ 4792790 w 5286365"/>
              <a:gd name="connsiteY7118" fmla="*/ 2507458 h 6857999"/>
              <a:gd name="connsiteX7119" fmla="*/ 4793980 w 5286365"/>
              <a:gd name="connsiteY7119" fmla="*/ 2515000 h 6857999"/>
              <a:gd name="connsiteX7120" fmla="*/ 4799140 w 5286365"/>
              <a:gd name="connsiteY7120" fmla="*/ 2513012 h 6857999"/>
              <a:gd name="connsiteX7121" fmla="*/ 4803107 w 5286365"/>
              <a:gd name="connsiteY7121" fmla="*/ 2511029 h 6857999"/>
              <a:gd name="connsiteX7122" fmla="*/ 4806281 w 5286365"/>
              <a:gd name="connsiteY7122" fmla="*/ 2508648 h 6857999"/>
              <a:gd name="connsiteX7123" fmla="*/ 4807473 w 5286365"/>
              <a:gd name="connsiteY7123" fmla="*/ 2506266 h 6857999"/>
              <a:gd name="connsiteX7124" fmla="*/ 4809060 w 5286365"/>
              <a:gd name="connsiteY7124" fmla="*/ 2503488 h 6857999"/>
              <a:gd name="connsiteX7125" fmla="*/ 4810250 w 5286365"/>
              <a:gd name="connsiteY7125" fmla="*/ 2501106 h 6857999"/>
              <a:gd name="connsiteX7126" fmla="*/ 4811044 w 5286365"/>
              <a:gd name="connsiteY7126" fmla="*/ 2495950 h 6857999"/>
              <a:gd name="connsiteX7127" fmla="*/ 4811839 w 5286365"/>
              <a:gd name="connsiteY7127" fmla="*/ 2493964 h 6857999"/>
              <a:gd name="connsiteX7128" fmla="*/ 4812234 w 5286365"/>
              <a:gd name="connsiteY7128" fmla="*/ 2491582 h 6857999"/>
              <a:gd name="connsiteX7129" fmla="*/ 4813823 w 5286365"/>
              <a:gd name="connsiteY7129" fmla="*/ 2489993 h 6857999"/>
              <a:gd name="connsiteX7130" fmla="*/ 4815806 w 5286365"/>
              <a:gd name="connsiteY7130" fmla="*/ 2488405 h 6857999"/>
              <a:gd name="connsiteX7131" fmla="*/ 4818584 w 5286365"/>
              <a:gd name="connsiteY7131" fmla="*/ 2487613 h 6857999"/>
              <a:gd name="connsiteX7132" fmla="*/ 4822154 w 5286365"/>
              <a:gd name="connsiteY7132" fmla="*/ 2486422 h 6857999"/>
              <a:gd name="connsiteX7133" fmla="*/ 4827313 w 5286365"/>
              <a:gd name="connsiteY7133" fmla="*/ 2486422 h 6857999"/>
              <a:gd name="connsiteX7134" fmla="*/ 4833663 w 5286365"/>
              <a:gd name="connsiteY7134" fmla="*/ 2486422 h 6857999"/>
              <a:gd name="connsiteX7135" fmla="*/ 4833267 w 5286365"/>
              <a:gd name="connsiteY7135" fmla="*/ 2480869 h 6857999"/>
              <a:gd name="connsiteX7136" fmla="*/ 4832869 w 5286365"/>
              <a:gd name="connsiteY7136" fmla="*/ 2475310 h 6857999"/>
              <a:gd name="connsiteX7137" fmla="*/ 4832869 w 5286365"/>
              <a:gd name="connsiteY7137" fmla="*/ 2469357 h 6857999"/>
              <a:gd name="connsiteX7138" fmla="*/ 4833267 w 5286365"/>
              <a:gd name="connsiteY7138" fmla="*/ 2463803 h 6857999"/>
              <a:gd name="connsiteX7139" fmla="*/ 4834852 w 5286365"/>
              <a:gd name="connsiteY7139" fmla="*/ 2453088 h 6857999"/>
              <a:gd name="connsiteX7140" fmla="*/ 4837233 w 5286365"/>
              <a:gd name="connsiteY7140" fmla="*/ 2442371 h 6857999"/>
              <a:gd name="connsiteX7141" fmla="*/ 4840805 w 5286365"/>
              <a:gd name="connsiteY7141" fmla="*/ 2431656 h 6857999"/>
              <a:gd name="connsiteX7142" fmla="*/ 4844375 w 5286365"/>
              <a:gd name="connsiteY7142" fmla="*/ 2421732 h 6857999"/>
              <a:gd name="connsiteX7143" fmla="*/ 4851915 w 5286365"/>
              <a:gd name="connsiteY7143" fmla="*/ 2401887 h 6857999"/>
              <a:gd name="connsiteX7144" fmla="*/ 4854693 w 5286365"/>
              <a:gd name="connsiteY7144" fmla="*/ 2392363 h 6857999"/>
              <a:gd name="connsiteX7145" fmla="*/ 4857470 w 5286365"/>
              <a:gd name="connsiteY7145" fmla="*/ 2383235 h 6857999"/>
              <a:gd name="connsiteX7146" fmla="*/ 4858660 w 5286365"/>
              <a:gd name="connsiteY7146" fmla="*/ 2374106 h 6857999"/>
              <a:gd name="connsiteX7147" fmla="*/ 4858660 w 5286365"/>
              <a:gd name="connsiteY7147" fmla="*/ 2369740 h 6857999"/>
              <a:gd name="connsiteX7148" fmla="*/ 4858660 w 5286365"/>
              <a:gd name="connsiteY7148" fmla="*/ 2365772 h 6857999"/>
              <a:gd name="connsiteX7149" fmla="*/ 4857868 w 5286365"/>
              <a:gd name="connsiteY7149" fmla="*/ 2361009 h 6857999"/>
              <a:gd name="connsiteX7150" fmla="*/ 4856677 w 5286365"/>
              <a:gd name="connsiteY7150" fmla="*/ 2357041 h 6857999"/>
              <a:gd name="connsiteX7151" fmla="*/ 4855486 w 5286365"/>
              <a:gd name="connsiteY7151" fmla="*/ 2353070 h 6857999"/>
              <a:gd name="connsiteX7152" fmla="*/ 4853503 w 5286365"/>
              <a:gd name="connsiteY7152" fmla="*/ 2349102 h 6857999"/>
              <a:gd name="connsiteX7153" fmla="*/ 4850724 w 5286365"/>
              <a:gd name="connsiteY7153" fmla="*/ 2345135 h 6857999"/>
              <a:gd name="connsiteX7154" fmla="*/ 4847948 w 5286365"/>
              <a:gd name="connsiteY7154" fmla="*/ 2341562 h 6857999"/>
              <a:gd name="connsiteX7155" fmla="*/ 4843979 w 5286365"/>
              <a:gd name="connsiteY7155" fmla="*/ 2337595 h 6857999"/>
              <a:gd name="connsiteX7156" fmla="*/ 4839219 w 5286365"/>
              <a:gd name="connsiteY7156" fmla="*/ 2334022 h 6857999"/>
              <a:gd name="connsiteX7157" fmla="*/ 4842788 w 5286365"/>
              <a:gd name="connsiteY7157" fmla="*/ 2331640 h 6857999"/>
              <a:gd name="connsiteX7158" fmla="*/ 4845962 w 5286365"/>
              <a:gd name="connsiteY7158" fmla="*/ 2328463 h 6857999"/>
              <a:gd name="connsiteX7159" fmla="*/ 4848741 w 5286365"/>
              <a:gd name="connsiteY7159" fmla="*/ 2324890 h 6857999"/>
              <a:gd name="connsiteX7160" fmla="*/ 4850724 w 5286365"/>
              <a:gd name="connsiteY7160" fmla="*/ 2320923 h 6857999"/>
              <a:gd name="connsiteX7161" fmla="*/ 4852313 w 5286365"/>
              <a:gd name="connsiteY7161" fmla="*/ 2315762 h 6857999"/>
              <a:gd name="connsiteX7162" fmla="*/ 4853901 w 5286365"/>
              <a:gd name="connsiteY7162" fmla="*/ 2311398 h 6857999"/>
              <a:gd name="connsiteX7163" fmla="*/ 4854296 w 5286365"/>
              <a:gd name="connsiteY7163" fmla="*/ 2306240 h 6857999"/>
              <a:gd name="connsiteX7164" fmla="*/ 4854296 w 5286365"/>
              <a:gd name="connsiteY7164" fmla="*/ 2301476 h 6857999"/>
              <a:gd name="connsiteX7165" fmla="*/ 4854296 w 5286365"/>
              <a:gd name="connsiteY7165" fmla="*/ 2296318 h 6857999"/>
              <a:gd name="connsiteX7166" fmla="*/ 4853503 w 5286365"/>
              <a:gd name="connsiteY7166" fmla="*/ 2291160 h 6857999"/>
              <a:gd name="connsiteX7167" fmla="*/ 4852313 w 5286365"/>
              <a:gd name="connsiteY7167" fmla="*/ 2286793 h 6857999"/>
              <a:gd name="connsiteX7168" fmla="*/ 4850328 w 5286365"/>
              <a:gd name="connsiteY7168" fmla="*/ 2282822 h 6857999"/>
              <a:gd name="connsiteX7169" fmla="*/ 4848346 w 5286365"/>
              <a:gd name="connsiteY7169" fmla="*/ 2278852 h 6857999"/>
              <a:gd name="connsiteX7170" fmla="*/ 4845169 w 5286365"/>
              <a:gd name="connsiteY7170" fmla="*/ 2275678 h 6857999"/>
              <a:gd name="connsiteX7171" fmla="*/ 4842392 w 5286365"/>
              <a:gd name="connsiteY7171" fmla="*/ 2273299 h 6857999"/>
              <a:gd name="connsiteX7172" fmla="*/ 4838424 w 5286365"/>
              <a:gd name="connsiteY7172" fmla="*/ 2271712 h 6857999"/>
              <a:gd name="connsiteX7173" fmla="*/ 4847155 w 5286365"/>
              <a:gd name="connsiteY7173" fmla="*/ 2269728 h 6857999"/>
              <a:gd name="connsiteX7174" fmla="*/ 4854693 w 5286365"/>
              <a:gd name="connsiteY7174" fmla="*/ 2267345 h 6857999"/>
              <a:gd name="connsiteX7175" fmla="*/ 4861041 w 5286365"/>
              <a:gd name="connsiteY7175" fmla="*/ 2264570 h 6857999"/>
              <a:gd name="connsiteX7176" fmla="*/ 4865804 w 5286365"/>
              <a:gd name="connsiteY7176" fmla="*/ 2262185 h 6857999"/>
              <a:gd name="connsiteX7177" fmla="*/ 4869772 w 5286365"/>
              <a:gd name="connsiteY7177" fmla="*/ 2258614 h 6857999"/>
              <a:gd name="connsiteX7178" fmla="*/ 4872550 w 5286365"/>
              <a:gd name="connsiteY7178" fmla="*/ 2255836 h 6857999"/>
              <a:gd name="connsiteX7179" fmla="*/ 4874535 w 5286365"/>
              <a:gd name="connsiteY7179" fmla="*/ 2252265 h 6857999"/>
              <a:gd name="connsiteX7180" fmla="*/ 4875328 w 5286365"/>
              <a:gd name="connsiteY7180" fmla="*/ 2248296 h 6857999"/>
              <a:gd name="connsiteX7181" fmla="*/ 4875723 w 5286365"/>
              <a:gd name="connsiteY7181" fmla="*/ 2244326 h 6857999"/>
              <a:gd name="connsiteX7182" fmla="*/ 4875328 w 5286365"/>
              <a:gd name="connsiteY7182" fmla="*/ 2239565 h 6857999"/>
              <a:gd name="connsiteX7183" fmla="*/ 4873740 w 5286365"/>
              <a:gd name="connsiteY7183" fmla="*/ 2235198 h 6857999"/>
              <a:gd name="connsiteX7184" fmla="*/ 4872550 w 5286365"/>
              <a:gd name="connsiteY7184" fmla="*/ 2230435 h 6857999"/>
              <a:gd name="connsiteX7185" fmla="*/ 4870566 w 5286365"/>
              <a:gd name="connsiteY7185" fmla="*/ 2225674 h 6857999"/>
              <a:gd name="connsiteX7186" fmla="*/ 4867391 w 5286365"/>
              <a:gd name="connsiteY7186" fmla="*/ 2220515 h 6857999"/>
              <a:gd name="connsiteX7187" fmla="*/ 4861438 w 5286365"/>
              <a:gd name="connsiteY7187" fmla="*/ 2209401 h 6857999"/>
              <a:gd name="connsiteX7188" fmla="*/ 4881281 w 5286365"/>
              <a:gd name="connsiteY7188" fmla="*/ 2209005 h 6857999"/>
              <a:gd name="connsiteX7189" fmla="*/ 4897945 w 5286365"/>
              <a:gd name="connsiteY7189" fmla="*/ 2209401 h 6857999"/>
              <a:gd name="connsiteX7190" fmla="*/ 4912628 w 5286365"/>
              <a:gd name="connsiteY7190" fmla="*/ 2210989 h 6857999"/>
              <a:gd name="connsiteX7191" fmla="*/ 4926517 w 5286365"/>
              <a:gd name="connsiteY7191" fmla="*/ 2212576 h 6857999"/>
              <a:gd name="connsiteX7192" fmla="*/ 4941596 w 5286365"/>
              <a:gd name="connsiteY7192" fmla="*/ 2214163 h 6857999"/>
              <a:gd name="connsiteX7193" fmla="*/ 4959054 w 5286365"/>
              <a:gd name="connsiteY7193" fmla="*/ 2214957 h 6857999"/>
              <a:gd name="connsiteX7194" fmla="*/ 4979688 w 5286365"/>
              <a:gd name="connsiteY7194" fmla="*/ 2215355 h 6857999"/>
              <a:gd name="connsiteX7195" fmla="*/ 5005878 w 5286365"/>
              <a:gd name="connsiteY7195" fmla="*/ 2214560 h 6857999"/>
              <a:gd name="connsiteX7196" fmla="*/ 5009449 w 5286365"/>
              <a:gd name="connsiteY7196" fmla="*/ 2220118 h 6857999"/>
              <a:gd name="connsiteX7197" fmla="*/ 5013814 w 5286365"/>
              <a:gd name="connsiteY7197" fmla="*/ 2224483 h 6857999"/>
              <a:gd name="connsiteX7198" fmla="*/ 5018575 w 5286365"/>
              <a:gd name="connsiteY7198" fmla="*/ 2229245 h 6857999"/>
              <a:gd name="connsiteX7199" fmla="*/ 5023735 w 5286365"/>
              <a:gd name="connsiteY7199" fmla="*/ 2233214 h 6857999"/>
              <a:gd name="connsiteX7200" fmla="*/ 5034846 w 5286365"/>
              <a:gd name="connsiteY7200" fmla="*/ 2240755 h 6857999"/>
              <a:gd name="connsiteX7201" fmla="*/ 5046354 w 5286365"/>
              <a:gd name="connsiteY7201" fmla="*/ 2248296 h 6857999"/>
              <a:gd name="connsiteX7202" fmla="*/ 5038815 w 5286365"/>
              <a:gd name="connsiteY7202" fmla="*/ 2252659 h 6857999"/>
              <a:gd name="connsiteX7203" fmla="*/ 5033656 w 5286365"/>
              <a:gd name="connsiteY7203" fmla="*/ 2257027 h 6857999"/>
              <a:gd name="connsiteX7204" fmla="*/ 5028893 w 5286365"/>
              <a:gd name="connsiteY7204" fmla="*/ 2261790 h 6857999"/>
              <a:gd name="connsiteX7205" fmla="*/ 5026114 w 5286365"/>
              <a:gd name="connsiteY7205" fmla="*/ 2266157 h 6857999"/>
              <a:gd name="connsiteX7206" fmla="*/ 5023337 w 5286365"/>
              <a:gd name="connsiteY7206" fmla="*/ 2270918 h 6857999"/>
              <a:gd name="connsiteX7207" fmla="*/ 5021752 w 5286365"/>
              <a:gd name="connsiteY7207" fmla="*/ 2274886 h 6857999"/>
              <a:gd name="connsiteX7208" fmla="*/ 5020957 w 5286365"/>
              <a:gd name="connsiteY7208" fmla="*/ 2279251 h 6857999"/>
              <a:gd name="connsiteX7209" fmla="*/ 5020957 w 5286365"/>
              <a:gd name="connsiteY7209" fmla="*/ 2283619 h 6857999"/>
              <a:gd name="connsiteX7210" fmla="*/ 5021355 w 5286365"/>
              <a:gd name="connsiteY7210" fmla="*/ 2288779 h 6857999"/>
              <a:gd name="connsiteX7211" fmla="*/ 5021752 w 5286365"/>
              <a:gd name="connsiteY7211" fmla="*/ 2293144 h 6857999"/>
              <a:gd name="connsiteX7212" fmla="*/ 5023337 w 5286365"/>
              <a:gd name="connsiteY7212" fmla="*/ 2303859 h 6857999"/>
              <a:gd name="connsiteX7213" fmla="*/ 5023735 w 5286365"/>
              <a:gd name="connsiteY7213" fmla="*/ 2309417 h 6857999"/>
              <a:gd name="connsiteX7214" fmla="*/ 5024528 w 5286365"/>
              <a:gd name="connsiteY7214" fmla="*/ 2314971 h 6857999"/>
              <a:gd name="connsiteX7215" fmla="*/ 5024528 w 5286365"/>
              <a:gd name="connsiteY7215" fmla="*/ 2320923 h 6857999"/>
              <a:gd name="connsiteX7216" fmla="*/ 5023337 w 5286365"/>
              <a:gd name="connsiteY7216" fmla="*/ 2327274 h 6857999"/>
              <a:gd name="connsiteX7217" fmla="*/ 5018575 w 5286365"/>
              <a:gd name="connsiteY7217" fmla="*/ 2325289 h 6857999"/>
              <a:gd name="connsiteX7218" fmla="*/ 5013814 w 5286365"/>
              <a:gd name="connsiteY7218" fmla="*/ 2324099 h 6857999"/>
              <a:gd name="connsiteX7219" fmla="*/ 5009847 w 5286365"/>
              <a:gd name="connsiteY7219" fmla="*/ 2323301 h 6857999"/>
              <a:gd name="connsiteX7220" fmla="*/ 5005878 w 5286365"/>
              <a:gd name="connsiteY7220" fmla="*/ 2322908 h 6857999"/>
              <a:gd name="connsiteX7221" fmla="*/ 5002306 w 5286365"/>
              <a:gd name="connsiteY7221" fmla="*/ 2323301 h 6857999"/>
              <a:gd name="connsiteX7222" fmla="*/ 4999529 w 5286365"/>
              <a:gd name="connsiteY7222" fmla="*/ 2324499 h 6857999"/>
              <a:gd name="connsiteX7223" fmla="*/ 4996751 w 5286365"/>
              <a:gd name="connsiteY7223" fmla="*/ 2325289 h 6857999"/>
              <a:gd name="connsiteX7224" fmla="*/ 4994372 w 5286365"/>
              <a:gd name="connsiteY7224" fmla="*/ 2327274 h 6857999"/>
              <a:gd name="connsiteX7225" fmla="*/ 4992784 w 5286365"/>
              <a:gd name="connsiteY7225" fmla="*/ 2329261 h 6857999"/>
              <a:gd name="connsiteX7226" fmla="*/ 4990800 w 5286365"/>
              <a:gd name="connsiteY7226" fmla="*/ 2331640 h 6857999"/>
              <a:gd name="connsiteX7227" fmla="*/ 4989611 w 5286365"/>
              <a:gd name="connsiteY7227" fmla="*/ 2334418 h 6857999"/>
              <a:gd name="connsiteX7228" fmla="*/ 4988815 w 5286365"/>
              <a:gd name="connsiteY7228" fmla="*/ 2336798 h 6857999"/>
              <a:gd name="connsiteX7229" fmla="*/ 4987624 w 5286365"/>
              <a:gd name="connsiteY7229" fmla="*/ 2339975 h 6857999"/>
              <a:gd name="connsiteX7230" fmla="*/ 4987229 w 5286365"/>
              <a:gd name="connsiteY7230" fmla="*/ 2343548 h 6857999"/>
              <a:gd name="connsiteX7231" fmla="*/ 4987229 w 5286365"/>
              <a:gd name="connsiteY7231" fmla="*/ 2349897 h 6857999"/>
              <a:gd name="connsiteX7232" fmla="*/ 4988417 w 5286365"/>
              <a:gd name="connsiteY7232" fmla="*/ 2357041 h 6857999"/>
              <a:gd name="connsiteX7233" fmla="*/ 4990402 w 5286365"/>
              <a:gd name="connsiteY7233" fmla="*/ 2363391 h 6857999"/>
              <a:gd name="connsiteX7234" fmla="*/ 4993179 w 5286365"/>
              <a:gd name="connsiteY7234" fmla="*/ 2369740 h 6857999"/>
              <a:gd name="connsiteX7235" fmla="*/ 4994768 w 5286365"/>
              <a:gd name="connsiteY7235" fmla="*/ 2372122 h 6857999"/>
              <a:gd name="connsiteX7236" fmla="*/ 4996751 w 5286365"/>
              <a:gd name="connsiteY7236" fmla="*/ 2374504 h 6857999"/>
              <a:gd name="connsiteX7237" fmla="*/ 4998734 w 5286365"/>
              <a:gd name="connsiteY7237" fmla="*/ 2376487 h 6857999"/>
              <a:gd name="connsiteX7238" fmla="*/ 5000721 w 5286365"/>
              <a:gd name="connsiteY7238" fmla="*/ 2378075 h 6857999"/>
              <a:gd name="connsiteX7239" fmla="*/ 5003497 w 5286365"/>
              <a:gd name="connsiteY7239" fmla="*/ 2379662 h 6857999"/>
              <a:gd name="connsiteX7240" fmla="*/ 5005482 w 5286365"/>
              <a:gd name="connsiteY7240" fmla="*/ 2380060 h 6857999"/>
              <a:gd name="connsiteX7241" fmla="*/ 5008259 w 5286365"/>
              <a:gd name="connsiteY7241" fmla="*/ 2380455 h 6857999"/>
              <a:gd name="connsiteX7242" fmla="*/ 5011038 w 5286365"/>
              <a:gd name="connsiteY7242" fmla="*/ 2380455 h 6857999"/>
              <a:gd name="connsiteX7243" fmla="*/ 5013418 w 5286365"/>
              <a:gd name="connsiteY7243" fmla="*/ 2379662 h 6857999"/>
              <a:gd name="connsiteX7244" fmla="*/ 5016592 w 5286365"/>
              <a:gd name="connsiteY7244" fmla="*/ 2378471 h 6857999"/>
              <a:gd name="connsiteX7245" fmla="*/ 5013418 w 5286365"/>
              <a:gd name="connsiteY7245" fmla="*/ 2382042 h 6857999"/>
              <a:gd name="connsiteX7246" fmla="*/ 5010242 w 5286365"/>
              <a:gd name="connsiteY7246" fmla="*/ 2385219 h 6857999"/>
              <a:gd name="connsiteX7247" fmla="*/ 5006672 w 5286365"/>
              <a:gd name="connsiteY7247" fmla="*/ 2388790 h 6857999"/>
              <a:gd name="connsiteX7248" fmla="*/ 5002703 w 5286365"/>
              <a:gd name="connsiteY7248" fmla="*/ 2391572 h 6857999"/>
              <a:gd name="connsiteX7249" fmla="*/ 4994768 w 5286365"/>
              <a:gd name="connsiteY7249" fmla="*/ 2397125 h 6857999"/>
              <a:gd name="connsiteX7250" fmla="*/ 4986434 w 5286365"/>
              <a:gd name="connsiteY7250" fmla="*/ 2402287 h 6857999"/>
              <a:gd name="connsiteX7251" fmla="*/ 4977307 w 5286365"/>
              <a:gd name="connsiteY7251" fmla="*/ 2407444 h 6857999"/>
              <a:gd name="connsiteX7252" fmla="*/ 4968180 w 5286365"/>
              <a:gd name="connsiteY7252" fmla="*/ 2412207 h 6857999"/>
              <a:gd name="connsiteX7253" fmla="*/ 4960244 w 5286365"/>
              <a:gd name="connsiteY7253" fmla="*/ 2417764 h 6857999"/>
              <a:gd name="connsiteX7254" fmla="*/ 4956674 w 5286365"/>
              <a:gd name="connsiteY7254" fmla="*/ 2420939 h 6857999"/>
              <a:gd name="connsiteX7255" fmla="*/ 4953103 w 5286365"/>
              <a:gd name="connsiteY7255" fmla="*/ 2423717 h 6857999"/>
              <a:gd name="connsiteX7256" fmla="*/ 4953103 w 5286365"/>
              <a:gd name="connsiteY7256" fmla="*/ 2426890 h 6857999"/>
              <a:gd name="connsiteX7257" fmla="*/ 4953499 w 5286365"/>
              <a:gd name="connsiteY7257" fmla="*/ 2429274 h 6857999"/>
              <a:gd name="connsiteX7258" fmla="*/ 4954689 w 5286365"/>
              <a:gd name="connsiteY7258" fmla="*/ 2431255 h 6857999"/>
              <a:gd name="connsiteX7259" fmla="*/ 4956674 w 5286365"/>
              <a:gd name="connsiteY7259" fmla="*/ 2432845 h 6857999"/>
              <a:gd name="connsiteX7260" fmla="*/ 4958659 w 5286365"/>
              <a:gd name="connsiteY7260" fmla="*/ 2434432 h 6857999"/>
              <a:gd name="connsiteX7261" fmla="*/ 4961039 w 5286365"/>
              <a:gd name="connsiteY7261" fmla="*/ 2435227 h 6857999"/>
              <a:gd name="connsiteX7262" fmla="*/ 4967388 w 5286365"/>
              <a:gd name="connsiteY7262" fmla="*/ 2436814 h 6857999"/>
              <a:gd name="connsiteX7263" fmla="*/ 4973341 w 5286365"/>
              <a:gd name="connsiteY7263" fmla="*/ 2438005 h 6857999"/>
              <a:gd name="connsiteX7264" fmla="*/ 4978895 w 5286365"/>
              <a:gd name="connsiteY7264" fmla="*/ 2439989 h 6857999"/>
              <a:gd name="connsiteX7265" fmla="*/ 4981277 w 5286365"/>
              <a:gd name="connsiteY7265" fmla="*/ 2440783 h 6857999"/>
              <a:gd name="connsiteX7266" fmla="*/ 4983260 w 5286365"/>
              <a:gd name="connsiteY7266" fmla="*/ 2442371 h 6857999"/>
              <a:gd name="connsiteX7267" fmla="*/ 4984848 w 5286365"/>
              <a:gd name="connsiteY7267" fmla="*/ 2444354 h 6857999"/>
              <a:gd name="connsiteX7268" fmla="*/ 4985243 w 5286365"/>
              <a:gd name="connsiteY7268" fmla="*/ 2446338 h 6857999"/>
              <a:gd name="connsiteX7269" fmla="*/ 4980086 w 5286365"/>
              <a:gd name="connsiteY7269" fmla="*/ 2447529 h 6857999"/>
              <a:gd name="connsiteX7270" fmla="*/ 4975324 w 5286365"/>
              <a:gd name="connsiteY7270" fmla="*/ 2448324 h 6857999"/>
              <a:gd name="connsiteX7271" fmla="*/ 4971752 w 5286365"/>
              <a:gd name="connsiteY7271" fmla="*/ 2450308 h 6857999"/>
              <a:gd name="connsiteX7272" fmla="*/ 4968577 w 5286365"/>
              <a:gd name="connsiteY7272" fmla="*/ 2453088 h 6857999"/>
              <a:gd name="connsiteX7273" fmla="*/ 4966197 w 5286365"/>
              <a:gd name="connsiteY7273" fmla="*/ 2455466 h 6857999"/>
              <a:gd name="connsiteX7274" fmla="*/ 4964213 w 5286365"/>
              <a:gd name="connsiteY7274" fmla="*/ 2459039 h 6857999"/>
              <a:gd name="connsiteX7275" fmla="*/ 4962625 w 5286365"/>
              <a:gd name="connsiteY7275" fmla="*/ 2462612 h 6857999"/>
              <a:gd name="connsiteX7276" fmla="*/ 4961833 w 5286365"/>
              <a:gd name="connsiteY7276" fmla="*/ 2466579 h 6857999"/>
              <a:gd name="connsiteX7277" fmla="*/ 4961039 w 5286365"/>
              <a:gd name="connsiteY7277" fmla="*/ 2470546 h 6857999"/>
              <a:gd name="connsiteX7278" fmla="*/ 4961039 w 5286365"/>
              <a:gd name="connsiteY7278" fmla="*/ 2474912 h 6857999"/>
              <a:gd name="connsiteX7279" fmla="*/ 4961039 w 5286365"/>
              <a:gd name="connsiteY7279" fmla="*/ 2484040 h 6857999"/>
              <a:gd name="connsiteX7280" fmla="*/ 4962230 w 5286365"/>
              <a:gd name="connsiteY7280" fmla="*/ 2503090 h 6857999"/>
              <a:gd name="connsiteX7281" fmla="*/ 4966595 w 5286365"/>
              <a:gd name="connsiteY7281" fmla="*/ 2503488 h 6857999"/>
              <a:gd name="connsiteX7282" fmla="*/ 4970167 w 5286365"/>
              <a:gd name="connsiteY7282" fmla="*/ 2503090 h 6857999"/>
              <a:gd name="connsiteX7283" fmla="*/ 4973341 w 5286365"/>
              <a:gd name="connsiteY7283" fmla="*/ 2502299 h 6857999"/>
              <a:gd name="connsiteX7284" fmla="*/ 4975324 w 5286365"/>
              <a:gd name="connsiteY7284" fmla="*/ 2500710 h 6857999"/>
              <a:gd name="connsiteX7285" fmla="*/ 4976116 w 5286365"/>
              <a:gd name="connsiteY7285" fmla="*/ 2498726 h 6857999"/>
              <a:gd name="connsiteX7286" fmla="*/ 4977307 w 5286365"/>
              <a:gd name="connsiteY7286" fmla="*/ 2496741 h 6857999"/>
              <a:gd name="connsiteX7287" fmla="*/ 4978102 w 5286365"/>
              <a:gd name="connsiteY7287" fmla="*/ 2491582 h 6857999"/>
              <a:gd name="connsiteX7288" fmla="*/ 4979688 w 5286365"/>
              <a:gd name="connsiteY7288" fmla="*/ 2507061 h 6857999"/>
              <a:gd name="connsiteX7289" fmla="*/ 4982466 w 5286365"/>
              <a:gd name="connsiteY7289" fmla="*/ 2524125 h 6857999"/>
              <a:gd name="connsiteX7290" fmla="*/ 4983658 w 5286365"/>
              <a:gd name="connsiteY7290" fmla="*/ 2543174 h 6857999"/>
              <a:gd name="connsiteX7291" fmla="*/ 4984848 w 5286365"/>
              <a:gd name="connsiteY7291" fmla="*/ 2552700 h 6857999"/>
              <a:gd name="connsiteX7292" fmla="*/ 4984848 w 5286365"/>
              <a:gd name="connsiteY7292" fmla="*/ 2563020 h 6857999"/>
              <a:gd name="connsiteX7293" fmla="*/ 4984848 w 5286365"/>
              <a:gd name="connsiteY7293" fmla="*/ 2572544 h 6857999"/>
              <a:gd name="connsiteX7294" fmla="*/ 4984449 w 5286365"/>
              <a:gd name="connsiteY7294" fmla="*/ 2582467 h 6857999"/>
              <a:gd name="connsiteX7295" fmla="*/ 4982862 w 5286365"/>
              <a:gd name="connsiteY7295" fmla="*/ 2591596 h 6857999"/>
              <a:gd name="connsiteX7296" fmla="*/ 4980878 w 5286365"/>
              <a:gd name="connsiteY7296" fmla="*/ 2601120 h 6857999"/>
              <a:gd name="connsiteX7297" fmla="*/ 4978102 w 5286365"/>
              <a:gd name="connsiteY7297" fmla="*/ 2609455 h 6857999"/>
              <a:gd name="connsiteX7298" fmla="*/ 4974929 w 5286365"/>
              <a:gd name="connsiteY7298" fmla="*/ 2618184 h 6857999"/>
              <a:gd name="connsiteX7299" fmla="*/ 4970167 w 5286365"/>
              <a:gd name="connsiteY7299" fmla="*/ 2626123 h 6857999"/>
              <a:gd name="connsiteX7300" fmla="*/ 4967388 w 5286365"/>
              <a:gd name="connsiteY7300" fmla="*/ 2629696 h 6857999"/>
              <a:gd name="connsiteX7301" fmla="*/ 4964612 w 5286365"/>
              <a:gd name="connsiteY7301" fmla="*/ 2633265 h 6857999"/>
              <a:gd name="connsiteX7302" fmla="*/ 4964612 w 5286365"/>
              <a:gd name="connsiteY7302" fmla="*/ 2634062 h 6857999"/>
              <a:gd name="connsiteX7303" fmla="*/ 4965799 w 5286365"/>
              <a:gd name="connsiteY7303" fmla="*/ 2635251 h 6857999"/>
              <a:gd name="connsiteX7304" fmla="*/ 4967785 w 5286365"/>
              <a:gd name="connsiteY7304" fmla="*/ 2636442 h 6857999"/>
              <a:gd name="connsiteX7305" fmla="*/ 4970167 w 5286365"/>
              <a:gd name="connsiteY7305" fmla="*/ 2637629 h 6857999"/>
              <a:gd name="connsiteX7306" fmla="*/ 4973341 w 5286365"/>
              <a:gd name="connsiteY7306" fmla="*/ 2638029 h 6857999"/>
              <a:gd name="connsiteX7307" fmla="*/ 4980878 w 5286365"/>
              <a:gd name="connsiteY7307" fmla="*/ 2638029 h 6857999"/>
              <a:gd name="connsiteX7308" fmla="*/ 4988815 w 5286365"/>
              <a:gd name="connsiteY7308" fmla="*/ 2638426 h 6857999"/>
              <a:gd name="connsiteX7309" fmla="*/ 4979688 w 5286365"/>
              <a:gd name="connsiteY7309" fmla="*/ 2650331 h 6857999"/>
              <a:gd name="connsiteX7310" fmla="*/ 4972149 w 5286365"/>
              <a:gd name="connsiteY7310" fmla="*/ 2661048 h 6857999"/>
              <a:gd name="connsiteX7311" fmla="*/ 4965799 w 5286365"/>
              <a:gd name="connsiteY7311" fmla="*/ 2672554 h 6857999"/>
              <a:gd name="connsiteX7312" fmla="*/ 4960642 w 5286365"/>
              <a:gd name="connsiteY7312" fmla="*/ 2683670 h 6857999"/>
              <a:gd name="connsiteX7313" fmla="*/ 4956277 w 5286365"/>
              <a:gd name="connsiteY7313" fmla="*/ 2695179 h 6857999"/>
              <a:gd name="connsiteX7314" fmla="*/ 4952706 w 5286365"/>
              <a:gd name="connsiteY7314" fmla="*/ 2706689 h 6857999"/>
              <a:gd name="connsiteX7315" fmla="*/ 4950325 w 5286365"/>
              <a:gd name="connsiteY7315" fmla="*/ 2718595 h 6857999"/>
              <a:gd name="connsiteX7316" fmla="*/ 4948342 w 5286365"/>
              <a:gd name="connsiteY7316" fmla="*/ 2730103 h 6857999"/>
              <a:gd name="connsiteX7317" fmla="*/ 4946756 w 5286365"/>
              <a:gd name="connsiteY7317" fmla="*/ 2742008 h 6857999"/>
              <a:gd name="connsiteX7318" fmla="*/ 4945563 w 5286365"/>
              <a:gd name="connsiteY7318" fmla="*/ 2753914 h 6857999"/>
              <a:gd name="connsiteX7319" fmla="*/ 4944770 w 5286365"/>
              <a:gd name="connsiteY7319" fmla="*/ 2779710 h 6857999"/>
              <a:gd name="connsiteX7320" fmla="*/ 4943976 w 5286365"/>
              <a:gd name="connsiteY7320" fmla="*/ 2807097 h 6857999"/>
              <a:gd name="connsiteX7321" fmla="*/ 4943579 w 5286365"/>
              <a:gd name="connsiteY7321" fmla="*/ 2836861 h 6857999"/>
              <a:gd name="connsiteX7322" fmla="*/ 4938816 w 5286365"/>
              <a:gd name="connsiteY7322" fmla="*/ 2834482 h 6857999"/>
              <a:gd name="connsiteX7323" fmla="*/ 4933262 w 5286365"/>
              <a:gd name="connsiteY7323" fmla="*/ 2832893 h 6857999"/>
              <a:gd name="connsiteX7324" fmla="*/ 4926913 w 5286365"/>
              <a:gd name="connsiteY7324" fmla="*/ 2831307 h 6857999"/>
              <a:gd name="connsiteX7325" fmla="*/ 4919373 w 5286365"/>
              <a:gd name="connsiteY7325" fmla="*/ 2831307 h 6857999"/>
              <a:gd name="connsiteX7326" fmla="*/ 4918977 w 5286365"/>
              <a:gd name="connsiteY7326" fmla="*/ 2835673 h 6857999"/>
              <a:gd name="connsiteX7327" fmla="*/ 4918977 w 5286365"/>
              <a:gd name="connsiteY7327" fmla="*/ 2840434 h 6857999"/>
              <a:gd name="connsiteX7328" fmla="*/ 4919373 w 5286365"/>
              <a:gd name="connsiteY7328" fmla="*/ 2848768 h 6857999"/>
              <a:gd name="connsiteX7329" fmla="*/ 4920564 w 5286365"/>
              <a:gd name="connsiteY7329" fmla="*/ 2857101 h 6857999"/>
              <a:gd name="connsiteX7330" fmla="*/ 4920962 w 5286365"/>
              <a:gd name="connsiteY7330" fmla="*/ 2865041 h 6857999"/>
              <a:gd name="connsiteX7331" fmla="*/ 4920962 w 5286365"/>
              <a:gd name="connsiteY7331" fmla="*/ 2868612 h 6857999"/>
              <a:gd name="connsiteX7332" fmla="*/ 4920564 w 5286365"/>
              <a:gd name="connsiteY7332" fmla="*/ 2872580 h 6857999"/>
              <a:gd name="connsiteX7333" fmla="*/ 4919373 w 5286365"/>
              <a:gd name="connsiteY7333" fmla="*/ 2876549 h 6857999"/>
              <a:gd name="connsiteX7334" fmla="*/ 4918183 w 5286365"/>
              <a:gd name="connsiteY7334" fmla="*/ 2880517 h 6857999"/>
              <a:gd name="connsiteX7335" fmla="*/ 4916199 w 5286365"/>
              <a:gd name="connsiteY7335" fmla="*/ 2884882 h 6857999"/>
              <a:gd name="connsiteX7336" fmla="*/ 4913024 w 5286365"/>
              <a:gd name="connsiteY7336" fmla="*/ 2889646 h 6857999"/>
              <a:gd name="connsiteX7337" fmla="*/ 4909055 w 5286365"/>
              <a:gd name="connsiteY7337" fmla="*/ 2894009 h 6857999"/>
              <a:gd name="connsiteX7338" fmla="*/ 4904694 w 5286365"/>
              <a:gd name="connsiteY7338" fmla="*/ 2899170 h 6857999"/>
              <a:gd name="connsiteX7339" fmla="*/ 4903501 w 5286365"/>
              <a:gd name="connsiteY7339" fmla="*/ 2890439 h 6857999"/>
              <a:gd name="connsiteX7340" fmla="*/ 4901914 w 5286365"/>
              <a:gd name="connsiteY7340" fmla="*/ 2882502 h 6857999"/>
              <a:gd name="connsiteX7341" fmla="*/ 4899929 w 5286365"/>
              <a:gd name="connsiteY7341" fmla="*/ 2874961 h 6857999"/>
              <a:gd name="connsiteX7342" fmla="*/ 4897548 w 5286365"/>
              <a:gd name="connsiteY7342" fmla="*/ 2867819 h 6857999"/>
              <a:gd name="connsiteX7343" fmla="*/ 4894374 w 5286365"/>
              <a:gd name="connsiteY7343" fmla="*/ 2861070 h 6857999"/>
              <a:gd name="connsiteX7344" fmla="*/ 4890803 w 5286365"/>
              <a:gd name="connsiteY7344" fmla="*/ 2853930 h 6857999"/>
              <a:gd name="connsiteX7345" fmla="*/ 4884454 w 5286365"/>
              <a:gd name="connsiteY7345" fmla="*/ 2840037 h 6857999"/>
              <a:gd name="connsiteX7346" fmla="*/ 4881281 w 5286365"/>
              <a:gd name="connsiteY7346" fmla="*/ 2832893 h 6857999"/>
              <a:gd name="connsiteX7347" fmla="*/ 4878501 w 5286365"/>
              <a:gd name="connsiteY7347" fmla="*/ 2825354 h 6857999"/>
              <a:gd name="connsiteX7348" fmla="*/ 4875328 w 5286365"/>
              <a:gd name="connsiteY7348" fmla="*/ 2817418 h 6857999"/>
              <a:gd name="connsiteX7349" fmla="*/ 4872947 w 5286365"/>
              <a:gd name="connsiteY7349" fmla="*/ 2808684 h 6857999"/>
              <a:gd name="connsiteX7350" fmla="*/ 4871359 w 5286365"/>
              <a:gd name="connsiteY7350" fmla="*/ 2800349 h 6857999"/>
              <a:gd name="connsiteX7351" fmla="*/ 4870566 w 5286365"/>
              <a:gd name="connsiteY7351" fmla="*/ 2790826 h 6857999"/>
              <a:gd name="connsiteX7352" fmla="*/ 4869772 w 5286365"/>
              <a:gd name="connsiteY7352" fmla="*/ 2780109 h 6857999"/>
              <a:gd name="connsiteX7353" fmla="*/ 4870566 w 5286365"/>
              <a:gd name="connsiteY7353" fmla="*/ 2768997 h 6857999"/>
              <a:gd name="connsiteX7354" fmla="*/ 4866994 w 5286365"/>
              <a:gd name="connsiteY7354" fmla="*/ 2770983 h 6857999"/>
              <a:gd name="connsiteX7355" fmla="*/ 4864218 w 5286365"/>
              <a:gd name="connsiteY7355" fmla="*/ 2772965 h 6857999"/>
              <a:gd name="connsiteX7356" fmla="*/ 4861837 w 5286365"/>
              <a:gd name="connsiteY7356" fmla="*/ 2775745 h 6857999"/>
              <a:gd name="connsiteX7357" fmla="*/ 4859455 w 5286365"/>
              <a:gd name="connsiteY7357" fmla="*/ 2777728 h 6857999"/>
              <a:gd name="connsiteX7358" fmla="*/ 4857470 w 5286365"/>
              <a:gd name="connsiteY7358" fmla="*/ 2780109 h 6857999"/>
              <a:gd name="connsiteX7359" fmla="*/ 4855884 w 5286365"/>
              <a:gd name="connsiteY7359" fmla="*/ 2782490 h 6857999"/>
              <a:gd name="connsiteX7360" fmla="*/ 4853901 w 5286365"/>
              <a:gd name="connsiteY7360" fmla="*/ 2788047 h 6857999"/>
              <a:gd name="connsiteX7361" fmla="*/ 4851915 w 5286365"/>
              <a:gd name="connsiteY7361" fmla="*/ 2793604 h 6857999"/>
              <a:gd name="connsiteX7362" fmla="*/ 4851122 w 5286365"/>
              <a:gd name="connsiteY7362" fmla="*/ 2799559 h 6857999"/>
              <a:gd name="connsiteX7363" fmla="*/ 4850328 w 5286365"/>
              <a:gd name="connsiteY7363" fmla="*/ 2811858 h 6857999"/>
              <a:gd name="connsiteX7364" fmla="*/ 4849931 w 5286365"/>
              <a:gd name="connsiteY7364" fmla="*/ 2818210 h 6857999"/>
              <a:gd name="connsiteX7365" fmla="*/ 4848741 w 5286365"/>
              <a:gd name="connsiteY7365" fmla="*/ 2824163 h 6857999"/>
              <a:gd name="connsiteX7366" fmla="*/ 4847155 w 5286365"/>
              <a:gd name="connsiteY7366" fmla="*/ 2829718 h 6857999"/>
              <a:gd name="connsiteX7367" fmla="*/ 4845169 w 5286365"/>
              <a:gd name="connsiteY7367" fmla="*/ 2835279 h 6857999"/>
              <a:gd name="connsiteX7368" fmla="*/ 4841599 w 5286365"/>
              <a:gd name="connsiteY7368" fmla="*/ 2840831 h 6857999"/>
              <a:gd name="connsiteX7369" fmla="*/ 4839614 w 5286365"/>
              <a:gd name="connsiteY7369" fmla="*/ 2843213 h 6857999"/>
              <a:gd name="connsiteX7370" fmla="*/ 4837233 w 5286365"/>
              <a:gd name="connsiteY7370" fmla="*/ 2845990 h 6857999"/>
              <a:gd name="connsiteX7371" fmla="*/ 4834852 w 5286365"/>
              <a:gd name="connsiteY7371" fmla="*/ 2847975 h 6857999"/>
              <a:gd name="connsiteX7372" fmla="*/ 4831678 w 5286365"/>
              <a:gd name="connsiteY7372" fmla="*/ 2850357 h 6857999"/>
              <a:gd name="connsiteX7373" fmla="*/ 4838821 w 5286365"/>
              <a:gd name="connsiteY7373" fmla="*/ 2847975 h 6857999"/>
              <a:gd name="connsiteX7374" fmla="*/ 4843979 w 5286365"/>
              <a:gd name="connsiteY7374" fmla="*/ 2846387 h 6857999"/>
              <a:gd name="connsiteX7375" fmla="*/ 4845962 w 5286365"/>
              <a:gd name="connsiteY7375" fmla="*/ 2846387 h 6857999"/>
              <a:gd name="connsiteX7376" fmla="*/ 4847155 w 5286365"/>
              <a:gd name="connsiteY7376" fmla="*/ 2846786 h 6857999"/>
              <a:gd name="connsiteX7377" fmla="*/ 4848741 w 5286365"/>
              <a:gd name="connsiteY7377" fmla="*/ 2847579 h 6857999"/>
              <a:gd name="connsiteX7378" fmla="*/ 4850328 w 5286365"/>
              <a:gd name="connsiteY7378" fmla="*/ 2847975 h 6857999"/>
              <a:gd name="connsiteX7379" fmla="*/ 4850724 w 5286365"/>
              <a:gd name="connsiteY7379" fmla="*/ 2848768 h 6857999"/>
              <a:gd name="connsiteX7380" fmla="*/ 4851122 w 5286365"/>
              <a:gd name="connsiteY7380" fmla="*/ 2850357 h 6857999"/>
              <a:gd name="connsiteX7381" fmla="*/ 4851915 w 5286365"/>
              <a:gd name="connsiteY7381" fmla="*/ 2852737 h 6857999"/>
              <a:gd name="connsiteX7382" fmla="*/ 4851122 w 5286365"/>
              <a:gd name="connsiteY7382" fmla="*/ 2857101 h 6857999"/>
              <a:gd name="connsiteX7383" fmla="*/ 4849931 w 5286365"/>
              <a:gd name="connsiteY7383" fmla="*/ 2861070 h 6857999"/>
              <a:gd name="connsiteX7384" fmla="*/ 4847155 w 5286365"/>
              <a:gd name="connsiteY7384" fmla="*/ 2865041 h 6857999"/>
              <a:gd name="connsiteX7385" fmla="*/ 4844774 w 5286365"/>
              <a:gd name="connsiteY7385" fmla="*/ 2869405 h 6857999"/>
              <a:gd name="connsiteX7386" fmla="*/ 4841203 w 5286365"/>
              <a:gd name="connsiteY7386" fmla="*/ 2874167 h 6857999"/>
              <a:gd name="connsiteX7387" fmla="*/ 4837233 w 5286365"/>
              <a:gd name="connsiteY7387" fmla="*/ 2878139 h 6857999"/>
              <a:gd name="connsiteX7388" fmla="*/ 4833267 w 5286365"/>
              <a:gd name="connsiteY7388" fmla="*/ 2882105 h 6857999"/>
              <a:gd name="connsiteX7389" fmla="*/ 4828902 w 5286365"/>
              <a:gd name="connsiteY7389" fmla="*/ 2885676 h 6857999"/>
              <a:gd name="connsiteX7390" fmla="*/ 4824140 w 5286365"/>
              <a:gd name="connsiteY7390" fmla="*/ 2888063 h 6857999"/>
              <a:gd name="connsiteX7391" fmla="*/ 4828902 w 5286365"/>
              <a:gd name="connsiteY7391" fmla="*/ 2892026 h 6857999"/>
              <a:gd name="connsiteX7392" fmla="*/ 4832073 w 5286365"/>
              <a:gd name="connsiteY7392" fmla="*/ 2895996 h 6857999"/>
              <a:gd name="connsiteX7393" fmla="*/ 4834059 w 5286365"/>
              <a:gd name="connsiteY7393" fmla="*/ 2899964 h 6857999"/>
              <a:gd name="connsiteX7394" fmla="*/ 4836439 w 5286365"/>
              <a:gd name="connsiteY7394" fmla="*/ 2904726 h 6857999"/>
              <a:gd name="connsiteX7395" fmla="*/ 4837233 w 5286365"/>
              <a:gd name="connsiteY7395" fmla="*/ 2908698 h 6857999"/>
              <a:gd name="connsiteX7396" fmla="*/ 4837630 w 5286365"/>
              <a:gd name="connsiteY7396" fmla="*/ 2912664 h 6857999"/>
              <a:gd name="connsiteX7397" fmla="*/ 4838424 w 5286365"/>
              <a:gd name="connsiteY7397" fmla="*/ 2920999 h 6857999"/>
              <a:gd name="connsiteX7398" fmla="*/ 4838424 w 5286365"/>
              <a:gd name="connsiteY7398" fmla="*/ 2929728 h 6857999"/>
              <a:gd name="connsiteX7399" fmla="*/ 4838821 w 5286365"/>
              <a:gd name="connsiteY7399" fmla="*/ 2933700 h 6857999"/>
              <a:gd name="connsiteX7400" fmla="*/ 4839614 w 5286365"/>
              <a:gd name="connsiteY7400" fmla="*/ 2938067 h 6857999"/>
              <a:gd name="connsiteX7401" fmla="*/ 4840805 w 5286365"/>
              <a:gd name="connsiteY7401" fmla="*/ 2942431 h 6857999"/>
              <a:gd name="connsiteX7402" fmla="*/ 4842788 w 5286365"/>
              <a:gd name="connsiteY7402" fmla="*/ 2946795 h 6857999"/>
              <a:gd name="connsiteX7403" fmla="*/ 4845962 w 5286365"/>
              <a:gd name="connsiteY7403" fmla="*/ 2951161 h 6857999"/>
              <a:gd name="connsiteX7404" fmla="*/ 4849139 w 5286365"/>
              <a:gd name="connsiteY7404" fmla="*/ 2955924 h 6857999"/>
              <a:gd name="connsiteX7405" fmla="*/ 4846359 w 5286365"/>
              <a:gd name="connsiteY7405" fmla="*/ 2956719 h 6857999"/>
              <a:gd name="connsiteX7406" fmla="*/ 4842788 w 5286365"/>
              <a:gd name="connsiteY7406" fmla="*/ 2957511 h 6857999"/>
              <a:gd name="connsiteX7407" fmla="*/ 4839614 w 5286365"/>
              <a:gd name="connsiteY7407" fmla="*/ 2957511 h 6857999"/>
              <a:gd name="connsiteX7408" fmla="*/ 4836838 w 5286365"/>
              <a:gd name="connsiteY7408" fmla="*/ 2957511 h 6857999"/>
              <a:gd name="connsiteX7409" fmla="*/ 4831678 w 5286365"/>
              <a:gd name="connsiteY7409" fmla="*/ 2955132 h 6857999"/>
              <a:gd name="connsiteX7410" fmla="*/ 4827313 w 5286365"/>
              <a:gd name="connsiteY7410" fmla="*/ 2953148 h 6857999"/>
              <a:gd name="connsiteX7411" fmla="*/ 4823742 w 5286365"/>
              <a:gd name="connsiteY7411" fmla="*/ 2951955 h 6857999"/>
              <a:gd name="connsiteX7412" fmla="*/ 4821759 w 5286365"/>
              <a:gd name="connsiteY7412" fmla="*/ 2951161 h 6857999"/>
              <a:gd name="connsiteX7413" fmla="*/ 4820567 w 5286365"/>
              <a:gd name="connsiteY7413" fmla="*/ 2950765 h 6857999"/>
              <a:gd name="connsiteX7414" fmla="*/ 4819378 w 5286365"/>
              <a:gd name="connsiteY7414" fmla="*/ 2951161 h 6857999"/>
              <a:gd name="connsiteX7415" fmla="*/ 4818584 w 5286365"/>
              <a:gd name="connsiteY7415" fmla="*/ 2952353 h 6857999"/>
              <a:gd name="connsiteX7416" fmla="*/ 4817789 w 5286365"/>
              <a:gd name="connsiteY7416" fmla="*/ 2953937 h 6857999"/>
              <a:gd name="connsiteX7417" fmla="*/ 4816996 w 5286365"/>
              <a:gd name="connsiteY7417" fmla="*/ 2955924 h 6857999"/>
              <a:gd name="connsiteX7418" fmla="*/ 4815806 w 5286365"/>
              <a:gd name="connsiteY7418" fmla="*/ 2954338 h 6857999"/>
              <a:gd name="connsiteX7419" fmla="*/ 4814220 w 5286365"/>
              <a:gd name="connsiteY7419" fmla="*/ 2952353 h 6857999"/>
              <a:gd name="connsiteX7420" fmla="*/ 4812631 w 5286365"/>
              <a:gd name="connsiteY7420" fmla="*/ 2950366 h 6857999"/>
              <a:gd name="connsiteX7421" fmla="*/ 4812234 w 5286365"/>
              <a:gd name="connsiteY7421" fmla="*/ 2947587 h 6857999"/>
              <a:gd name="connsiteX7422" fmla="*/ 4810649 w 5286365"/>
              <a:gd name="connsiteY7422" fmla="*/ 2942431 h 6857999"/>
              <a:gd name="connsiteX7423" fmla="*/ 4810250 w 5286365"/>
              <a:gd name="connsiteY7423" fmla="*/ 2935685 h 6857999"/>
              <a:gd name="connsiteX7424" fmla="*/ 4810250 w 5286365"/>
              <a:gd name="connsiteY7424" fmla="*/ 2928143 h 6857999"/>
              <a:gd name="connsiteX7425" fmla="*/ 4810649 w 5286365"/>
              <a:gd name="connsiteY7425" fmla="*/ 2920602 h 6857999"/>
              <a:gd name="connsiteX7426" fmla="*/ 4810649 w 5286365"/>
              <a:gd name="connsiteY7426" fmla="*/ 2905127 h 6857999"/>
              <a:gd name="connsiteX7427" fmla="*/ 4810250 w 5286365"/>
              <a:gd name="connsiteY7427" fmla="*/ 2897189 h 6857999"/>
              <a:gd name="connsiteX7428" fmla="*/ 4809060 w 5286365"/>
              <a:gd name="connsiteY7428" fmla="*/ 2889646 h 6857999"/>
              <a:gd name="connsiteX7429" fmla="*/ 4807077 w 5286365"/>
              <a:gd name="connsiteY7429" fmla="*/ 2882502 h 6857999"/>
              <a:gd name="connsiteX7430" fmla="*/ 4806281 w 5286365"/>
              <a:gd name="connsiteY7430" fmla="*/ 2878929 h 6857999"/>
              <a:gd name="connsiteX7431" fmla="*/ 4804298 w 5286365"/>
              <a:gd name="connsiteY7431" fmla="*/ 2876153 h 6857999"/>
              <a:gd name="connsiteX7432" fmla="*/ 4802315 w 5286365"/>
              <a:gd name="connsiteY7432" fmla="*/ 2872978 h 6857999"/>
              <a:gd name="connsiteX7433" fmla="*/ 4799536 w 5286365"/>
              <a:gd name="connsiteY7433" fmla="*/ 2870596 h 6857999"/>
              <a:gd name="connsiteX7434" fmla="*/ 4797155 w 5286365"/>
              <a:gd name="connsiteY7434" fmla="*/ 2867819 h 6857999"/>
              <a:gd name="connsiteX7435" fmla="*/ 4793586 w 5286365"/>
              <a:gd name="connsiteY7435" fmla="*/ 2865436 h 6857999"/>
              <a:gd name="connsiteX7436" fmla="*/ 4790014 w 5286365"/>
              <a:gd name="connsiteY7436" fmla="*/ 2863851 h 6857999"/>
              <a:gd name="connsiteX7437" fmla="*/ 4785650 w 5286365"/>
              <a:gd name="connsiteY7437" fmla="*/ 2861863 h 6857999"/>
              <a:gd name="connsiteX7438" fmla="*/ 4780888 w 5286365"/>
              <a:gd name="connsiteY7438" fmla="*/ 2861070 h 6857999"/>
              <a:gd name="connsiteX7439" fmla="*/ 4776124 w 5286365"/>
              <a:gd name="connsiteY7439" fmla="*/ 2859879 h 6857999"/>
              <a:gd name="connsiteX7440" fmla="*/ 4775727 w 5286365"/>
              <a:gd name="connsiteY7440" fmla="*/ 2856308 h 6857999"/>
              <a:gd name="connsiteX7441" fmla="*/ 4775727 w 5286365"/>
              <a:gd name="connsiteY7441" fmla="*/ 2853530 h 6857999"/>
              <a:gd name="connsiteX7442" fmla="*/ 4776124 w 5286365"/>
              <a:gd name="connsiteY7442" fmla="*/ 2851548 h 6857999"/>
              <a:gd name="connsiteX7443" fmla="*/ 4776523 w 5286365"/>
              <a:gd name="connsiteY7443" fmla="*/ 2850357 h 6857999"/>
              <a:gd name="connsiteX7444" fmla="*/ 4777711 w 5286365"/>
              <a:gd name="connsiteY7444" fmla="*/ 2849959 h 6857999"/>
              <a:gd name="connsiteX7445" fmla="*/ 4778901 w 5286365"/>
              <a:gd name="connsiteY7445" fmla="*/ 2849959 h 6857999"/>
              <a:gd name="connsiteX7446" fmla="*/ 4783268 w 5286365"/>
              <a:gd name="connsiteY7446" fmla="*/ 2850752 h 6857999"/>
              <a:gd name="connsiteX7447" fmla="*/ 4787633 w 5286365"/>
              <a:gd name="connsiteY7447" fmla="*/ 2852737 h 6857999"/>
              <a:gd name="connsiteX7448" fmla="*/ 4793586 w 5286365"/>
              <a:gd name="connsiteY7448" fmla="*/ 2855121 h 6857999"/>
              <a:gd name="connsiteX7449" fmla="*/ 4796760 w 5286365"/>
              <a:gd name="connsiteY7449" fmla="*/ 2855514 h 6857999"/>
              <a:gd name="connsiteX7450" fmla="*/ 4799933 w 5286365"/>
              <a:gd name="connsiteY7450" fmla="*/ 2855514 h 6857999"/>
              <a:gd name="connsiteX7451" fmla="*/ 4804298 w 5286365"/>
              <a:gd name="connsiteY7451" fmla="*/ 2855514 h 6857999"/>
              <a:gd name="connsiteX7452" fmla="*/ 4807473 w 5286365"/>
              <a:gd name="connsiteY7452" fmla="*/ 2854323 h 6857999"/>
              <a:gd name="connsiteX7453" fmla="*/ 4807077 w 5286365"/>
              <a:gd name="connsiteY7453" fmla="*/ 2850752 h 6857999"/>
              <a:gd name="connsiteX7454" fmla="*/ 4805489 w 5286365"/>
              <a:gd name="connsiteY7454" fmla="*/ 2847975 h 6857999"/>
              <a:gd name="connsiteX7455" fmla="*/ 4803504 w 5286365"/>
              <a:gd name="connsiteY7455" fmla="*/ 2845595 h 6857999"/>
              <a:gd name="connsiteX7456" fmla="*/ 4801124 w 5286365"/>
              <a:gd name="connsiteY7456" fmla="*/ 2843213 h 6857999"/>
              <a:gd name="connsiteX7457" fmla="*/ 4797950 w 5286365"/>
              <a:gd name="connsiteY7457" fmla="*/ 2842022 h 6857999"/>
              <a:gd name="connsiteX7458" fmla="*/ 4794774 w 5286365"/>
              <a:gd name="connsiteY7458" fmla="*/ 2840434 h 6857999"/>
              <a:gd name="connsiteX7459" fmla="*/ 4787235 w 5286365"/>
              <a:gd name="connsiteY7459" fmla="*/ 2838053 h 6857999"/>
              <a:gd name="connsiteX7460" fmla="*/ 4778901 w 5286365"/>
              <a:gd name="connsiteY7460" fmla="*/ 2835279 h 6857999"/>
              <a:gd name="connsiteX7461" fmla="*/ 4771363 w 5286365"/>
              <a:gd name="connsiteY7461" fmla="*/ 2832893 h 6857999"/>
              <a:gd name="connsiteX7462" fmla="*/ 4768189 w 5286365"/>
              <a:gd name="connsiteY7462" fmla="*/ 2831706 h 6857999"/>
              <a:gd name="connsiteX7463" fmla="*/ 4764618 w 5286365"/>
              <a:gd name="connsiteY7463" fmla="*/ 2830511 h 6857999"/>
              <a:gd name="connsiteX7464" fmla="*/ 4761444 w 5286365"/>
              <a:gd name="connsiteY7464" fmla="*/ 2828527 h 6857999"/>
              <a:gd name="connsiteX7465" fmla="*/ 4759063 w 5286365"/>
              <a:gd name="connsiteY7465" fmla="*/ 2826147 h 6857999"/>
              <a:gd name="connsiteX7466" fmla="*/ 4761045 w 5286365"/>
              <a:gd name="connsiteY7466" fmla="*/ 2828925 h 6857999"/>
              <a:gd name="connsiteX7467" fmla="*/ 4762634 w 5286365"/>
              <a:gd name="connsiteY7467" fmla="*/ 2831706 h 6857999"/>
              <a:gd name="connsiteX7468" fmla="*/ 4765012 w 5286365"/>
              <a:gd name="connsiteY7468" fmla="*/ 2838053 h 6857999"/>
              <a:gd name="connsiteX7469" fmla="*/ 4766205 w 5286365"/>
              <a:gd name="connsiteY7469" fmla="*/ 2843213 h 6857999"/>
              <a:gd name="connsiteX7470" fmla="*/ 4766205 w 5286365"/>
              <a:gd name="connsiteY7470" fmla="*/ 2849567 h 6857999"/>
              <a:gd name="connsiteX7471" fmla="*/ 4766205 w 5286365"/>
              <a:gd name="connsiteY7471" fmla="*/ 2855514 h 6857999"/>
              <a:gd name="connsiteX7472" fmla="*/ 4765012 w 5286365"/>
              <a:gd name="connsiteY7472" fmla="*/ 2861469 h 6857999"/>
              <a:gd name="connsiteX7473" fmla="*/ 4763029 w 5286365"/>
              <a:gd name="connsiteY7473" fmla="*/ 2873373 h 6857999"/>
              <a:gd name="connsiteX7474" fmla="*/ 4761839 w 5286365"/>
              <a:gd name="connsiteY7474" fmla="*/ 2878929 h 6857999"/>
              <a:gd name="connsiteX7475" fmla="*/ 4761444 w 5286365"/>
              <a:gd name="connsiteY7475" fmla="*/ 2884492 h 6857999"/>
              <a:gd name="connsiteX7476" fmla="*/ 4761444 w 5286365"/>
              <a:gd name="connsiteY7476" fmla="*/ 2890044 h 6857999"/>
              <a:gd name="connsiteX7477" fmla="*/ 4761839 w 5286365"/>
              <a:gd name="connsiteY7477" fmla="*/ 2895205 h 6857999"/>
              <a:gd name="connsiteX7478" fmla="*/ 4763427 w 5286365"/>
              <a:gd name="connsiteY7478" fmla="*/ 2899569 h 6857999"/>
              <a:gd name="connsiteX7479" fmla="*/ 4765012 w 5286365"/>
              <a:gd name="connsiteY7479" fmla="*/ 2901554 h 6857999"/>
              <a:gd name="connsiteX7480" fmla="*/ 4766601 w 5286365"/>
              <a:gd name="connsiteY7480" fmla="*/ 2903536 h 6857999"/>
              <a:gd name="connsiteX7481" fmla="*/ 4768587 w 5286365"/>
              <a:gd name="connsiteY7481" fmla="*/ 2905520 h 6857999"/>
              <a:gd name="connsiteX7482" fmla="*/ 4770967 w 5286365"/>
              <a:gd name="connsiteY7482" fmla="*/ 2907505 h 6857999"/>
              <a:gd name="connsiteX7483" fmla="*/ 4773346 w 5286365"/>
              <a:gd name="connsiteY7483" fmla="*/ 2909093 h 6857999"/>
              <a:gd name="connsiteX7484" fmla="*/ 4776523 w 5286365"/>
              <a:gd name="connsiteY7484" fmla="*/ 2911078 h 6857999"/>
              <a:gd name="connsiteX7485" fmla="*/ 4772156 w 5286365"/>
              <a:gd name="connsiteY7485" fmla="*/ 2923777 h 6857999"/>
              <a:gd name="connsiteX7486" fmla="*/ 4768189 w 5286365"/>
              <a:gd name="connsiteY7486" fmla="*/ 2937273 h 6857999"/>
              <a:gd name="connsiteX7487" fmla="*/ 4763825 w 5286365"/>
              <a:gd name="connsiteY7487" fmla="*/ 2950366 h 6857999"/>
              <a:gd name="connsiteX7488" fmla="*/ 4761045 w 5286365"/>
              <a:gd name="connsiteY7488" fmla="*/ 2964260 h 6857999"/>
              <a:gd name="connsiteX7489" fmla="*/ 4758665 w 5286365"/>
              <a:gd name="connsiteY7489" fmla="*/ 2977752 h 6857999"/>
              <a:gd name="connsiteX7490" fmla="*/ 4756284 w 5286365"/>
              <a:gd name="connsiteY7490" fmla="*/ 2991644 h 6857999"/>
              <a:gd name="connsiteX7491" fmla="*/ 4755491 w 5286365"/>
              <a:gd name="connsiteY7491" fmla="*/ 3005139 h 6857999"/>
              <a:gd name="connsiteX7492" fmla="*/ 4755093 w 5286365"/>
              <a:gd name="connsiteY7492" fmla="*/ 3018631 h 6857999"/>
              <a:gd name="connsiteX7493" fmla="*/ 4755491 w 5286365"/>
              <a:gd name="connsiteY7493" fmla="*/ 3032125 h 6857999"/>
              <a:gd name="connsiteX7494" fmla="*/ 4757078 w 5286365"/>
              <a:gd name="connsiteY7494" fmla="*/ 3044824 h 6857999"/>
              <a:gd name="connsiteX7495" fmla="*/ 4759063 w 5286365"/>
              <a:gd name="connsiteY7495" fmla="*/ 3057129 h 6857999"/>
              <a:gd name="connsiteX7496" fmla="*/ 4762634 w 5286365"/>
              <a:gd name="connsiteY7496" fmla="*/ 3068636 h 6857999"/>
              <a:gd name="connsiteX7497" fmla="*/ 4764618 w 5286365"/>
              <a:gd name="connsiteY7497" fmla="*/ 3074588 h 6857999"/>
              <a:gd name="connsiteX7498" fmla="*/ 4766998 w 5286365"/>
              <a:gd name="connsiteY7498" fmla="*/ 3080145 h 6857999"/>
              <a:gd name="connsiteX7499" fmla="*/ 4770172 w 5286365"/>
              <a:gd name="connsiteY7499" fmla="*/ 3085305 h 6857999"/>
              <a:gd name="connsiteX7500" fmla="*/ 4772951 w 5286365"/>
              <a:gd name="connsiteY7500" fmla="*/ 3090465 h 6857999"/>
              <a:gd name="connsiteX7501" fmla="*/ 4776124 w 5286365"/>
              <a:gd name="connsiteY7501" fmla="*/ 3095227 h 6857999"/>
              <a:gd name="connsiteX7502" fmla="*/ 4779697 w 5286365"/>
              <a:gd name="connsiteY7502" fmla="*/ 3099992 h 6857999"/>
              <a:gd name="connsiteX7503" fmla="*/ 4783664 w 5286365"/>
              <a:gd name="connsiteY7503" fmla="*/ 3104356 h 6857999"/>
              <a:gd name="connsiteX7504" fmla="*/ 4787633 w 5286365"/>
              <a:gd name="connsiteY7504" fmla="*/ 3108721 h 6857999"/>
              <a:gd name="connsiteX7505" fmla="*/ 4783664 w 5286365"/>
              <a:gd name="connsiteY7505" fmla="*/ 3107927 h 6857999"/>
              <a:gd name="connsiteX7506" fmla="*/ 4779697 w 5286365"/>
              <a:gd name="connsiteY7506" fmla="*/ 3107530 h 6857999"/>
              <a:gd name="connsiteX7507" fmla="*/ 4776523 w 5286365"/>
              <a:gd name="connsiteY7507" fmla="*/ 3107530 h 6857999"/>
              <a:gd name="connsiteX7508" fmla="*/ 4774141 w 5286365"/>
              <a:gd name="connsiteY7508" fmla="*/ 3107530 h 6857999"/>
              <a:gd name="connsiteX7509" fmla="*/ 4771363 w 5286365"/>
              <a:gd name="connsiteY7509" fmla="*/ 3108326 h 6857999"/>
              <a:gd name="connsiteX7510" fmla="*/ 4770172 w 5286365"/>
              <a:gd name="connsiteY7510" fmla="*/ 3108721 h 6857999"/>
              <a:gd name="connsiteX7511" fmla="*/ 4766998 w 5286365"/>
              <a:gd name="connsiteY7511" fmla="*/ 3111497 h 6857999"/>
              <a:gd name="connsiteX7512" fmla="*/ 4762634 w 5286365"/>
              <a:gd name="connsiteY7512" fmla="*/ 3116263 h 6857999"/>
              <a:gd name="connsiteX7513" fmla="*/ 4759855 w 5286365"/>
              <a:gd name="connsiteY7513" fmla="*/ 3119038 h 6857999"/>
              <a:gd name="connsiteX7514" fmla="*/ 4757871 w 5286365"/>
              <a:gd name="connsiteY7514" fmla="*/ 3119834 h 6857999"/>
              <a:gd name="connsiteX7515" fmla="*/ 4755889 w 5286365"/>
              <a:gd name="connsiteY7515" fmla="*/ 3120628 h 6857999"/>
              <a:gd name="connsiteX7516" fmla="*/ 4758665 w 5286365"/>
              <a:gd name="connsiteY7516" fmla="*/ 3124992 h 6857999"/>
              <a:gd name="connsiteX7517" fmla="*/ 4760651 w 5286365"/>
              <a:gd name="connsiteY7517" fmla="*/ 3129356 h 6857999"/>
              <a:gd name="connsiteX7518" fmla="*/ 4761839 w 5286365"/>
              <a:gd name="connsiteY7518" fmla="*/ 3134123 h 6857999"/>
              <a:gd name="connsiteX7519" fmla="*/ 4763029 w 5286365"/>
              <a:gd name="connsiteY7519" fmla="*/ 3138882 h 6857999"/>
              <a:gd name="connsiteX7520" fmla="*/ 4765012 w 5286365"/>
              <a:gd name="connsiteY7520" fmla="*/ 3148407 h 6857999"/>
              <a:gd name="connsiteX7521" fmla="*/ 4766205 w 5286365"/>
              <a:gd name="connsiteY7521" fmla="*/ 3158726 h 6857999"/>
              <a:gd name="connsiteX7522" fmla="*/ 4766601 w 5286365"/>
              <a:gd name="connsiteY7522" fmla="*/ 3169043 h 6857999"/>
              <a:gd name="connsiteX7523" fmla="*/ 4766601 w 5286365"/>
              <a:gd name="connsiteY7523" fmla="*/ 3178970 h 6857999"/>
              <a:gd name="connsiteX7524" fmla="*/ 4766998 w 5286365"/>
              <a:gd name="connsiteY7524" fmla="*/ 3189286 h 6857999"/>
              <a:gd name="connsiteX7525" fmla="*/ 4766998 w 5286365"/>
              <a:gd name="connsiteY7525" fmla="*/ 3198811 h 6857999"/>
              <a:gd name="connsiteX7526" fmla="*/ 4768189 w 5286365"/>
              <a:gd name="connsiteY7526" fmla="*/ 3208335 h 6857999"/>
              <a:gd name="connsiteX7527" fmla="*/ 4770172 w 5286365"/>
              <a:gd name="connsiteY7527" fmla="*/ 3217462 h 6857999"/>
              <a:gd name="connsiteX7528" fmla="*/ 4771363 w 5286365"/>
              <a:gd name="connsiteY7528" fmla="*/ 3221830 h 6857999"/>
              <a:gd name="connsiteX7529" fmla="*/ 4772951 w 5286365"/>
              <a:gd name="connsiteY7529" fmla="*/ 3225798 h 6857999"/>
              <a:gd name="connsiteX7530" fmla="*/ 4774934 w 5286365"/>
              <a:gd name="connsiteY7530" fmla="*/ 3229767 h 6857999"/>
              <a:gd name="connsiteX7531" fmla="*/ 4777711 w 5286365"/>
              <a:gd name="connsiteY7531" fmla="*/ 3233338 h 6857999"/>
              <a:gd name="connsiteX7532" fmla="*/ 4780092 w 5286365"/>
              <a:gd name="connsiteY7532" fmla="*/ 3237307 h 6857999"/>
              <a:gd name="connsiteX7533" fmla="*/ 4783664 w 5286365"/>
              <a:gd name="connsiteY7533" fmla="*/ 3240483 h 6857999"/>
              <a:gd name="connsiteX7534" fmla="*/ 4787235 w 5286365"/>
              <a:gd name="connsiteY7534" fmla="*/ 3244055 h 6857999"/>
              <a:gd name="connsiteX7535" fmla="*/ 4791204 w 5286365"/>
              <a:gd name="connsiteY7535" fmla="*/ 3246437 h 6857999"/>
              <a:gd name="connsiteX7536" fmla="*/ 4795967 w 5286365"/>
              <a:gd name="connsiteY7536" fmla="*/ 3249609 h 6857999"/>
              <a:gd name="connsiteX7537" fmla="*/ 4801521 w 5286365"/>
              <a:gd name="connsiteY7537" fmla="*/ 3251995 h 6857999"/>
              <a:gd name="connsiteX7538" fmla="*/ 4807473 w 5286365"/>
              <a:gd name="connsiteY7538" fmla="*/ 3253977 h 6857999"/>
              <a:gd name="connsiteX7539" fmla="*/ 4814220 w 5286365"/>
              <a:gd name="connsiteY7539" fmla="*/ 3255567 h 6857999"/>
              <a:gd name="connsiteX7540" fmla="*/ 4814220 w 5286365"/>
              <a:gd name="connsiteY7540" fmla="*/ 3257548 h 6857999"/>
              <a:gd name="connsiteX7541" fmla="*/ 4813028 w 5286365"/>
              <a:gd name="connsiteY7541" fmla="*/ 3259531 h 6857999"/>
              <a:gd name="connsiteX7542" fmla="*/ 4812234 w 5286365"/>
              <a:gd name="connsiteY7542" fmla="*/ 3260324 h 6857999"/>
              <a:gd name="connsiteX7543" fmla="*/ 4810250 w 5286365"/>
              <a:gd name="connsiteY7543" fmla="*/ 3261518 h 6857999"/>
              <a:gd name="connsiteX7544" fmla="*/ 4808268 w 5286365"/>
              <a:gd name="connsiteY7544" fmla="*/ 3261915 h 6857999"/>
              <a:gd name="connsiteX7545" fmla="*/ 4805091 w 5286365"/>
              <a:gd name="connsiteY7545" fmla="*/ 3261915 h 6857999"/>
              <a:gd name="connsiteX7546" fmla="*/ 4799140 w 5286365"/>
              <a:gd name="connsiteY7546" fmla="*/ 3261915 h 6857999"/>
              <a:gd name="connsiteX7547" fmla="*/ 4785650 w 5286365"/>
              <a:gd name="connsiteY7547" fmla="*/ 3261119 h 6857999"/>
              <a:gd name="connsiteX7548" fmla="*/ 4778901 w 5286365"/>
              <a:gd name="connsiteY7548" fmla="*/ 3261119 h 6857999"/>
              <a:gd name="connsiteX7549" fmla="*/ 4776523 w 5286365"/>
              <a:gd name="connsiteY7549" fmla="*/ 3261119 h 6857999"/>
              <a:gd name="connsiteX7550" fmla="*/ 4774141 w 5286365"/>
              <a:gd name="connsiteY7550" fmla="*/ 3261518 h 6857999"/>
              <a:gd name="connsiteX7551" fmla="*/ 4770570 w 5286365"/>
              <a:gd name="connsiteY7551" fmla="*/ 3255567 h 6857999"/>
              <a:gd name="connsiteX7552" fmla="*/ 4766998 w 5286365"/>
              <a:gd name="connsiteY7552" fmla="*/ 3249609 h 6857999"/>
              <a:gd name="connsiteX7553" fmla="*/ 4763825 w 5286365"/>
              <a:gd name="connsiteY7553" fmla="*/ 3243258 h 6857999"/>
              <a:gd name="connsiteX7554" fmla="*/ 4761444 w 5286365"/>
              <a:gd name="connsiteY7554" fmla="*/ 3237307 h 6857999"/>
              <a:gd name="connsiteX7555" fmla="*/ 4759457 w 5286365"/>
              <a:gd name="connsiteY7555" fmla="*/ 3231355 h 6857999"/>
              <a:gd name="connsiteX7556" fmla="*/ 4757871 w 5286365"/>
              <a:gd name="connsiteY7556" fmla="*/ 3225401 h 6857999"/>
              <a:gd name="connsiteX7557" fmla="*/ 4755491 w 5286365"/>
              <a:gd name="connsiteY7557" fmla="*/ 3213891 h 6857999"/>
              <a:gd name="connsiteX7558" fmla="*/ 4753902 w 5286365"/>
              <a:gd name="connsiteY7558" fmla="*/ 3202781 h 6857999"/>
              <a:gd name="connsiteX7559" fmla="*/ 4753109 w 5286365"/>
              <a:gd name="connsiteY7559" fmla="*/ 3191666 h 6857999"/>
              <a:gd name="connsiteX7560" fmla="*/ 4752317 w 5286365"/>
              <a:gd name="connsiteY7560" fmla="*/ 3170634 h 6857999"/>
              <a:gd name="connsiteX7561" fmla="*/ 4752317 w 5286365"/>
              <a:gd name="connsiteY7561" fmla="*/ 3159919 h 6857999"/>
              <a:gd name="connsiteX7562" fmla="*/ 4751919 w 5286365"/>
              <a:gd name="connsiteY7562" fmla="*/ 3149996 h 6857999"/>
              <a:gd name="connsiteX7563" fmla="*/ 4750331 w 5286365"/>
              <a:gd name="connsiteY7563" fmla="*/ 3140073 h 6857999"/>
              <a:gd name="connsiteX7564" fmla="*/ 4747951 w 5286365"/>
              <a:gd name="connsiteY7564" fmla="*/ 3130153 h 6857999"/>
              <a:gd name="connsiteX7565" fmla="*/ 4746364 w 5286365"/>
              <a:gd name="connsiteY7565" fmla="*/ 3125389 h 6857999"/>
              <a:gd name="connsiteX7566" fmla="*/ 4744381 w 5286365"/>
              <a:gd name="connsiteY7566" fmla="*/ 3120628 h 6857999"/>
              <a:gd name="connsiteX7567" fmla="*/ 4742395 w 5286365"/>
              <a:gd name="connsiteY7567" fmla="*/ 3115863 h 6857999"/>
              <a:gd name="connsiteX7568" fmla="*/ 4739221 w 5286365"/>
              <a:gd name="connsiteY7568" fmla="*/ 3110708 h 6857999"/>
              <a:gd name="connsiteX7569" fmla="*/ 4736445 w 5286365"/>
              <a:gd name="connsiteY7569" fmla="*/ 3106342 h 6857999"/>
              <a:gd name="connsiteX7570" fmla="*/ 4732475 w 5286365"/>
              <a:gd name="connsiteY7570" fmla="*/ 3101179 h 6857999"/>
              <a:gd name="connsiteX7571" fmla="*/ 4728508 w 5286365"/>
              <a:gd name="connsiteY7571" fmla="*/ 3096815 h 6857999"/>
              <a:gd name="connsiteX7572" fmla="*/ 4723349 w 5286365"/>
              <a:gd name="connsiteY7572" fmla="*/ 3092449 h 6857999"/>
              <a:gd name="connsiteX7573" fmla="*/ 4719777 w 5286365"/>
              <a:gd name="connsiteY7573" fmla="*/ 3092848 h 6857999"/>
              <a:gd name="connsiteX7574" fmla="*/ 4717001 w 5286365"/>
              <a:gd name="connsiteY7574" fmla="*/ 3094433 h 6857999"/>
              <a:gd name="connsiteX7575" fmla="*/ 4715015 w 5286365"/>
              <a:gd name="connsiteY7575" fmla="*/ 3096419 h 6857999"/>
              <a:gd name="connsiteX7576" fmla="*/ 4713429 w 5286365"/>
              <a:gd name="connsiteY7576" fmla="*/ 3098800 h 6857999"/>
              <a:gd name="connsiteX7577" fmla="*/ 4711841 w 5286365"/>
              <a:gd name="connsiteY7577" fmla="*/ 3101973 h 6857999"/>
              <a:gd name="connsiteX7578" fmla="*/ 4710650 w 5286365"/>
              <a:gd name="connsiteY7578" fmla="*/ 3104752 h 6857999"/>
              <a:gd name="connsiteX7579" fmla="*/ 4708667 w 5286365"/>
              <a:gd name="connsiteY7579" fmla="*/ 3110708 h 6857999"/>
              <a:gd name="connsiteX7580" fmla="*/ 4708272 w 5286365"/>
              <a:gd name="connsiteY7580" fmla="*/ 3113484 h 6857999"/>
              <a:gd name="connsiteX7581" fmla="*/ 4707476 w 5286365"/>
              <a:gd name="connsiteY7581" fmla="*/ 3115863 h 6857999"/>
              <a:gd name="connsiteX7582" fmla="*/ 4705891 w 5286365"/>
              <a:gd name="connsiteY7582" fmla="*/ 3117452 h 6857999"/>
              <a:gd name="connsiteX7583" fmla="*/ 4704302 w 5286365"/>
              <a:gd name="connsiteY7583" fmla="*/ 3119038 h 6857999"/>
              <a:gd name="connsiteX7584" fmla="*/ 4701920 w 5286365"/>
              <a:gd name="connsiteY7584" fmla="*/ 3119436 h 6857999"/>
              <a:gd name="connsiteX7585" fmla="*/ 4699143 w 5286365"/>
              <a:gd name="connsiteY7585" fmla="*/ 3119038 h 6857999"/>
              <a:gd name="connsiteX7586" fmla="*/ 4695573 w 5286365"/>
              <a:gd name="connsiteY7586" fmla="*/ 3117452 h 6857999"/>
              <a:gd name="connsiteX7587" fmla="*/ 4691604 w 5286365"/>
              <a:gd name="connsiteY7587" fmla="*/ 3115068 h 6857999"/>
              <a:gd name="connsiteX7588" fmla="*/ 4693588 w 5286365"/>
              <a:gd name="connsiteY7588" fmla="*/ 3121818 h 6857999"/>
              <a:gd name="connsiteX7589" fmla="*/ 4695176 w 5286365"/>
              <a:gd name="connsiteY7589" fmla="*/ 3129356 h 6857999"/>
              <a:gd name="connsiteX7590" fmla="*/ 4698349 w 5286365"/>
              <a:gd name="connsiteY7590" fmla="*/ 3144042 h 6857999"/>
              <a:gd name="connsiteX7591" fmla="*/ 4700336 w 5286365"/>
              <a:gd name="connsiteY7591" fmla="*/ 3159520 h 6857999"/>
              <a:gd name="connsiteX7592" fmla="*/ 4701129 w 5286365"/>
              <a:gd name="connsiteY7592" fmla="*/ 3175792 h 6857999"/>
              <a:gd name="connsiteX7593" fmla="*/ 4701920 w 5286365"/>
              <a:gd name="connsiteY7593" fmla="*/ 3192066 h 6857999"/>
              <a:gd name="connsiteX7594" fmla="*/ 4701920 w 5286365"/>
              <a:gd name="connsiteY7594" fmla="*/ 3208733 h 6857999"/>
              <a:gd name="connsiteX7595" fmla="*/ 4701920 w 5286365"/>
              <a:gd name="connsiteY7595" fmla="*/ 3242465 h 6857999"/>
              <a:gd name="connsiteX7596" fmla="*/ 4701129 w 5286365"/>
              <a:gd name="connsiteY7596" fmla="*/ 3275012 h 6857999"/>
              <a:gd name="connsiteX7597" fmla="*/ 4701129 w 5286365"/>
              <a:gd name="connsiteY7597" fmla="*/ 3290491 h 6857999"/>
              <a:gd name="connsiteX7598" fmla="*/ 4702317 w 5286365"/>
              <a:gd name="connsiteY7598" fmla="*/ 3305571 h 6857999"/>
              <a:gd name="connsiteX7599" fmla="*/ 4703112 w 5286365"/>
              <a:gd name="connsiteY7599" fmla="*/ 3320252 h 6857999"/>
              <a:gd name="connsiteX7600" fmla="*/ 4705095 w 5286365"/>
              <a:gd name="connsiteY7600" fmla="*/ 3333745 h 6857999"/>
              <a:gd name="connsiteX7601" fmla="*/ 4707873 w 5286365"/>
              <a:gd name="connsiteY7601" fmla="*/ 3346445 h 6857999"/>
              <a:gd name="connsiteX7602" fmla="*/ 4709857 w 5286365"/>
              <a:gd name="connsiteY7602" fmla="*/ 3352401 h 6857999"/>
              <a:gd name="connsiteX7603" fmla="*/ 4711841 w 5286365"/>
              <a:gd name="connsiteY7603" fmla="*/ 3357954 h 6857999"/>
              <a:gd name="connsiteX7604" fmla="*/ 4706684 w 5286365"/>
              <a:gd name="connsiteY7604" fmla="*/ 3359146 h 6857999"/>
              <a:gd name="connsiteX7605" fmla="*/ 4702714 w 5286365"/>
              <a:gd name="connsiteY7605" fmla="*/ 3359941 h 6857999"/>
              <a:gd name="connsiteX7606" fmla="*/ 4699938 w 5286365"/>
              <a:gd name="connsiteY7606" fmla="*/ 3359146 h 6857999"/>
              <a:gd name="connsiteX7607" fmla="*/ 4697952 w 5286365"/>
              <a:gd name="connsiteY7607" fmla="*/ 3358354 h 6857999"/>
              <a:gd name="connsiteX7608" fmla="*/ 4696366 w 5286365"/>
              <a:gd name="connsiteY7608" fmla="*/ 3356370 h 6857999"/>
              <a:gd name="connsiteX7609" fmla="*/ 4695573 w 5286365"/>
              <a:gd name="connsiteY7609" fmla="*/ 3354384 h 6857999"/>
              <a:gd name="connsiteX7610" fmla="*/ 4695573 w 5286365"/>
              <a:gd name="connsiteY7610" fmla="*/ 3352401 h 6857999"/>
              <a:gd name="connsiteX7611" fmla="*/ 4695573 w 5286365"/>
              <a:gd name="connsiteY7611" fmla="*/ 3349224 h 6857999"/>
              <a:gd name="connsiteX7612" fmla="*/ 4696366 w 5286365"/>
              <a:gd name="connsiteY7612" fmla="*/ 3344462 h 6857999"/>
              <a:gd name="connsiteX7613" fmla="*/ 4696366 w 5286365"/>
              <a:gd name="connsiteY7613" fmla="*/ 3341686 h 6857999"/>
              <a:gd name="connsiteX7614" fmla="*/ 4695573 w 5286365"/>
              <a:gd name="connsiteY7614" fmla="*/ 3339703 h 6857999"/>
              <a:gd name="connsiteX7615" fmla="*/ 4694778 w 5286365"/>
              <a:gd name="connsiteY7615" fmla="*/ 3337714 h 6857999"/>
              <a:gd name="connsiteX7616" fmla="*/ 4693193 w 5286365"/>
              <a:gd name="connsiteY7616" fmla="*/ 3336132 h 6857999"/>
              <a:gd name="connsiteX7617" fmla="*/ 4690810 w 5286365"/>
              <a:gd name="connsiteY7617" fmla="*/ 3335731 h 6857999"/>
              <a:gd name="connsiteX7618" fmla="*/ 4687240 w 5286365"/>
              <a:gd name="connsiteY7618" fmla="*/ 3335731 h 6857999"/>
              <a:gd name="connsiteX7619" fmla="*/ 4689223 w 5286365"/>
              <a:gd name="connsiteY7619" fmla="*/ 3343276 h 6857999"/>
              <a:gd name="connsiteX7620" fmla="*/ 4690810 w 5286365"/>
              <a:gd name="connsiteY7620" fmla="*/ 3350812 h 6857999"/>
              <a:gd name="connsiteX7621" fmla="*/ 4692396 w 5286365"/>
              <a:gd name="connsiteY7621" fmla="*/ 3358750 h 6857999"/>
              <a:gd name="connsiteX7622" fmla="*/ 4693193 w 5286365"/>
              <a:gd name="connsiteY7622" fmla="*/ 3366689 h 6857999"/>
              <a:gd name="connsiteX7623" fmla="*/ 4693588 w 5286365"/>
              <a:gd name="connsiteY7623" fmla="*/ 3382565 h 6857999"/>
              <a:gd name="connsiteX7624" fmla="*/ 4693588 w 5286365"/>
              <a:gd name="connsiteY7624" fmla="*/ 3398832 h 6857999"/>
              <a:gd name="connsiteX7625" fmla="*/ 4693193 w 5286365"/>
              <a:gd name="connsiteY7625" fmla="*/ 3415110 h 6857999"/>
              <a:gd name="connsiteX7626" fmla="*/ 4691604 w 5286365"/>
              <a:gd name="connsiteY7626" fmla="*/ 3430979 h 6857999"/>
              <a:gd name="connsiteX7627" fmla="*/ 4689620 w 5286365"/>
              <a:gd name="connsiteY7627" fmla="*/ 3462729 h 6857999"/>
              <a:gd name="connsiteX7628" fmla="*/ 4688828 w 5286365"/>
              <a:gd name="connsiteY7628" fmla="*/ 3478207 h 6857999"/>
              <a:gd name="connsiteX7629" fmla="*/ 4689223 w 5286365"/>
              <a:gd name="connsiteY7629" fmla="*/ 3493685 h 6857999"/>
              <a:gd name="connsiteX7630" fmla="*/ 4689620 w 5286365"/>
              <a:gd name="connsiteY7630" fmla="*/ 3501227 h 6857999"/>
              <a:gd name="connsiteX7631" fmla="*/ 4690810 w 5286365"/>
              <a:gd name="connsiteY7631" fmla="*/ 3508371 h 6857999"/>
              <a:gd name="connsiteX7632" fmla="*/ 4691604 w 5286365"/>
              <a:gd name="connsiteY7632" fmla="*/ 3515515 h 6857999"/>
              <a:gd name="connsiteX7633" fmla="*/ 4693193 w 5286365"/>
              <a:gd name="connsiteY7633" fmla="*/ 3523055 h 6857999"/>
              <a:gd name="connsiteX7634" fmla="*/ 4695176 w 5286365"/>
              <a:gd name="connsiteY7634" fmla="*/ 3529406 h 6857999"/>
              <a:gd name="connsiteX7635" fmla="*/ 4697952 w 5286365"/>
              <a:gd name="connsiteY7635" fmla="*/ 3536550 h 6857999"/>
              <a:gd name="connsiteX7636" fmla="*/ 4700336 w 5286365"/>
              <a:gd name="connsiteY7636" fmla="*/ 3542898 h 6857999"/>
              <a:gd name="connsiteX7637" fmla="*/ 4703905 w 5286365"/>
              <a:gd name="connsiteY7637" fmla="*/ 3549249 h 6857999"/>
              <a:gd name="connsiteX7638" fmla="*/ 4707873 w 5286365"/>
              <a:gd name="connsiteY7638" fmla="*/ 3555600 h 6857999"/>
              <a:gd name="connsiteX7639" fmla="*/ 4712239 w 5286365"/>
              <a:gd name="connsiteY7639" fmla="*/ 3561552 h 6857999"/>
              <a:gd name="connsiteX7640" fmla="*/ 4717794 w 5286365"/>
              <a:gd name="connsiteY7640" fmla="*/ 3567109 h 6857999"/>
              <a:gd name="connsiteX7641" fmla="*/ 4723349 w 5286365"/>
              <a:gd name="connsiteY7641" fmla="*/ 3572665 h 6857999"/>
              <a:gd name="connsiteX7642" fmla="*/ 4719382 w 5286365"/>
              <a:gd name="connsiteY7642" fmla="*/ 3573062 h 6857999"/>
              <a:gd name="connsiteX7643" fmla="*/ 4715809 w 5286365"/>
              <a:gd name="connsiteY7643" fmla="*/ 3573062 h 6857999"/>
              <a:gd name="connsiteX7644" fmla="*/ 4712634 w 5286365"/>
              <a:gd name="connsiteY7644" fmla="*/ 3573062 h 6857999"/>
              <a:gd name="connsiteX7645" fmla="*/ 4710650 w 5286365"/>
              <a:gd name="connsiteY7645" fmla="*/ 3572269 h 6857999"/>
              <a:gd name="connsiteX7646" fmla="*/ 4708667 w 5286365"/>
              <a:gd name="connsiteY7646" fmla="*/ 3570680 h 6857999"/>
              <a:gd name="connsiteX7647" fmla="*/ 4707873 w 5286365"/>
              <a:gd name="connsiteY7647" fmla="*/ 3569092 h 6857999"/>
              <a:gd name="connsiteX7648" fmla="*/ 4705891 w 5286365"/>
              <a:gd name="connsiteY7648" fmla="*/ 3565520 h 6857999"/>
              <a:gd name="connsiteX7649" fmla="*/ 4703905 w 5286365"/>
              <a:gd name="connsiteY7649" fmla="*/ 3561552 h 6857999"/>
              <a:gd name="connsiteX7650" fmla="*/ 4702714 w 5286365"/>
              <a:gd name="connsiteY7650" fmla="*/ 3559965 h 6857999"/>
              <a:gd name="connsiteX7651" fmla="*/ 4701920 w 5286365"/>
              <a:gd name="connsiteY7651" fmla="*/ 3558774 h 6857999"/>
              <a:gd name="connsiteX7652" fmla="*/ 4699938 w 5286365"/>
              <a:gd name="connsiteY7652" fmla="*/ 3557187 h 6857999"/>
              <a:gd name="connsiteX7653" fmla="*/ 4697952 w 5286365"/>
              <a:gd name="connsiteY7653" fmla="*/ 3556393 h 6857999"/>
              <a:gd name="connsiteX7654" fmla="*/ 4694778 w 5286365"/>
              <a:gd name="connsiteY7654" fmla="*/ 3555995 h 6857999"/>
              <a:gd name="connsiteX7655" fmla="*/ 4691206 w 5286365"/>
              <a:gd name="connsiteY7655" fmla="*/ 3555995 h 6857999"/>
              <a:gd name="connsiteX7656" fmla="*/ 4693193 w 5286365"/>
              <a:gd name="connsiteY7656" fmla="*/ 3559965 h 6857999"/>
              <a:gd name="connsiteX7657" fmla="*/ 4694778 w 5286365"/>
              <a:gd name="connsiteY7657" fmla="*/ 3563537 h 6857999"/>
              <a:gd name="connsiteX7658" fmla="*/ 4695176 w 5286365"/>
              <a:gd name="connsiteY7658" fmla="*/ 3567505 h 6857999"/>
              <a:gd name="connsiteX7659" fmla="*/ 4695573 w 5286365"/>
              <a:gd name="connsiteY7659" fmla="*/ 3571077 h 6857999"/>
              <a:gd name="connsiteX7660" fmla="*/ 4695176 w 5286365"/>
              <a:gd name="connsiteY7660" fmla="*/ 3575047 h 6857999"/>
              <a:gd name="connsiteX7661" fmla="*/ 4694778 w 5286365"/>
              <a:gd name="connsiteY7661" fmla="*/ 3578620 h 6857999"/>
              <a:gd name="connsiteX7662" fmla="*/ 4693588 w 5286365"/>
              <a:gd name="connsiteY7662" fmla="*/ 3582192 h 6857999"/>
              <a:gd name="connsiteX7663" fmla="*/ 4692396 w 5286365"/>
              <a:gd name="connsiteY7663" fmla="*/ 3585761 h 6857999"/>
              <a:gd name="connsiteX7664" fmla="*/ 4689223 w 5286365"/>
              <a:gd name="connsiteY7664" fmla="*/ 3592905 h 6857999"/>
              <a:gd name="connsiteX7665" fmla="*/ 4684859 w 5286365"/>
              <a:gd name="connsiteY7665" fmla="*/ 3599652 h 6857999"/>
              <a:gd name="connsiteX7666" fmla="*/ 4675732 w 5286365"/>
              <a:gd name="connsiteY7666" fmla="*/ 3612748 h 6857999"/>
              <a:gd name="connsiteX7667" fmla="*/ 4671763 w 5286365"/>
              <a:gd name="connsiteY7667" fmla="*/ 3619497 h 6857999"/>
              <a:gd name="connsiteX7668" fmla="*/ 4668590 w 5286365"/>
              <a:gd name="connsiteY7668" fmla="*/ 3626244 h 6857999"/>
              <a:gd name="connsiteX7669" fmla="*/ 4667003 w 5286365"/>
              <a:gd name="connsiteY7669" fmla="*/ 3629418 h 6857999"/>
              <a:gd name="connsiteX7670" fmla="*/ 4666208 w 5286365"/>
              <a:gd name="connsiteY7670" fmla="*/ 3632990 h 6857999"/>
              <a:gd name="connsiteX7671" fmla="*/ 4665812 w 5286365"/>
              <a:gd name="connsiteY7671" fmla="*/ 3636561 h 6857999"/>
              <a:gd name="connsiteX7672" fmla="*/ 4665812 w 5286365"/>
              <a:gd name="connsiteY7672" fmla="*/ 3639736 h 6857999"/>
              <a:gd name="connsiteX7673" fmla="*/ 4665812 w 5286365"/>
              <a:gd name="connsiteY7673" fmla="*/ 3643308 h 6857999"/>
              <a:gd name="connsiteX7674" fmla="*/ 4666605 w 5286365"/>
              <a:gd name="connsiteY7674" fmla="*/ 3646880 h 6857999"/>
              <a:gd name="connsiteX7675" fmla="*/ 4668194 w 5286365"/>
              <a:gd name="connsiteY7675" fmla="*/ 3650451 h 6857999"/>
              <a:gd name="connsiteX7676" fmla="*/ 4670177 w 5286365"/>
              <a:gd name="connsiteY7676" fmla="*/ 3654023 h 6857999"/>
              <a:gd name="connsiteX7677" fmla="*/ 4672557 w 5286365"/>
              <a:gd name="connsiteY7677" fmla="*/ 3657595 h 6857999"/>
              <a:gd name="connsiteX7678" fmla="*/ 4676130 w 5286365"/>
              <a:gd name="connsiteY7678" fmla="*/ 3661565 h 6857999"/>
              <a:gd name="connsiteX7679" fmla="*/ 4680096 w 5286365"/>
              <a:gd name="connsiteY7679" fmla="*/ 3665136 h 6857999"/>
              <a:gd name="connsiteX7680" fmla="*/ 4685254 w 5286365"/>
              <a:gd name="connsiteY7680" fmla="*/ 3669104 h 6857999"/>
              <a:gd name="connsiteX7681" fmla="*/ 4682080 w 5286365"/>
              <a:gd name="connsiteY7681" fmla="*/ 3671882 h 6857999"/>
              <a:gd name="connsiteX7682" fmla="*/ 4678113 w 5286365"/>
              <a:gd name="connsiteY7682" fmla="*/ 3673866 h 6857999"/>
              <a:gd name="connsiteX7683" fmla="*/ 4670177 w 5286365"/>
              <a:gd name="connsiteY7683" fmla="*/ 3678629 h 6857999"/>
              <a:gd name="connsiteX7684" fmla="*/ 4661447 w 5286365"/>
              <a:gd name="connsiteY7684" fmla="*/ 3682200 h 6857999"/>
              <a:gd name="connsiteX7685" fmla="*/ 4653511 w 5286365"/>
              <a:gd name="connsiteY7685" fmla="*/ 3686170 h 6857999"/>
              <a:gd name="connsiteX7686" fmla="*/ 4654700 w 5286365"/>
              <a:gd name="connsiteY7686" fmla="*/ 3690535 h 6857999"/>
              <a:gd name="connsiteX7687" fmla="*/ 4656287 w 5286365"/>
              <a:gd name="connsiteY7687" fmla="*/ 3695695 h 6857999"/>
              <a:gd name="connsiteX7688" fmla="*/ 4659462 w 5286365"/>
              <a:gd name="connsiteY7688" fmla="*/ 3705221 h 6857999"/>
              <a:gd name="connsiteX7689" fmla="*/ 4668590 w 5286365"/>
              <a:gd name="connsiteY7689" fmla="*/ 3725063 h 6857999"/>
              <a:gd name="connsiteX7690" fmla="*/ 4671763 w 5286365"/>
              <a:gd name="connsiteY7690" fmla="*/ 3734588 h 6857999"/>
              <a:gd name="connsiteX7691" fmla="*/ 4673350 w 5286365"/>
              <a:gd name="connsiteY7691" fmla="*/ 3739747 h 6857999"/>
              <a:gd name="connsiteX7692" fmla="*/ 4673749 w 5286365"/>
              <a:gd name="connsiteY7692" fmla="*/ 3743716 h 6857999"/>
              <a:gd name="connsiteX7693" fmla="*/ 4674144 w 5286365"/>
              <a:gd name="connsiteY7693" fmla="*/ 3748479 h 6857999"/>
              <a:gd name="connsiteX7694" fmla="*/ 4673749 w 5286365"/>
              <a:gd name="connsiteY7694" fmla="*/ 3752447 h 6857999"/>
              <a:gd name="connsiteX7695" fmla="*/ 4672557 w 5286365"/>
              <a:gd name="connsiteY7695" fmla="*/ 3756416 h 6857999"/>
              <a:gd name="connsiteX7696" fmla="*/ 4670574 w 5286365"/>
              <a:gd name="connsiteY7696" fmla="*/ 3759194 h 6857999"/>
              <a:gd name="connsiteX7697" fmla="*/ 4667796 w 5286365"/>
              <a:gd name="connsiteY7697" fmla="*/ 3758797 h 6857999"/>
              <a:gd name="connsiteX7698" fmla="*/ 4665812 w 5286365"/>
              <a:gd name="connsiteY7698" fmla="*/ 3757210 h 6857999"/>
              <a:gd name="connsiteX7699" fmla="*/ 4664223 w 5286365"/>
              <a:gd name="connsiteY7699" fmla="*/ 3756019 h 6857999"/>
              <a:gd name="connsiteX7700" fmla="*/ 4663827 w 5286365"/>
              <a:gd name="connsiteY7700" fmla="*/ 3753241 h 6857999"/>
              <a:gd name="connsiteX7701" fmla="*/ 4663033 w 5286365"/>
              <a:gd name="connsiteY7701" fmla="*/ 3747685 h 6857999"/>
              <a:gd name="connsiteX7702" fmla="*/ 4662241 w 5286365"/>
              <a:gd name="connsiteY7702" fmla="*/ 3742922 h 6857999"/>
              <a:gd name="connsiteX7703" fmla="*/ 4660258 w 5286365"/>
              <a:gd name="connsiteY7703" fmla="*/ 3743319 h 6857999"/>
              <a:gd name="connsiteX7704" fmla="*/ 4658271 w 5286365"/>
              <a:gd name="connsiteY7704" fmla="*/ 3743716 h 6857999"/>
              <a:gd name="connsiteX7705" fmla="*/ 4657082 w 5286365"/>
              <a:gd name="connsiteY7705" fmla="*/ 3745304 h 6857999"/>
              <a:gd name="connsiteX7706" fmla="*/ 4656287 w 5286365"/>
              <a:gd name="connsiteY7706" fmla="*/ 3746891 h 6857999"/>
              <a:gd name="connsiteX7707" fmla="*/ 4655494 w 5286365"/>
              <a:gd name="connsiteY7707" fmla="*/ 3750463 h 6857999"/>
              <a:gd name="connsiteX7708" fmla="*/ 4654700 w 5286365"/>
              <a:gd name="connsiteY7708" fmla="*/ 3753638 h 6857999"/>
              <a:gd name="connsiteX7709" fmla="*/ 4645971 w 5286365"/>
              <a:gd name="connsiteY7709" fmla="*/ 3751257 h 6857999"/>
              <a:gd name="connsiteX7710" fmla="*/ 4638431 w 5286365"/>
              <a:gd name="connsiteY7710" fmla="*/ 3749669 h 6857999"/>
              <a:gd name="connsiteX7711" fmla="*/ 4632082 w 5286365"/>
              <a:gd name="connsiteY7711" fmla="*/ 3749669 h 6857999"/>
              <a:gd name="connsiteX7712" fmla="*/ 4628908 w 5286365"/>
              <a:gd name="connsiteY7712" fmla="*/ 3749669 h 6857999"/>
              <a:gd name="connsiteX7713" fmla="*/ 4626528 w 5286365"/>
              <a:gd name="connsiteY7713" fmla="*/ 3750860 h 6857999"/>
              <a:gd name="connsiteX7714" fmla="*/ 4624146 w 5286365"/>
              <a:gd name="connsiteY7714" fmla="*/ 3751257 h 6857999"/>
              <a:gd name="connsiteX7715" fmla="*/ 4622161 w 5286365"/>
              <a:gd name="connsiteY7715" fmla="*/ 3752844 h 6857999"/>
              <a:gd name="connsiteX7716" fmla="*/ 4620178 w 5286365"/>
              <a:gd name="connsiteY7716" fmla="*/ 3753638 h 6857999"/>
              <a:gd name="connsiteX7717" fmla="*/ 4618591 w 5286365"/>
              <a:gd name="connsiteY7717" fmla="*/ 3756019 h 6857999"/>
              <a:gd name="connsiteX7718" fmla="*/ 4615417 w 5286365"/>
              <a:gd name="connsiteY7718" fmla="*/ 3759194 h 6857999"/>
              <a:gd name="connsiteX7719" fmla="*/ 4613035 w 5286365"/>
              <a:gd name="connsiteY7719" fmla="*/ 3764354 h 6857999"/>
              <a:gd name="connsiteX7720" fmla="*/ 4611448 w 5286365"/>
              <a:gd name="connsiteY7720" fmla="*/ 3769910 h 6857999"/>
              <a:gd name="connsiteX7721" fmla="*/ 4611052 w 5286365"/>
              <a:gd name="connsiteY7721" fmla="*/ 3776260 h 6857999"/>
              <a:gd name="connsiteX7722" fmla="*/ 4611052 w 5286365"/>
              <a:gd name="connsiteY7722" fmla="*/ 3783007 h 6857999"/>
              <a:gd name="connsiteX7723" fmla="*/ 4611052 w 5286365"/>
              <a:gd name="connsiteY7723" fmla="*/ 3790547 h 6857999"/>
              <a:gd name="connsiteX7724" fmla="*/ 4611845 w 5286365"/>
              <a:gd name="connsiteY7724" fmla="*/ 3798485 h 6857999"/>
              <a:gd name="connsiteX7725" fmla="*/ 4613434 w 5286365"/>
              <a:gd name="connsiteY7725" fmla="*/ 3807216 h 6857999"/>
              <a:gd name="connsiteX7726" fmla="*/ 4617005 w 5286365"/>
              <a:gd name="connsiteY7726" fmla="*/ 3825075 h 6857999"/>
              <a:gd name="connsiteX7727" fmla="*/ 4622161 w 5286365"/>
              <a:gd name="connsiteY7727" fmla="*/ 3843729 h 6857999"/>
              <a:gd name="connsiteX7728" fmla="*/ 4628115 w 5286365"/>
              <a:gd name="connsiteY7728" fmla="*/ 3862779 h 6857999"/>
              <a:gd name="connsiteX7729" fmla="*/ 4634464 w 5286365"/>
              <a:gd name="connsiteY7729" fmla="*/ 3881829 h 6857999"/>
              <a:gd name="connsiteX7730" fmla="*/ 4640416 w 5286365"/>
              <a:gd name="connsiteY7730" fmla="*/ 3899688 h 6857999"/>
              <a:gd name="connsiteX7731" fmla="*/ 4651527 w 5286365"/>
              <a:gd name="connsiteY7731" fmla="*/ 3931041 h 6857999"/>
              <a:gd name="connsiteX7732" fmla="*/ 4655494 w 5286365"/>
              <a:gd name="connsiteY7732" fmla="*/ 3942947 h 6857999"/>
              <a:gd name="connsiteX7733" fmla="*/ 4658271 w 5286365"/>
              <a:gd name="connsiteY7733" fmla="*/ 3952075 h 6857999"/>
              <a:gd name="connsiteX7734" fmla="*/ 4656686 w 5286365"/>
              <a:gd name="connsiteY7734" fmla="*/ 3954060 h 6857999"/>
              <a:gd name="connsiteX7735" fmla="*/ 4655494 w 5286365"/>
              <a:gd name="connsiteY7735" fmla="*/ 3955250 h 6857999"/>
              <a:gd name="connsiteX7736" fmla="*/ 4654304 w 5286365"/>
              <a:gd name="connsiteY7736" fmla="*/ 3955647 h 6857999"/>
              <a:gd name="connsiteX7737" fmla="*/ 4651924 w 5286365"/>
              <a:gd name="connsiteY7737" fmla="*/ 3954457 h 6857999"/>
              <a:gd name="connsiteX7738" fmla="*/ 4647957 w 5286365"/>
              <a:gd name="connsiteY7738" fmla="*/ 3953266 h 6857999"/>
              <a:gd name="connsiteX7739" fmla="*/ 4645178 w 5286365"/>
              <a:gd name="connsiteY7739" fmla="*/ 3952075 h 6857999"/>
              <a:gd name="connsiteX7740" fmla="*/ 4642002 w 5286365"/>
              <a:gd name="connsiteY7740" fmla="*/ 3952075 h 6857999"/>
              <a:gd name="connsiteX7741" fmla="*/ 4642002 w 5286365"/>
              <a:gd name="connsiteY7741" fmla="*/ 3967554 h 6857999"/>
              <a:gd name="connsiteX7742" fmla="*/ 4642399 w 5286365"/>
              <a:gd name="connsiteY7742" fmla="*/ 3983825 h 6857999"/>
              <a:gd name="connsiteX7743" fmla="*/ 4644383 w 5286365"/>
              <a:gd name="connsiteY7743" fmla="*/ 4014782 h 6857999"/>
              <a:gd name="connsiteX7744" fmla="*/ 4649542 w 5286365"/>
              <a:gd name="connsiteY7744" fmla="*/ 4076694 h 6857999"/>
              <a:gd name="connsiteX7745" fmla="*/ 4651131 w 5286365"/>
              <a:gd name="connsiteY7745" fmla="*/ 4108047 h 6857999"/>
              <a:gd name="connsiteX7746" fmla="*/ 4651527 w 5286365"/>
              <a:gd name="connsiteY7746" fmla="*/ 4123525 h 6857999"/>
              <a:gd name="connsiteX7747" fmla="*/ 4651527 w 5286365"/>
              <a:gd name="connsiteY7747" fmla="*/ 4139797 h 6857999"/>
              <a:gd name="connsiteX7748" fmla="*/ 4651131 w 5286365"/>
              <a:gd name="connsiteY7748" fmla="*/ 4156466 h 6857999"/>
              <a:gd name="connsiteX7749" fmla="*/ 4649940 w 5286365"/>
              <a:gd name="connsiteY7749" fmla="*/ 4172341 h 6857999"/>
              <a:gd name="connsiteX7750" fmla="*/ 4648750 w 5286365"/>
              <a:gd name="connsiteY7750" fmla="*/ 4189407 h 6857999"/>
              <a:gd name="connsiteX7751" fmla="*/ 4646764 w 5286365"/>
              <a:gd name="connsiteY7751" fmla="*/ 4206472 h 6857999"/>
              <a:gd name="connsiteX7752" fmla="*/ 4647161 w 5286365"/>
              <a:gd name="connsiteY7752" fmla="*/ 4207663 h 6857999"/>
              <a:gd name="connsiteX7753" fmla="*/ 4647957 w 5286365"/>
              <a:gd name="connsiteY7753" fmla="*/ 4208457 h 6857999"/>
              <a:gd name="connsiteX7754" fmla="*/ 4649145 w 5286365"/>
              <a:gd name="connsiteY7754" fmla="*/ 4208854 h 6857999"/>
              <a:gd name="connsiteX7755" fmla="*/ 4649940 w 5286365"/>
              <a:gd name="connsiteY7755" fmla="*/ 4209647 h 6857999"/>
              <a:gd name="connsiteX7756" fmla="*/ 4652716 w 5286365"/>
              <a:gd name="connsiteY7756" fmla="*/ 4209647 h 6857999"/>
              <a:gd name="connsiteX7757" fmla="*/ 4655097 w 5286365"/>
              <a:gd name="connsiteY7757" fmla="*/ 4208457 h 6857999"/>
              <a:gd name="connsiteX7758" fmla="*/ 4657479 w 5286365"/>
              <a:gd name="connsiteY7758" fmla="*/ 4206869 h 6857999"/>
              <a:gd name="connsiteX7759" fmla="*/ 4659462 w 5286365"/>
              <a:gd name="connsiteY7759" fmla="*/ 4204885 h 6857999"/>
              <a:gd name="connsiteX7760" fmla="*/ 4661050 w 5286365"/>
              <a:gd name="connsiteY7760" fmla="*/ 4202900 h 6857999"/>
              <a:gd name="connsiteX7761" fmla="*/ 4662636 w 5286365"/>
              <a:gd name="connsiteY7761" fmla="*/ 4200519 h 6857999"/>
              <a:gd name="connsiteX7762" fmla="*/ 4661447 w 5286365"/>
              <a:gd name="connsiteY7762" fmla="*/ 4204488 h 6857999"/>
              <a:gd name="connsiteX7763" fmla="*/ 4659462 w 5286365"/>
              <a:gd name="connsiteY7763" fmla="*/ 4209647 h 6857999"/>
              <a:gd name="connsiteX7764" fmla="*/ 4652716 w 5286365"/>
              <a:gd name="connsiteY7764" fmla="*/ 4221950 h 6857999"/>
              <a:gd name="connsiteX7765" fmla="*/ 4644383 w 5286365"/>
              <a:gd name="connsiteY7765" fmla="*/ 4236635 h 6857999"/>
              <a:gd name="connsiteX7766" fmla="*/ 4640416 w 5286365"/>
              <a:gd name="connsiteY7766" fmla="*/ 4245366 h 6857999"/>
              <a:gd name="connsiteX7767" fmla="*/ 4637241 w 5286365"/>
              <a:gd name="connsiteY7767" fmla="*/ 4253304 h 6857999"/>
              <a:gd name="connsiteX7768" fmla="*/ 4634068 w 5286365"/>
              <a:gd name="connsiteY7768" fmla="*/ 4261638 h 6857999"/>
              <a:gd name="connsiteX7769" fmla="*/ 4632082 w 5286365"/>
              <a:gd name="connsiteY7769" fmla="*/ 4270369 h 6857999"/>
              <a:gd name="connsiteX7770" fmla="*/ 4631687 w 5286365"/>
              <a:gd name="connsiteY7770" fmla="*/ 4274735 h 6857999"/>
              <a:gd name="connsiteX7771" fmla="*/ 4631687 w 5286365"/>
              <a:gd name="connsiteY7771" fmla="*/ 4278704 h 6857999"/>
              <a:gd name="connsiteX7772" fmla="*/ 4632082 w 5286365"/>
              <a:gd name="connsiteY7772" fmla="*/ 4282672 h 6857999"/>
              <a:gd name="connsiteX7773" fmla="*/ 4632480 w 5286365"/>
              <a:gd name="connsiteY7773" fmla="*/ 4286641 h 6857999"/>
              <a:gd name="connsiteX7774" fmla="*/ 4633670 w 5286365"/>
              <a:gd name="connsiteY7774" fmla="*/ 4291007 h 6857999"/>
              <a:gd name="connsiteX7775" fmla="*/ 4634861 w 5286365"/>
              <a:gd name="connsiteY7775" fmla="*/ 4294182 h 6857999"/>
              <a:gd name="connsiteX7776" fmla="*/ 4637241 w 5286365"/>
              <a:gd name="connsiteY7776" fmla="*/ 4297754 h 6857999"/>
              <a:gd name="connsiteX7777" fmla="*/ 4639623 w 5286365"/>
              <a:gd name="connsiteY7777" fmla="*/ 4301325 h 6857999"/>
              <a:gd name="connsiteX7778" fmla="*/ 4643192 w 5286365"/>
              <a:gd name="connsiteY7778" fmla="*/ 4304897 h 6857999"/>
              <a:gd name="connsiteX7779" fmla="*/ 4646764 w 5286365"/>
              <a:gd name="connsiteY7779" fmla="*/ 4308072 h 6857999"/>
              <a:gd name="connsiteX7780" fmla="*/ 4651131 w 5286365"/>
              <a:gd name="connsiteY7780" fmla="*/ 4310850 h 6857999"/>
              <a:gd name="connsiteX7781" fmla="*/ 4656686 w 5286365"/>
              <a:gd name="connsiteY7781" fmla="*/ 4314025 h 6857999"/>
              <a:gd name="connsiteX7782" fmla="*/ 4652716 w 5286365"/>
              <a:gd name="connsiteY7782" fmla="*/ 4312835 h 6857999"/>
              <a:gd name="connsiteX7783" fmla="*/ 4649542 w 5286365"/>
              <a:gd name="connsiteY7783" fmla="*/ 4311247 h 6857999"/>
              <a:gd name="connsiteX7784" fmla="*/ 4644383 w 5286365"/>
              <a:gd name="connsiteY7784" fmla="*/ 4308072 h 6857999"/>
              <a:gd name="connsiteX7785" fmla="*/ 4642002 w 5286365"/>
              <a:gd name="connsiteY7785" fmla="*/ 4306088 h 6857999"/>
              <a:gd name="connsiteX7786" fmla="*/ 4639623 w 5286365"/>
              <a:gd name="connsiteY7786" fmla="*/ 4304500 h 6857999"/>
              <a:gd name="connsiteX7787" fmla="*/ 4636051 w 5286365"/>
              <a:gd name="connsiteY7787" fmla="*/ 4303310 h 6857999"/>
              <a:gd name="connsiteX7788" fmla="*/ 4632082 w 5286365"/>
              <a:gd name="connsiteY7788" fmla="*/ 4302516 h 6857999"/>
              <a:gd name="connsiteX7789" fmla="*/ 4633670 w 5286365"/>
              <a:gd name="connsiteY7789" fmla="*/ 4306088 h 6857999"/>
              <a:gd name="connsiteX7790" fmla="*/ 4634861 w 5286365"/>
              <a:gd name="connsiteY7790" fmla="*/ 4308866 h 6857999"/>
              <a:gd name="connsiteX7791" fmla="*/ 4637637 w 5286365"/>
              <a:gd name="connsiteY7791" fmla="*/ 4311247 h 6857999"/>
              <a:gd name="connsiteX7792" fmla="*/ 4640019 w 5286365"/>
              <a:gd name="connsiteY7792" fmla="*/ 4314025 h 6857999"/>
              <a:gd name="connsiteX7793" fmla="*/ 4643192 w 5286365"/>
              <a:gd name="connsiteY7793" fmla="*/ 4316010 h 6857999"/>
              <a:gd name="connsiteX7794" fmla="*/ 4646764 w 5286365"/>
              <a:gd name="connsiteY7794" fmla="*/ 4317994 h 6857999"/>
              <a:gd name="connsiteX7795" fmla="*/ 4653114 w 5286365"/>
              <a:gd name="connsiteY7795" fmla="*/ 4321963 h 6857999"/>
              <a:gd name="connsiteX7796" fmla="*/ 4660258 w 5286365"/>
              <a:gd name="connsiteY7796" fmla="*/ 4325535 h 6857999"/>
              <a:gd name="connsiteX7797" fmla="*/ 4663033 w 5286365"/>
              <a:gd name="connsiteY7797" fmla="*/ 4327519 h 6857999"/>
              <a:gd name="connsiteX7798" fmla="*/ 4666208 w 5286365"/>
              <a:gd name="connsiteY7798" fmla="*/ 4329504 h 6857999"/>
              <a:gd name="connsiteX7799" fmla="*/ 4668590 w 5286365"/>
              <a:gd name="connsiteY7799" fmla="*/ 4331885 h 6857999"/>
              <a:gd name="connsiteX7800" fmla="*/ 4670574 w 5286365"/>
              <a:gd name="connsiteY7800" fmla="*/ 4335060 h 6857999"/>
              <a:gd name="connsiteX7801" fmla="*/ 4672160 w 5286365"/>
              <a:gd name="connsiteY7801" fmla="*/ 4337838 h 6857999"/>
              <a:gd name="connsiteX7802" fmla="*/ 4673350 w 5286365"/>
              <a:gd name="connsiteY7802" fmla="*/ 4342204 h 6857999"/>
              <a:gd name="connsiteX7803" fmla="*/ 4667003 w 5286365"/>
              <a:gd name="connsiteY7803" fmla="*/ 4342600 h 6857999"/>
              <a:gd name="connsiteX7804" fmla="*/ 4662636 w 5286365"/>
              <a:gd name="connsiteY7804" fmla="*/ 4342204 h 6857999"/>
              <a:gd name="connsiteX7805" fmla="*/ 4658271 w 5286365"/>
              <a:gd name="connsiteY7805" fmla="*/ 4341410 h 6857999"/>
              <a:gd name="connsiteX7806" fmla="*/ 4654700 w 5286365"/>
              <a:gd name="connsiteY7806" fmla="*/ 4340616 h 6857999"/>
              <a:gd name="connsiteX7807" fmla="*/ 4647957 w 5286365"/>
              <a:gd name="connsiteY7807" fmla="*/ 4338632 h 6857999"/>
              <a:gd name="connsiteX7808" fmla="*/ 4644383 w 5286365"/>
              <a:gd name="connsiteY7808" fmla="*/ 4337044 h 6857999"/>
              <a:gd name="connsiteX7809" fmla="*/ 4641209 w 5286365"/>
              <a:gd name="connsiteY7809" fmla="*/ 4336647 h 6857999"/>
              <a:gd name="connsiteX7810" fmla="*/ 4638431 w 5286365"/>
              <a:gd name="connsiteY7810" fmla="*/ 4340219 h 6857999"/>
              <a:gd name="connsiteX7811" fmla="*/ 4636051 w 5286365"/>
              <a:gd name="connsiteY7811" fmla="*/ 4344188 h 6857999"/>
              <a:gd name="connsiteX7812" fmla="*/ 4634464 w 5286365"/>
              <a:gd name="connsiteY7812" fmla="*/ 4347760 h 6857999"/>
              <a:gd name="connsiteX7813" fmla="*/ 4632877 w 5286365"/>
              <a:gd name="connsiteY7813" fmla="*/ 4350935 h 6857999"/>
              <a:gd name="connsiteX7814" fmla="*/ 4632480 w 5286365"/>
              <a:gd name="connsiteY7814" fmla="*/ 4354507 h 6857999"/>
              <a:gd name="connsiteX7815" fmla="*/ 4631687 w 5286365"/>
              <a:gd name="connsiteY7815" fmla="*/ 4358079 h 6857999"/>
              <a:gd name="connsiteX7816" fmla="*/ 4631687 w 5286365"/>
              <a:gd name="connsiteY7816" fmla="*/ 4365222 h 6857999"/>
              <a:gd name="connsiteX7817" fmla="*/ 4632082 w 5286365"/>
              <a:gd name="connsiteY7817" fmla="*/ 4371969 h 6857999"/>
              <a:gd name="connsiteX7818" fmla="*/ 4633670 w 5286365"/>
              <a:gd name="connsiteY7818" fmla="*/ 4378716 h 6857999"/>
              <a:gd name="connsiteX7819" fmla="*/ 4635653 w 5286365"/>
              <a:gd name="connsiteY7819" fmla="*/ 4385066 h 6857999"/>
              <a:gd name="connsiteX7820" fmla="*/ 4637637 w 5286365"/>
              <a:gd name="connsiteY7820" fmla="*/ 4391416 h 6857999"/>
              <a:gd name="connsiteX7821" fmla="*/ 4641606 w 5286365"/>
              <a:gd name="connsiteY7821" fmla="*/ 4402925 h 6857999"/>
              <a:gd name="connsiteX7822" fmla="*/ 4643192 w 5286365"/>
              <a:gd name="connsiteY7822" fmla="*/ 4408482 h 6857999"/>
              <a:gd name="connsiteX7823" fmla="*/ 4643590 w 5286365"/>
              <a:gd name="connsiteY7823" fmla="*/ 4413641 h 6857999"/>
              <a:gd name="connsiteX7824" fmla="*/ 4643590 w 5286365"/>
              <a:gd name="connsiteY7824" fmla="*/ 4418800 h 6857999"/>
              <a:gd name="connsiteX7825" fmla="*/ 4643192 w 5286365"/>
              <a:gd name="connsiteY7825" fmla="*/ 4421182 h 6857999"/>
              <a:gd name="connsiteX7826" fmla="*/ 4642002 w 5286365"/>
              <a:gd name="connsiteY7826" fmla="*/ 4423960 h 6857999"/>
              <a:gd name="connsiteX7827" fmla="*/ 4640416 w 5286365"/>
              <a:gd name="connsiteY7827" fmla="*/ 4425944 h 6857999"/>
              <a:gd name="connsiteX7828" fmla="*/ 4639224 w 5286365"/>
              <a:gd name="connsiteY7828" fmla="*/ 4428325 h 6857999"/>
              <a:gd name="connsiteX7829" fmla="*/ 4637241 w 5286365"/>
              <a:gd name="connsiteY7829" fmla="*/ 4430310 h 6857999"/>
              <a:gd name="connsiteX7830" fmla="*/ 4634464 w 5286365"/>
              <a:gd name="connsiteY7830" fmla="*/ 4432294 h 6857999"/>
              <a:gd name="connsiteX7831" fmla="*/ 4636051 w 5286365"/>
              <a:gd name="connsiteY7831" fmla="*/ 4436263 h 6857999"/>
              <a:gd name="connsiteX7832" fmla="*/ 4638431 w 5286365"/>
              <a:gd name="connsiteY7832" fmla="*/ 4439438 h 6857999"/>
              <a:gd name="connsiteX7833" fmla="*/ 4644383 w 5286365"/>
              <a:gd name="connsiteY7833" fmla="*/ 4445391 h 6857999"/>
              <a:gd name="connsiteX7834" fmla="*/ 4647161 w 5286365"/>
              <a:gd name="connsiteY7834" fmla="*/ 4448566 h 6857999"/>
              <a:gd name="connsiteX7835" fmla="*/ 4649145 w 5286365"/>
              <a:gd name="connsiteY7835" fmla="*/ 4452138 h 6857999"/>
              <a:gd name="connsiteX7836" fmla="*/ 4650733 w 5286365"/>
              <a:gd name="connsiteY7836" fmla="*/ 4456107 h 6857999"/>
              <a:gd name="connsiteX7837" fmla="*/ 4651131 w 5286365"/>
              <a:gd name="connsiteY7837" fmla="*/ 4458091 h 6857999"/>
              <a:gd name="connsiteX7838" fmla="*/ 4651131 w 5286365"/>
              <a:gd name="connsiteY7838" fmla="*/ 4460472 h 6857999"/>
              <a:gd name="connsiteX7839" fmla="*/ 4656287 w 5286365"/>
              <a:gd name="connsiteY7839" fmla="*/ 4462060 h 6857999"/>
              <a:gd name="connsiteX7840" fmla="*/ 4660653 w 5286365"/>
              <a:gd name="connsiteY7840" fmla="*/ 4462457 h 6857999"/>
              <a:gd name="connsiteX7841" fmla="*/ 4663827 w 5286365"/>
              <a:gd name="connsiteY7841" fmla="*/ 4462060 h 6857999"/>
              <a:gd name="connsiteX7842" fmla="*/ 4666605 w 5286365"/>
              <a:gd name="connsiteY7842" fmla="*/ 4461663 h 6857999"/>
              <a:gd name="connsiteX7843" fmla="*/ 4668590 w 5286365"/>
              <a:gd name="connsiteY7843" fmla="*/ 4460472 h 6857999"/>
              <a:gd name="connsiteX7844" fmla="*/ 4670574 w 5286365"/>
              <a:gd name="connsiteY7844" fmla="*/ 4459679 h 6857999"/>
              <a:gd name="connsiteX7845" fmla="*/ 4673350 w 5286365"/>
              <a:gd name="connsiteY7845" fmla="*/ 4456504 h 6857999"/>
              <a:gd name="connsiteX7846" fmla="*/ 4675333 w 5286365"/>
              <a:gd name="connsiteY7846" fmla="*/ 4452932 h 6857999"/>
              <a:gd name="connsiteX7847" fmla="*/ 4676525 w 5286365"/>
              <a:gd name="connsiteY7847" fmla="*/ 4451344 h 6857999"/>
              <a:gd name="connsiteX7848" fmla="*/ 4678510 w 5286365"/>
              <a:gd name="connsiteY7848" fmla="*/ 4450550 h 6857999"/>
              <a:gd name="connsiteX7849" fmla="*/ 4680892 w 5286365"/>
              <a:gd name="connsiteY7849" fmla="*/ 4449360 h 6857999"/>
              <a:gd name="connsiteX7850" fmla="*/ 4683270 w 5286365"/>
              <a:gd name="connsiteY7850" fmla="*/ 4448963 h 6857999"/>
              <a:gd name="connsiteX7851" fmla="*/ 4686842 w 5286365"/>
              <a:gd name="connsiteY7851" fmla="*/ 4448566 h 6857999"/>
              <a:gd name="connsiteX7852" fmla="*/ 4690810 w 5286365"/>
              <a:gd name="connsiteY7852" fmla="*/ 4448963 h 6857999"/>
              <a:gd name="connsiteX7853" fmla="*/ 4688828 w 5286365"/>
              <a:gd name="connsiteY7853" fmla="*/ 4451344 h 6857999"/>
              <a:gd name="connsiteX7854" fmla="*/ 4686842 w 5286365"/>
              <a:gd name="connsiteY7854" fmla="*/ 4454519 h 6857999"/>
              <a:gd name="connsiteX7855" fmla="*/ 4684859 w 5286365"/>
              <a:gd name="connsiteY7855" fmla="*/ 4457297 h 6857999"/>
              <a:gd name="connsiteX7856" fmla="*/ 4683668 w 5286365"/>
              <a:gd name="connsiteY7856" fmla="*/ 4460869 h 6857999"/>
              <a:gd name="connsiteX7857" fmla="*/ 4682875 w 5286365"/>
              <a:gd name="connsiteY7857" fmla="*/ 4464441 h 6857999"/>
              <a:gd name="connsiteX7858" fmla="*/ 4682080 w 5286365"/>
              <a:gd name="connsiteY7858" fmla="*/ 4468410 h 6857999"/>
              <a:gd name="connsiteX7859" fmla="*/ 4682875 w 5286365"/>
              <a:gd name="connsiteY7859" fmla="*/ 4472379 h 6857999"/>
              <a:gd name="connsiteX7860" fmla="*/ 4683270 w 5286365"/>
              <a:gd name="connsiteY7860" fmla="*/ 4477538 h 6857999"/>
              <a:gd name="connsiteX7861" fmla="*/ 4680892 w 5286365"/>
              <a:gd name="connsiteY7861" fmla="*/ 4475950 h 6857999"/>
              <a:gd name="connsiteX7862" fmla="*/ 4677320 w 5286365"/>
              <a:gd name="connsiteY7862" fmla="*/ 4474363 h 6857999"/>
              <a:gd name="connsiteX7863" fmla="*/ 4669779 w 5286365"/>
              <a:gd name="connsiteY7863" fmla="*/ 4473172 h 6857999"/>
              <a:gd name="connsiteX7864" fmla="*/ 4666208 w 5286365"/>
              <a:gd name="connsiteY7864" fmla="*/ 4471982 h 6857999"/>
              <a:gd name="connsiteX7865" fmla="*/ 4663033 w 5286365"/>
              <a:gd name="connsiteY7865" fmla="*/ 4470394 h 6857999"/>
              <a:gd name="connsiteX7866" fmla="*/ 4660653 w 5286365"/>
              <a:gd name="connsiteY7866" fmla="*/ 4469204 h 6857999"/>
              <a:gd name="connsiteX7867" fmla="*/ 4659462 w 5286365"/>
              <a:gd name="connsiteY7867" fmla="*/ 4467616 h 6857999"/>
              <a:gd name="connsiteX7868" fmla="*/ 4659067 w 5286365"/>
              <a:gd name="connsiteY7868" fmla="*/ 4466029 h 6857999"/>
              <a:gd name="connsiteX7869" fmla="*/ 4656686 w 5286365"/>
              <a:gd name="connsiteY7869" fmla="*/ 4466425 h 6857999"/>
              <a:gd name="connsiteX7870" fmla="*/ 4654700 w 5286365"/>
              <a:gd name="connsiteY7870" fmla="*/ 4467616 h 6857999"/>
              <a:gd name="connsiteX7871" fmla="*/ 4653511 w 5286365"/>
              <a:gd name="connsiteY7871" fmla="*/ 4468410 h 6857999"/>
              <a:gd name="connsiteX7872" fmla="*/ 4653511 w 5286365"/>
              <a:gd name="connsiteY7872" fmla="*/ 4469600 h 6857999"/>
              <a:gd name="connsiteX7873" fmla="*/ 4653511 w 5286365"/>
              <a:gd name="connsiteY7873" fmla="*/ 4470394 h 6857999"/>
              <a:gd name="connsiteX7874" fmla="*/ 4654304 w 5286365"/>
              <a:gd name="connsiteY7874" fmla="*/ 4471982 h 6857999"/>
              <a:gd name="connsiteX7875" fmla="*/ 4655494 w 5286365"/>
              <a:gd name="connsiteY7875" fmla="*/ 4474363 h 6857999"/>
              <a:gd name="connsiteX7876" fmla="*/ 4656287 w 5286365"/>
              <a:gd name="connsiteY7876" fmla="*/ 4475950 h 6857999"/>
              <a:gd name="connsiteX7877" fmla="*/ 4656287 w 5286365"/>
              <a:gd name="connsiteY7877" fmla="*/ 4477538 h 6857999"/>
              <a:gd name="connsiteX7878" fmla="*/ 4656287 w 5286365"/>
              <a:gd name="connsiteY7878" fmla="*/ 4479125 h 6857999"/>
              <a:gd name="connsiteX7879" fmla="*/ 4655097 w 5286365"/>
              <a:gd name="connsiteY7879" fmla="*/ 4479919 h 6857999"/>
              <a:gd name="connsiteX7880" fmla="*/ 4653511 w 5286365"/>
              <a:gd name="connsiteY7880" fmla="*/ 4481110 h 6857999"/>
              <a:gd name="connsiteX7881" fmla="*/ 4651527 w 5286365"/>
              <a:gd name="connsiteY7881" fmla="*/ 4481904 h 6857999"/>
              <a:gd name="connsiteX7882" fmla="*/ 4647957 w 5286365"/>
              <a:gd name="connsiteY7882" fmla="*/ 4483094 h 6857999"/>
              <a:gd name="connsiteX7883" fmla="*/ 4643590 w 5286365"/>
              <a:gd name="connsiteY7883" fmla="*/ 4483491 h 6857999"/>
              <a:gd name="connsiteX7884" fmla="*/ 4647558 w 5286365"/>
              <a:gd name="connsiteY7884" fmla="*/ 4486666 h 6857999"/>
              <a:gd name="connsiteX7885" fmla="*/ 4651131 w 5286365"/>
              <a:gd name="connsiteY7885" fmla="*/ 4490635 h 6857999"/>
              <a:gd name="connsiteX7886" fmla="*/ 4657479 w 5286365"/>
              <a:gd name="connsiteY7886" fmla="*/ 4498572 h 6857999"/>
              <a:gd name="connsiteX7887" fmla="*/ 4661050 w 5286365"/>
              <a:gd name="connsiteY7887" fmla="*/ 4502541 h 6857999"/>
              <a:gd name="connsiteX7888" fmla="*/ 4665017 w 5286365"/>
              <a:gd name="connsiteY7888" fmla="*/ 4506113 h 6857999"/>
              <a:gd name="connsiteX7889" fmla="*/ 4669779 w 5286365"/>
              <a:gd name="connsiteY7889" fmla="*/ 4509288 h 6857999"/>
              <a:gd name="connsiteX7890" fmla="*/ 4672557 w 5286365"/>
              <a:gd name="connsiteY7890" fmla="*/ 4510082 h 6857999"/>
              <a:gd name="connsiteX7891" fmla="*/ 4675732 w 5286365"/>
              <a:gd name="connsiteY7891" fmla="*/ 4511272 h 6857999"/>
              <a:gd name="connsiteX7892" fmla="*/ 4675333 w 5286365"/>
              <a:gd name="connsiteY7892" fmla="*/ 4512860 h 6857999"/>
              <a:gd name="connsiteX7893" fmla="*/ 4674144 w 5286365"/>
              <a:gd name="connsiteY7893" fmla="*/ 4513654 h 6857999"/>
              <a:gd name="connsiteX7894" fmla="*/ 4673350 w 5286365"/>
              <a:gd name="connsiteY7894" fmla="*/ 4514844 h 6857999"/>
              <a:gd name="connsiteX7895" fmla="*/ 4671763 w 5286365"/>
              <a:gd name="connsiteY7895" fmla="*/ 4515241 h 6857999"/>
              <a:gd name="connsiteX7896" fmla="*/ 4668194 w 5286365"/>
              <a:gd name="connsiteY7896" fmla="*/ 4516035 h 6857999"/>
              <a:gd name="connsiteX7897" fmla="*/ 4663827 w 5286365"/>
              <a:gd name="connsiteY7897" fmla="*/ 4516829 h 6857999"/>
              <a:gd name="connsiteX7898" fmla="*/ 4653511 w 5286365"/>
              <a:gd name="connsiteY7898" fmla="*/ 4517225 h 6857999"/>
              <a:gd name="connsiteX7899" fmla="*/ 4643987 w 5286365"/>
              <a:gd name="connsiteY7899" fmla="*/ 4517225 h 6857999"/>
              <a:gd name="connsiteX7900" fmla="*/ 4641606 w 5286365"/>
              <a:gd name="connsiteY7900" fmla="*/ 4530322 h 6857999"/>
              <a:gd name="connsiteX7901" fmla="*/ 4639623 w 5286365"/>
              <a:gd name="connsiteY7901" fmla="*/ 4542625 h 6857999"/>
              <a:gd name="connsiteX7902" fmla="*/ 4638431 w 5286365"/>
              <a:gd name="connsiteY7902" fmla="*/ 4554929 h 6857999"/>
              <a:gd name="connsiteX7903" fmla="*/ 4638431 w 5286365"/>
              <a:gd name="connsiteY7903" fmla="*/ 4566835 h 6857999"/>
              <a:gd name="connsiteX7904" fmla="*/ 4639224 w 5286365"/>
              <a:gd name="connsiteY7904" fmla="*/ 4578741 h 6857999"/>
              <a:gd name="connsiteX7905" fmla="*/ 4640416 w 5286365"/>
              <a:gd name="connsiteY7905" fmla="*/ 4590647 h 6857999"/>
              <a:gd name="connsiteX7906" fmla="*/ 4642002 w 5286365"/>
              <a:gd name="connsiteY7906" fmla="*/ 4602157 h 6857999"/>
              <a:gd name="connsiteX7907" fmla="*/ 4643987 w 5286365"/>
              <a:gd name="connsiteY7907" fmla="*/ 4613666 h 6857999"/>
              <a:gd name="connsiteX7908" fmla="*/ 4647161 w 5286365"/>
              <a:gd name="connsiteY7908" fmla="*/ 4625175 h 6857999"/>
              <a:gd name="connsiteX7909" fmla="*/ 4649940 w 5286365"/>
              <a:gd name="connsiteY7909" fmla="*/ 4636685 h 6857999"/>
              <a:gd name="connsiteX7910" fmla="*/ 4656686 w 5286365"/>
              <a:gd name="connsiteY7910" fmla="*/ 4660100 h 6857999"/>
              <a:gd name="connsiteX7911" fmla="*/ 4664223 w 5286365"/>
              <a:gd name="connsiteY7911" fmla="*/ 4683913 h 6857999"/>
              <a:gd name="connsiteX7912" fmla="*/ 4671763 w 5286365"/>
              <a:gd name="connsiteY7912" fmla="*/ 4708916 h 6857999"/>
              <a:gd name="connsiteX7913" fmla="*/ 4667796 w 5286365"/>
              <a:gd name="connsiteY7913" fmla="*/ 4710900 h 6857999"/>
              <a:gd name="connsiteX7914" fmla="*/ 4663827 w 5286365"/>
              <a:gd name="connsiteY7914" fmla="*/ 4712885 h 6857999"/>
              <a:gd name="connsiteX7915" fmla="*/ 4659462 w 5286365"/>
              <a:gd name="connsiteY7915" fmla="*/ 4714869 h 6857999"/>
              <a:gd name="connsiteX7916" fmla="*/ 4656287 w 5286365"/>
              <a:gd name="connsiteY7916" fmla="*/ 4717647 h 6857999"/>
              <a:gd name="connsiteX7917" fmla="*/ 4649940 w 5286365"/>
              <a:gd name="connsiteY7917" fmla="*/ 4722807 h 6857999"/>
              <a:gd name="connsiteX7918" fmla="*/ 4644383 w 5286365"/>
              <a:gd name="connsiteY7918" fmla="*/ 4729157 h 6857999"/>
              <a:gd name="connsiteX7919" fmla="*/ 4639623 w 5286365"/>
              <a:gd name="connsiteY7919" fmla="*/ 4735904 h 6857999"/>
              <a:gd name="connsiteX7920" fmla="*/ 4636051 w 5286365"/>
              <a:gd name="connsiteY7920" fmla="*/ 4743444 h 6857999"/>
              <a:gd name="connsiteX7921" fmla="*/ 4632480 w 5286365"/>
              <a:gd name="connsiteY7921" fmla="*/ 4750985 h 6857999"/>
              <a:gd name="connsiteX7922" fmla="*/ 4630495 w 5286365"/>
              <a:gd name="connsiteY7922" fmla="*/ 4759716 h 6857999"/>
              <a:gd name="connsiteX7923" fmla="*/ 4628511 w 5286365"/>
              <a:gd name="connsiteY7923" fmla="*/ 4768050 h 6857999"/>
              <a:gd name="connsiteX7924" fmla="*/ 4627320 w 5286365"/>
              <a:gd name="connsiteY7924" fmla="*/ 4776782 h 6857999"/>
              <a:gd name="connsiteX7925" fmla="*/ 4627320 w 5286365"/>
              <a:gd name="connsiteY7925" fmla="*/ 4785910 h 6857999"/>
              <a:gd name="connsiteX7926" fmla="*/ 4627320 w 5286365"/>
              <a:gd name="connsiteY7926" fmla="*/ 4794641 h 6857999"/>
              <a:gd name="connsiteX7927" fmla="*/ 4628511 w 5286365"/>
              <a:gd name="connsiteY7927" fmla="*/ 4803372 h 6857999"/>
              <a:gd name="connsiteX7928" fmla="*/ 4629701 w 5286365"/>
              <a:gd name="connsiteY7928" fmla="*/ 4811707 h 6857999"/>
              <a:gd name="connsiteX7929" fmla="*/ 4631687 w 5286365"/>
              <a:gd name="connsiteY7929" fmla="*/ 4820438 h 6857999"/>
              <a:gd name="connsiteX7930" fmla="*/ 4634068 w 5286365"/>
              <a:gd name="connsiteY7930" fmla="*/ 4828375 h 6857999"/>
              <a:gd name="connsiteX7931" fmla="*/ 4628511 w 5286365"/>
              <a:gd name="connsiteY7931" fmla="*/ 4825994 h 6857999"/>
              <a:gd name="connsiteX7932" fmla="*/ 4626131 w 5286365"/>
              <a:gd name="connsiteY7932" fmla="*/ 4825200 h 6857999"/>
              <a:gd name="connsiteX7933" fmla="*/ 4624146 w 5286365"/>
              <a:gd name="connsiteY7933" fmla="*/ 4824804 h 6857999"/>
              <a:gd name="connsiteX7934" fmla="*/ 4622161 w 5286365"/>
              <a:gd name="connsiteY7934" fmla="*/ 4825200 h 6857999"/>
              <a:gd name="connsiteX7935" fmla="*/ 4620577 w 5286365"/>
              <a:gd name="connsiteY7935" fmla="*/ 4825200 h 6857999"/>
              <a:gd name="connsiteX7936" fmla="*/ 4618989 w 5286365"/>
              <a:gd name="connsiteY7936" fmla="*/ 4826391 h 6857999"/>
              <a:gd name="connsiteX7937" fmla="*/ 4617401 w 5286365"/>
              <a:gd name="connsiteY7937" fmla="*/ 4827185 h 6857999"/>
              <a:gd name="connsiteX7938" fmla="*/ 4615417 w 5286365"/>
              <a:gd name="connsiteY7938" fmla="*/ 4829963 h 6857999"/>
              <a:gd name="connsiteX7939" fmla="*/ 4613434 w 5286365"/>
              <a:gd name="connsiteY7939" fmla="*/ 4833535 h 6857999"/>
              <a:gd name="connsiteX7940" fmla="*/ 4611845 w 5286365"/>
              <a:gd name="connsiteY7940" fmla="*/ 4837504 h 6857999"/>
              <a:gd name="connsiteX7941" fmla="*/ 4611052 w 5286365"/>
              <a:gd name="connsiteY7941" fmla="*/ 4841869 h 6857999"/>
              <a:gd name="connsiteX7942" fmla="*/ 4608272 w 5286365"/>
              <a:gd name="connsiteY7942" fmla="*/ 4851394 h 6857999"/>
              <a:gd name="connsiteX7943" fmla="*/ 4607481 w 5286365"/>
              <a:gd name="connsiteY7943" fmla="*/ 4856554 h 6857999"/>
              <a:gd name="connsiteX7944" fmla="*/ 4605893 w 5286365"/>
              <a:gd name="connsiteY7944" fmla="*/ 4860919 h 6857999"/>
              <a:gd name="connsiteX7945" fmla="*/ 4603909 w 5286365"/>
              <a:gd name="connsiteY7945" fmla="*/ 4864888 h 6857999"/>
              <a:gd name="connsiteX7946" fmla="*/ 4601528 w 5286365"/>
              <a:gd name="connsiteY7946" fmla="*/ 4868460 h 6857999"/>
              <a:gd name="connsiteX7947" fmla="*/ 4598354 w 5286365"/>
              <a:gd name="connsiteY7947" fmla="*/ 4871635 h 6857999"/>
              <a:gd name="connsiteX7948" fmla="*/ 4596766 w 5286365"/>
              <a:gd name="connsiteY7948" fmla="*/ 4872429 h 6857999"/>
              <a:gd name="connsiteX7949" fmla="*/ 4594782 w 5286365"/>
              <a:gd name="connsiteY7949" fmla="*/ 4873619 h 6857999"/>
              <a:gd name="connsiteX7950" fmla="*/ 4595576 w 5286365"/>
              <a:gd name="connsiteY7950" fmla="*/ 4875207 h 6857999"/>
              <a:gd name="connsiteX7951" fmla="*/ 4596766 w 5286365"/>
              <a:gd name="connsiteY7951" fmla="*/ 4876397 h 6857999"/>
              <a:gd name="connsiteX7952" fmla="*/ 4599545 w 5286365"/>
              <a:gd name="connsiteY7952" fmla="*/ 4878382 h 6857999"/>
              <a:gd name="connsiteX7953" fmla="*/ 4600735 w 5286365"/>
              <a:gd name="connsiteY7953" fmla="*/ 4879969 h 6857999"/>
              <a:gd name="connsiteX7954" fmla="*/ 4601925 w 5286365"/>
              <a:gd name="connsiteY7954" fmla="*/ 4881557 h 6857999"/>
              <a:gd name="connsiteX7955" fmla="*/ 4603115 w 5286365"/>
              <a:gd name="connsiteY7955" fmla="*/ 4883144 h 6857999"/>
              <a:gd name="connsiteX7956" fmla="*/ 4603115 w 5286365"/>
              <a:gd name="connsiteY7956" fmla="*/ 4885129 h 6857999"/>
              <a:gd name="connsiteX7957" fmla="*/ 4608272 w 5286365"/>
              <a:gd name="connsiteY7957" fmla="*/ 4885922 h 6857999"/>
              <a:gd name="connsiteX7958" fmla="*/ 4612638 w 5286365"/>
              <a:gd name="connsiteY7958" fmla="*/ 4886716 h 6857999"/>
              <a:gd name="connsiteX7959" fmla="*/ 4615815 w 5286365"/>
              <a:gd name="connsiteY7959" fmla="*/ 4886716 h 6857999"/>
              <a:gd name="connsiteX7960" fmla="*/ 4618591 w 5286365"/>
              <a:gd name="connsiteY7960" fmla="*/ 4885525 h 6857999"/>
              <a:gd name="connsiteX7961" fmla="*/ 4620971 w 5286365"/>
              <a:gd name="connsiteY7961" fmla="*/ 4885129 h 6857999"/>
              <a:gd name="connsiteX7962" fmla="*/ 4622560 w 5286365"/>
              <a:gd name="connsiteY7962" fmla="*/ 4883541 h 6857999"/>
              <a:gd name="connsiteX7963" fmla="*/ 4624939 w 5286365"/>
              <a:gd name="connsiteY7963" fmla="*/ 4880763 h 6857999"/>
              <a:gd name="connsiteX7964" fmla="*/ 4627320 w 5286365"/>
              <a:gd name="connsiteY7964" fmla="*/ 4877191 h 6857999"/>
              <a:gd name="connsiteX7965" fmla="*/ 4628511 w 5286365"/>
              <a:gd name="connsiteY7965" fmla="*/ 4875604 h 6857999"/>
              <a:gd name="connsiteX7966" fmla="*/ 4630495 w 5286365"/>
              <a:gd name="connsiteY7966" fmla="*/ 4874413 h 6857999"/>
              <a:gd name="connsiteX7967" fmla="*/ 4632480 w 5286365"/>
              <a:gd name="connsiteY7967" fmla="*/ 4873619 h 6857999"/>
              <a:gd name="connsiteX7968" fmla="*/ 4634861 w 5286365"/>
              <a:gd name="connsiteY7968" fmla="*/ 4873222 h 6857999"/>
              <a:gd name="connsiteX7969" fmla="*/ 4638431 w 5286365"/>
              <a:gd name="connsiteY7969" fmla="*/ 4873222 h 6857999"/>
              <a:gd name="connsiteX7970" fmla="*/ 4643192 w 5286365"/>
              <a:gd name="connsiteY7970" fmla="*/ 4873222 h 6857999"/>
              <a:gd name="connsiteX7971" fmla="*/ 4638431 w 5286365"/>
              <a:gd name="connsiteY7971" fmla="*/ 4880763 h 6857999"/>
              <a:gd name="connsiteX7972" fmla="*/ 4633670 w 5286365"/>
              <a:gd name="connsiteY7972" fmla="*/ 4887510 h 6857999"/>
              <a:gd name="connsiteX7973" fmla="*/ 4627320 w 5286365"/>
              <a:gd name="connsiteY7973" fmla="*/ 4894257 h 6857999"/>
              <a:gd name="connsiteX7974" fmla="*/ 4620971 w 5286365"/>
              <a:gd name="connsiteY7974" fmla="*/ 4899813 h 6857999"/>
              <a:gd name="connsiteX7975" fmla="*/ 4613434 w 5286365"/>
              <a:gd name="connsiteY7975" fmla="*/ 4904972 h 6857999"/>
              <a:gd name="connsiteX7976" fmla="*/ 4605497 w 5286365"/>
              <a:gd name="connsiteY7976" fmla="*/ 4910132 h 6857999"/>
              <a:gd name="connsiteX7977" fmla="*/ 4596766 w 5286365"/>
              <a:gd name="connsiteY7977" fmla="*/ 4914894 h 6857999"/>
              <a:gd name="connsiteX7978" fmla="*/ 4588036 w 5286365"/>
              <a:gd name="connsiteY7978" fmla="*/ 4918863 h 6857999"/>
              <a:gd name="connsiteX7979" fmla="*/ 4592402 w 5286365"/>
              <a:gd name="connsiteY7979" fmla="*/ 4915688 h 6857999"/>
              <a:gd name="connsiteX7980" fmla="*/ 4595576 w 5286365"/>
              <a:gd name="connsiteY7980" fmla="*/ 4913307 h 6857999"/>
              <a:gd name="connsiteX7981" fmla="*/ 4597561 w 5286365"/>
              <a:gd name="connsiteY7981" fmla="*/ 4911322 h 6857999"/>
              <a:gd name="connsiteX7982" fmla="*/ 4598354 w 5286365"/>
              <a:gd name="connsiteY7982" fmla="*/ 4909338 h 6857999"/>
              <a:gd name="connsiteX7983" fmla="*/ 4598752 w 5286365"/>
              <a:gd name="connsiteY7983" fmla="*/ 4907750 h 6857999"/>
              <a:gd name="connsiteX7984" fmla="*/ 4598354 w 5286365"/>
              <a:gd name="connsiteY7984" fmla="*/ 4906163 h 6857999"/>
              <a:gd name="connsiteX7985" fmla="*/ 4597561 w 5286365"/>
              <a:gd name="connsiteY7985" fmla="*/ 4904575 h 6857999"/>
              <a:gd name="connsiteX7986" fmla="*/ 4595972 w 5286365"/>
              <a:gd name="connsiteY7986" fmla="*/ 4902988 h 6857999"/>
              <a:gd name="connsiteX7987" fmla="*/ 4592402 w 5286365"/>
              <a:gd name="connsiteY7987" fmla="*/ 4899813 h 6857999"/>
              <a:gd name="connsiteX7988" fmla="*/ 4590418 w 5286365"/>
              <a:gd name="connsiteY7988" fmla="*/ 4897829 h 6857999"/>
              <a:gd name="connsiteX7989" fmla="*/ 4588830 w 5286365"/>
              <a:gd name="connsiteY7989" fmla="*/ 4895050 h 6857999"/>
              <a:gd name="connsiteX7990" fmla="*/ 4587244 w 5286365"/>
              <a:gd name="connsiteY7990" fmla="*/ 4892272 h 6857999"/>
              <a:gd name="connsiteX7991" fmla="*/ 4586449 w 5286365"/>
              <a:gd name="connsiteY7991" fmla="*/ 4888700 h 6857999"/>
              <a:gd name="connsiteX7992" fmla="*/ 4586449 w 5286365"/>
              <a:gd name="connsiteY7992" fmla="*/ 4883938 h 6857999"/>
              <a:gd name="connsiteX7993" fmla="*/ 4586846 w 5286365"/>
              <a:gd name="connsiteY7993" fmla="*/ 4879572 h 6857999"/>
              <a:gd name="connsiteX7994" fmla="*/ 4583275 w 5286365"/>
              <a:gd name="connsiteY7994" fmla="*/ 4881954 h 6857999"/>
              <a:gd name="connsiteX7995" fmla="*/ 4580892 w 5286365"/>
              <a:gd name="connsiteY7995" fmla="*/ 4885129 h 6857999"/>
              <a:gd name="connsiteX7996" fmla="*/ 4578910 w 5286365"/>
              <a:gd name="connsiteY7996" fmla="*/ 4888700 h 6857999"/>
              <a:gd name="connsiteX7997" fmla="*/ 4577719 w 5286365"/>
              <a:gd name="connsiteY7997" fmla="*/ 4892669 h 6857999"/>
              <a:gd name="connsiteX7998" fmla="*/ 4577719 w 5286365"/>
              <a:gd name="connsiteY7998" fmla="*/ 4896638 h 6857999"/>
              <a:gd name="connsiteX7999" fmla="*/ 4577719 w 5286365"/>
              <a:gd name="connsiteY7999" fmla="*/ 4900607 h 6857999"/>
              <a:gd name="connsiteX8000" fmla="*/ 4578513 w 5286365"/>
              <a:gd name="connsiteY8000" fmla="*/ 4904575 h 6857999"/>
              <a:gd name="connsiteX8001" fmla="*/ 4579306 w 5286365"/>
              <a:gd name="connsiteY8001" fmla="*/ 4909338 h 6857999"/>
              <a:gd name="connsiteX8002" fmla="*/ 4581687 w 5286365"/>
              <a:gd name="connsiteY8002" fmla="*/ 4918069 h 6857999"/>
              <a:gd name="connsiteX8003" fmla="*/ 4584862 w 5286365"/>
              <a:gd name="connsiteY8003" fmla="*/ 4926800 h 6857999"/>
              <a:gd name="connsiteX8004" fmla="*/ 4586846 w 5286365"/>
              <a:gd name="connsiteY8004" fmla="*/ 4934341 h 6857999"/>
              <a:gd name="connsiteX8005" fmla="*/ 4588036 w 5286365"/>
              <a:gd name="connsiteY8005" fmla="*/ 4938310 h 6857999"/>
              <a:gd name="connsiteX8006" fmla="*/ 4588036 w 5286365"/>
              <a:gd name="connsiteY8006" fmla="*/ 4941485 h 6857999"/>
              <a:gd name="connsiteX8007" fmla="*/ 4592005 w 5286365"/>
              <a:gd name="connsiteY8007" fmla="*/ 4941882 h 6857999"/>
              <a:gd name="connsiteX8008" fmla="*/ 4594782 w 5286365"/>
              <a:gd name="connsiteY8008" fmla="*/ 4941485 h 6857999"/>
              <a:gd name="connsiteX8009" fmla="*/ 4597956 w 5286365"/>
              <a:gd name="connsiteY8009" fmla="*/ 4940691 h 6857999"/>
              <a:gd name="connsiteX8010" fmla="*/ 4600337 w 5286365"/>
              <a:gd name="connsiteY8010" fmla="*/ 4940294 h 6857999"/>
              <a:gd name="connsiteX8011" fmla="*/ 4602323 w 5286365"/>
              <a:gd name="connsiteY8011" fmla="*/ 4939104 h 6857999"/>
              <a:gd name="connsiteX8012" fmla="*/ 4603909 w 5286365"/>
              <a:gd name="connsiteY8012" fmla="*/ 4937913 h 6857999"/>
              <a:gd name="connsiteX8013" fmla="*/ 4605497 w 5286365"/>
              <a:gd name="connsiteY8013" fmla="*/ 4936325 h 6857999"/>
              <a:gd name="connsiteX8014" fmla="*/ 4606290 w 5286365"/>
              <a:gd name="connsiteY8014" fmla="*/ 4934738 h 6857999"/>
              <a:gd name="connsiteX8015" fmla="*/ 4608272 w 5286365"/>
              <a:gd name="connsiteY8015" fmla="*/ 4931166 h 6857999"/>
              <a:gd name="connsiteX8016" fmla="*/ 4609465 w 5286365"/>
              <a:gd name="connsiteY8016" fmla="*/ 4927197 h 6857999"/>
              <a:gd name="connsiteX8017" fmla="*/ 4609861 w 5286365"/>
              <a:gd name="connsiteY8017" fmla="*/ 4925610 h 6857999"/>
              <a:gd name="connsiteX8018" fmla="*/ 4609465 w 5286365"/>
              <a:gd name="connsiteY8018" fmla="*/ 4930372 h 6857999"/>
              <a:gd name="connsiteX8019" fmla="*/ 4609465 w 5286365"/>
              <a:gd name="connsiteY8019" fmla="*/ 4938310 h 6857999"/>
              <a:gd name="connsiteX8020" fmla="*/ 4609861 w 5286365"/>
              <a:gd name="connsiteY8020" fmla="*/ 4946644 h 6857999"/>
              <a:gd name="connsiteX8021" fmla="*/ 4611845 w 5286365"/>
              <a:gd name="connsiteY8021" fmla="*/ 4966091 h 6857999"/>
              <a:gd name="connsiteX8022" fmla="*/ 4613434 w 5286365"/>
              <a:gd name="connsiteY8022" fmla="*/ 4986332 h 6857999"/>
              <a:gd name="connsiteX8023" fmla="*/ 4613829 w 5286365"/>
              <a:gd name="connsiteY8023" fmla="*/ 4996650 h 6857999"/>
              <a:gd name="connsiteX8024" fmla="*/ 4613434 w 5286365"/>
              <a:gd name="connsiteY8024" fmla="*/ 5006572 h 6857999"/>
              <a:gd name="connsiteX8025" fmla="*/ 4612638 w 5286365"/>
              <a:gd name="connsiteY8025" fmla="*/ 5016097 h 6857999"/>
              <a:gd name="connsiteX8026" fmla="*/ 4611052 w 5286365"/>
              <a:gd name="connsiteY8026" fmla="*/ 5025225 h 6857999"/>
              <a:gd name="connsiteX8027" fmla="*/ 4609465 w 5286365"/>
              <a:gd name="connsiteY8027" fmla="*/ 5029194 h 6857999"/>
              <a:gd name="connsiteX8028" fmla="*/ 4607879 w 5286365"/>
              <a:gd name="connsiteY8028" fmla="*/ 5032766 h 6857999"/>
              <a:gd name="connsiteX8029" fmla="*/ 4605893 w 5286365"/>
              <a:gd name="connsiteY8029" fmla="*/ 5036338 h 6857999"/>
              <a:gd name="connsiteX8030" fmla="*/ 4603512 w 5286365"/>
              <a:gd name="connsiteY8030" fmla="*/ 5039513 h 6857999"/>
              <a:gd name="connsiteX8031" fmla="*/ 4600735 w 5286365"/>
              <a:gd name="connsiteY8031" fmla="*/ 5042291 h 6857999"/>
              <a:gd name="connsiteX8032" fmla="*/ 4597561 w 5286365"/>
              <a:gd name="connsiteY8032" fmla="*/ 5044672 h 6857999"/>
              <a:gd name="connsiteX8033" fmla="*/ 4593989 w 5286365"/>
              <a:gd name="connsiteY8033" fmla="*/ 5047054 h 6857999"/>
              <a:gd name="connsiteX8034" fmla="*/ 4590418 w 5286365"/>
              <a:gd name="connsiteY8034" fmla="*/ 5048641 h 6857999"/>
              <a:gd name="connsiteX8035" fmla="*/ 4593989 w 5286365"/>
              <a:gd name="connsiteY8035" fmla="*/ 5052213 h 6857999"/>
              <a:gd name="connsiteX8036" fmla="*/ 4597561 w 5286365"/>
              <a:gd name="connsiteY8036" fmla="*/ 5055388 h 6857999"/>
              <a:gd name="connsiteX8037" fmla="*/ 4600337 w 5286365"/>
              <a:gd name="connsiteY8037" fmla="*/ 5056579 h 6857999"/>
              <a:gd name="connsiteX8038" fmla="*/ 4603512 w 5286365"/>
              <a:gd name="connsiteY8038" fmla="*/ 5057372 h 6857999"/>
              <a:gd name="connsiteX8039" fmla="*/ 4605893 w 5286365"/>
              <a:gd name="connsiteY8039" fmla="*/ 5057372 h 6857999"/>
              <a:gd name="connsiteX8040" fmla="*/ 4609068 w 5286365"/>
              <a:gd name="connsiteY8040" fmla="*/ 5057372 h 6857999"/>
              <a:gd name="connsiteX8041" fmla="*/ 4614622 w 5286365"/>
              <a:gd name="connsiteY8041" fmla="*/ 5055388 h 6857999"/>
              <a:gd name="connsiteX8042" fmla="*/ 4620577 w 5286365"/>
              <a:gd name="connsiteY8042" fmla="*/ 5053800 h 6857999"/>
              <a:gd name="connsiteX8043" fmla="*/ 4624146 w 5286365"/>
              <a:gd name="connsiteY8043" fmla="*/ 5053404 h 6857999"/>
              <a:gd name="connsiteX8044" fmla="*/ 4627320 w 5286365"/>
              <a:gd name="connsiteY8044" fmla="*/ 5052610 h 6857999"/>
              <a:gd name="connsiteX8045" fmla="*/ 4631687 w 5286365"/>
              <a:gd name="connsiteY8045" fmla="*/ 5053404 h 6857999"/>
              <a:gd name="connsiteX8046" fmla="*/ 4636051 w 5286365"/>
              <a:gd name="connsiteY8046" fmla="*/ 5054594 h 6857999"/>
              <a:gd name="connsiteX8047" fmla="*/ 4641209 w 5286365"/>
              <a:gd name="connsiteY8047" fmla="*/ 5056579 h 6857999"/>
              <a:gd name="connsiteX8048" fmla="*/ 4646764 w 5286365"/>
              <a:gd name="connsiteY8048" fmla="*/ 5059754 h 6857999"/>
              <a:gd name="connsiteX8049" fmla="*/ 4642399 w 5286365"/>
              <a:gd name="connsiteY8049" fmla="*/ 5045069 h 6857999"/>
              <a:gd name="connsiteX8050" fmla="*/ 4639623 w 5286365"/>
              <a:gd name="connsiteY8050" fmla="*/ 5029591 h 6857999"/>
              <a:gd name="connsiteX8051" fmla="*/ 4638034 w 5286365"/>
              <a:gd name="connsiteY8051" fmla="*/ 5022050 h 6857999"/>
              <a:gd name="connsiteX8052" fmla="*/ 4637241 w 5286365"/>
              <a:gd name="connsiteY8052" fmla="*/ 5013716 h 6857999"/>
              <a:gd name="connsiteX8053" fmla="*/ 4637241 w 5286365"/>
              <a:gd name="connsiteY8053" fmla="*/ 5005382 h 6857999"/>
              <a:gd name="connsiteX8054" fmla="*/ 4637241 w 5286365"/>
              <a:gd name="connsiteY8054" fmla="*/ 4997444 h 6857999"/>
              <a:gd name="connsiteX8055" fmla="*/ 4638034 w 5286365"/>
              <a:gd name="connsiteY8055" fmla="*/ 4989507 h 6857999"/>
              <a:gd name="connsiteX8056" fmla="*/ 4640019 w 5286365"/>
              <a:gd name="connsiteY8056" fmla="*/ 4981569 h 6857999"/>
              <a:gd name="connsiteX8057" fmla="*/ 4643192 w 5286365"/>
              <a:gd name="connsiteY8057" fmla="*/ 4974029 h 6857999"/>
              <a:gd name="connsiteX8058" fmla="*/ 4647161 w 5286365"/>
              <a:gd name="connsiteY8058" fmla="*/ 4966488 h 6857999"/>
              <a:gd name="connsiteX8059" fmla="*/ 4649542 w 5286365"/>
              <a:gd name="connsiteY8059" fmla="*/ 4962916 h 6857999"/>
              <a:gd name="connsiteX8060" fmla="*/ 4651924 w 5286365"/>
              <a:gd name="connsiteY8060" fmla="*/ 4959344 h 6857999"/>
              <a:gd name="connsiteX8061" fmla="*/ 4655097 w 5286365"/>
              <a:gd name="connsiteY8061" fmla="*/ 4955772 h 6857999"/>
              <a:gd name="connsiteX8062" fmla="*/ 4658669 w 5286365"/>
              <a:gd name="connsiteY8062" fmla="*/ 4952994 h 6857999"/>
              <a:gd name="connsiteX8063" fmla="*/ 4662636 w 5286365"/>
              <a:gd name="connsiteY8063" fmla="*/ 4949819 h 6857999"/>
              <a:gd name="connsiteX8064" fmla="*/ 4666605 w 5286365"/>
              <a:gd name="connsiteY8064" fmla="*/ 4946247 h 6857999"/>
              <a:gd name="connsiteX8065" fmla="*/ 4671367 w 5286365"/>
              <a:gd name="connsiteY8065" fmla="*/ 4943866 h 6857999"/>
              <a:gd name="connsiteX8066" fmla="*/ 4676130 w 5286365"/>
              <a:gd name="connsiteY8066" fmla="*/ 4940691 h 6857999"/>
              <a:gd name="connsiteX8067" fmla="*/ 4675333 w 5286365"/>
              <a:gd name="connsiteY8067" fmla="*/ 4945454 h 6857999"/>
              <a:gd name="connsiteX8068" fmla="*/ 4674541 w 5286365"/>
              <a:gd name="connsiteY8068" fmla="*/ 4949819 h 6857999"/>
              <a:gd name="connsiteX8069" fmla="*/ 4674541 w 5286365"/>
              <a:gd name="connsiteY8069" fmla="*/ 4953391 h 6857999"/>
              <a:gd name="connsiteX8070" fmla="*/ 4675333 w 5286365"/>
              <a:gd name="connsiteY8070" fmla="*/ 4957360 h 6857999"/>
              <a:gd name="connsiteX8071" fmla="*/ 4676130 w 5286365"/>
              <a:gd name="connsiteY8071" fmla="*/ 4960535 h 6857999"/>
              <a:gd name="connsiteX8072" fmla="*/ 4677715 w 5286365"/>
              <a:gd name="connsiteY8072" fmla="*/ 4963313 h 6857999"/>
              <a:gd name="connsiteX8073" fmla="*/ 4679304 w 5286365"/>
              <a:gd name="connsiteY8073" fmla="*/ 4966091 h 6857999"/>
              <a:gd name="connsiteX8074" fmla="*/ 4681684 w 5286365"/>
              <a:gd name="connsiteY8074" fmla="*/ 4968472 h 6857999"/>
              <a:gd name="connsiteX8075" fmla="*/ 4683668 w 5286365"/>
              <a:gd name="connsiteY8075" fmla="*/ 4970457 h 6857999"/>
              <a:gd name="connsiteX8076" fmla="*/ 4686842 w 5286365"/>
              <a:gd name="connsiteY8076" fmla="*/ 4972441 h 6857999"/>
              <a:gd name="connsiteX8077" fmla="*/ 4689620 w 5286365"/>
              <a:gd name="connsiteY8077" fmla="*/ 4974425 h 6857999"/>
              <a:gd name="connsiteX8078" fmla="*/ 4693193 w 5286365"/>
              <a:gd name="connsiteY8078" fmla="*/ 4976013 h 6857999"/>
              <a:gd name="connsiteX8079" fmla="*/ 4700731 w 5286365"/>
              <a:gd name="connsiteY8079" fmla="*/ 4978394 h 6857999"/>
              <a:gd name="connsiteX8080" fmla="*/ 4708667 w 5286365"/>
              <a:gd name="connsiteY8080" fmla="*/ 4979982 h 6857999"/>
              <a:gd name="connsiteX8081" fmla="*/ 4709460 w 5286365"/>
              <a:gd name="connsiteY8081" fmla="*/ 4989904 h 6857999"/>
              <a:gd name="connsiteX8082" fmla="*/ 4709857 w 5286365"/>
              <a:gd name="connsiteY8082" fmla="*/ 5000222 h 6857999"/>
              <a:gd name="connsiteX8083" fmla="*/ 4710255 w 5286365"/>
              <a:gd name="connsiteY8083" fmla="*/ 5010144 h 6857999"/>
              <a:gd name="connsiteX8084" fmla="*/ 4709857 w 5286365"/>
              <a:gd name="connsiteY8084" fmla="*/ 5019669 h 6857999"/>
              <a:gd name="connsiteX8085" fmla="*/ 4709460 w 5286365"/>
              <a:gd name="connsiteY8085" fmla="*/ 5024035 h 6857999"/>
              <a:gd name="connsiteX8086" fmla="*/ 4708667 w 5286365"/>
              <a:gd name="connsiteY8086" fmla="*/ 5028797 h 6857999"/>
              <a:gd name="connsiteX8087" fmla="*/ 4707476 w 5286365"/>
              <a:gd name="connsiteY8087" fmla="*/ 5032766 h 6857999"/>
              <a:gd name="connsiteX8088" fmla="*/ 4705891 w 5286365"/>
              <a:gd name="connsiteY8088" fmla="*/ 5036735 h 6857999"/>
              <a:gd name="connsiteX8089" fmla="*/ 4703905 w 5286365"/>
              <a:gd name="connsiteY8089" fmla="*/ 5040307 h 6857999"/>
              <a:gd name="connsiteX8090" fmla="*/ 4701129 w 5286365"/>
              <a:gd name="connsiteY8090" fmla="*/ 5043085 h 6857999"/>
              <a:gd name="connsiteX8091" fmla="*/ 4698349 w 5286365"/>
              <a:gd name="connsiteY8091" fmla="*/ 5045863 h 6857999"/>
              <a:gd name="connsiteX8092" fmla="*/ 4694383 w 5286365"/>
              <a:gd name="connsiteY8092" fmla="*/ 5048244 h 6857999"/>
              <a:gd name="connsiteX8093" fmla="*/ 4699938 w 5286365"/>
              <a:gd name="connsiteY8093" fmla="*/ 5057372 h 6857999"/>
              <a:gd name="connsiteX8094" fmla="*/ 4704698 w 5286365"/>
              <a:gd name="connsiteY8094" fmla="*/ 5065707 h 6857999"/>
              <a:gd name="connsiteX8095" fmla="*/ 4707873 w 5286365"/>
              <a:gd name="connsiteY8095" fmla="*/ 5070469 h 6857999"/>
              <a:gd name="connsiteX8096" fmla="*/ 4711445 w 5286365"/>
              <a:gd name="connsiteY8096" fmla="*/ 5074438 h 6857999"/>
              <a:gd name="connsiteX8097" fmla="*/ 4715015 w 5286365"/>
              <a:gd name="connsiteY8097" fmla="*/ 5078407 h 6857999"/>
              <a:gd name="connsiteX8098" fmla="*/ 4718983 w 5286365"/>
              <a:gd name="connsiteY8098" fmla="*/ 5081979 h 6857999"/>
              <a:gd name="connsiteX8099" fmla="*/ 4717395 w 5286365"/>
              <a:gd name="connsiteY8099" fmla="*/ 5087535 h 6857999"/>
              <a:gd name="connsiteX8100" fmla="*/ 4716208 w 5286365"/>
              <a:gd name="connsiteY8100" fmla="*/ 5092694 h 6857999"/>
              <a:gd name="connsiteX8101" fmla="*/ 4715015 w 5286365"/>
              <a:gd name="connsiteY8101" fmla="*/ 5103807 h 6857999"/>
              <a:gd name="connsiteX8102" fmla="*/ 4714222 w 5286365"/>
              <a:gd name="connsiteY8102" fmla="*/ 5114919 h 6857999"/>
              <a:gd name="connsiteX8103" fmla="*/ 4715015 w 5286365"/>
              <a:gd name="connsiteY8103" fmla="*/ 5126032 h 6857999"/>
              <a:gd name="connsiteX8104" fmla="*/ 4715809 w 5286365"/>
              <a:gd name="connsiteY8104" fmla="*/ 5137541 h 6857999"/>
              <a:gd name="connsiteX8105" fmla="*/ 4717001 w 5286365"/>
              <a:gd name="connsiteY8105" fmla="*/ 5148654 h 6857999"/>
              <a:gd name="connsiteX8106" fmla="*/ 4718983 w 5286365"/>
              <a:gd name="connsiteY8106" fmla="*/ 5170085 h 6857999"/>
              <a:gd name="connsiteX8107" fmla="*/ 4719382 w 5286365"/>
              <a:gd name="connsiteY8107" fmla="*/ 5180800 h 6857999"/>
              <a:gd name="connsiteX8108" fmla="*/ 4719382 w 5286365"/>
              <a:gd name="connsiteY8108" fmla="*/ 5191119 h 6857999"/>
              <a:gd name="connsiteX8109" fmla="*/ 4718191 w 5286365"/>
              <a:gd name="connsiteY8109" fmla="*/ 5201438 h 6857999"/>
              <a:gd name="connsiteX8110" fmla="*/ 4717395 w 5286365"/>
              <a:gd name="connsiteY8110" fmla="*/ 5206200 h 6857999"/>
              <a:gd name="connsiteX8111" fmla="*/ 4715809 w 5286365"/>
              <a:gd name="connsiteY8111" fmla="*/ 5210963 h 6857999"/>
              <a:gd name="connsiteX8112" fmla="*/ 4714222 w 5286365"/>
              <a:gd name="connsiteY8112" fmla="*/ 5215725 h 6857999"/>
              <a:gd name="connsiteX8113" fmla="*/ 4712239 w 5286365"/>
              <a:gd name="connsiteY8113" fmla="*/ 5220488 h 6857999"/>
              <a:gd name="connsiteX8114" fmla="*/ 4709857 w 5286365"/>
              <a:gd name="connsiteY8114" fmla="*/ 5224854 h 6857999"/>
              <a:gd name="connsiteX8115" fmla="*/ 4706684 w 5286365"/>
              <a:gd name="connsiteY8115" fmla="*/ 5229219 h 6857999"/>
              <a:gd name="connsiteX8116" fmla="*/ 4703112 w 5286365"/>
              <a:gd name="connsiteY8116" fmla="*/ 5233585 h 6857999"/>
              <a:gd name="connsiteX8117" fmla="*/ 4699938 w 5286365"/>
              <a:gd name="connsiteY8117" fmla="*/ 5237950 h 6857999"/>
              <a:gd name="connsiteX8118" fmla="*/ 4695176 w 5286365"/>
              <a:gd name="connsiteY8118" fmla="*/ 5241919 h 6857999"/>
              <a:gd name="connsiteX8119" fmla="*/ 4690414 w 5286365"/>
              <a:gd name="connsiteY8119" fmla="*/ 5245888 h 6857999"/>
              <a:gd name="connsiteX8120" fmla="*/ 4689620 w 5286365"/>
              <a:gd name="connsiteY8120" fmla="*/ 5242316 h 6857999"/>
              <a:gd name="connsiteX8121" fmla="*/ 4690414 w 5286365"/>
              <a:gd name="connsiteY8121" fmla="*/ 5239935 h 6857999"/>
              <a:gd name="connsiteX8122" fmla="*/ 4690810 w 5286365"/>
              <a:gd name="connsiteY8122" fmla="*/ 5237950 h 6857999"/>
              <a:gd name="connsiteX8123" fmla="*/ 4692396 w 5286365"/>
              <a:gd name="connsiteY8123" fmla="*/ 5235966 h 6857999"/>
              <a:gd name="connsiteX8124" fmla="*/ 4693588 w 5286365"/>
              <a:gd name="connsiteY8124" fmla="*/ 5233982 h 6857999"/>
              <a:gd name="connsiteX8125" fmla="*/ 4695573 w 5286365"/>
              <a:gd name="connsiteY8125" fmla="*/ 5232394 h 6857999"/>
              <a:gd name="connsiteX8126" fmla="*/ 4699938 w 5286365"/>
              <a:gd name="connsiteY8126" fmla="*/ 5230013 h 6857999"/>
              <a:gd name="connsiteX8127" fmla="*/ 4702714 w 5286365"/>
              <a:gd name="connsiteY8127" fmla="*/ 5227235 h 6857999"/>
              <a:gd name="connsiteX8128" fmla="*/ 4703905 w 5286365"/>
              <a:gd name="connsiteY8128" fmla="*/ 5226441 h 6857999"/>
              <a:gd name="connsiteX8129" fmla="*/ 4704302 w 5286365"/>
              <a:gd name="connsiteY8129" fmla="*/ 5224854 h 6857999"/>
              <a:gd name="connsiteX8130" fmla="*/ 4703905 w 5286365"/>
              <a:gd name="connsiteY8130" fmla="*/ 5223266 h 6857999"/>
              <a:gd name="connsiteX8131" fmla="*/ 4702714 w 5286365"/>
              <a:gd name="connsiteY8131" fmla="*/ 5221679 h 6857999"/>
              <a:gd name="connsiteX8132" fmla="*/ 4700731 w 5286365"/>
              <a:gd name="connsiteY8132" fmla="*/ 5219694 h 6857999"/>
              <a:gd name="connsiteX8133" fmla="*/ 4697952 w 5286365"/>
              <a:gd name="connsiteY8133" fmla="*/ 5217313 h 6857999"/>
              <a:gd name="connsiteX8134" fmla="*/ 4694383 w 5286365"/>
              <a:gd name="connsiteY8134" fmla="*/ 5219694 h 6857999"/>
              <a:gd name="connsiteX8135" fmla="*/ 4691206 w 5286365"/>
              <a:gd name="connsiteY8135" fmla="*/ 5222472 h 6857999"/>
              <a:gd name="connsiteX8136" fmla="*/ 4689223 w 5286365"/>
              <a:gd name="connsiteY8136" fmla="*/ 5224854 h 6857999"/>
              <a:gd name="connsiteX8137" fmla="*/ 4687240 w 5286365"/>
              <a:gd name="connsiteY8137" fmla="*/ 5227235 h 6857999"/>
              <a:gd name="connsiteX8138" fmla="*/ 4686049 w 5286365"/>
              <a:gd name="connsiteY8138" fmla="*/ 5230013 h 6857999"/>
              <a:gd name="connsiteX8139" fmla="*/ 4685651 w 5286365"/>
              <a:gd name="connsiteY8139" fmla="*/ 5232394 h 6857999"/>
              <a:gd name="connsiteX8140" fmla="*/ 4685254 w 5286365"/>
              <a:gd name="connsiteY8140" fmla="*/ 5234775 h 6857999"/>
              <a:gd name="connsiteX8141" fmla="*/ 4685254 w 5286365"/>
              <a:gd name="connsiteY8141" fmla="*/ 5237554 h 6857999"/>
              <a:gd name="connsiteX8142" fmla="*/ 4685651 w 5286365"/>
              <a:gd name="connsiteY8142" fmla="*/ 5243110 h 6857999"/>
              <a:gd name="connsiteX8143" fmla="*/ 4687240 w 5286365"/>
              <a:gd name="connsiteY8143" fmla="*/ 5249063 h 6857999"/>
              <a:gd name="connsiteX8144" fmla="*/ 4688828 w 5286365"/>
              <a:gd name="connsiteY8144" fmla="*/ 5255413 h 6857999"/>
              <a:gd name="connsiteX8145" fmla="*/ 4690414 w 5286365"/>
              <a:gd name="connsiteY8145" fmla="*/ 5262557 h 6857999"/>
              <a:gd name="connsiteX8146" fmla="*/ 4696762 w 5286365"/>
              <a:gd name="connsiteY8146" fmla="*/ 5262557 h 6857999"/>
              <a:gd name="connsiteX8147" fmla="*/ 4699143 w 5286365"/>
              <a:gd name="connsiteY8147" fmla="*/ 5262557 h 6857999"/>
              <a:gd name="connsiteX8148" fmla="*/ 4701129 w 5286365"/>
              <a:gd name="connsiteY8148" fmla="*/ 5261366 h 6857999"/>
              <a:gd name="connsiteX8149" fmla="*/ 4703112 w 5286365"/>
              <a:gd name="connsiteY8149" fmla="*/ 5260969 h 6857999"/>
              <a:gd name="connsiteX8150" fmla="*/ 4704302 w 5286365"/>
              <a:gd name="connsiteY8150" fmla="*/ 5260175 h 6857999"/>
              <a:gd name="connsiteX8151" fmla="*/ 4705891 w 5286365"/>
              <a:gd name="connsiteY8151" fmla="*/ 5258588 h 6857999"/>
              <a:gd name="connsiteX8152" fmla="*/ 4706285 w 5286365"/>
              <a:gd name="connsiteY8152" fmla="*/ 5257000 h 6857999"/>
              <a:gd name="connsiteX8153" fmla="*/ 4705891 w 5286365"/>
              <a:gd name="connsiteY8153" fmla="*/ 5260572 h 6857999"/>
              <a:gd name="connsiteX8154" fmla="*/ 4705891 w 5286365"/>
              <a:gd name="connsiteY8154" fmla="*/ 5264541 h 6857999"/>
              <a:gd name="connsiteX8155" fmla="*/ 4706684 w 5286365"/>
              <a:gd name="connsiteY8155" fmla="*/ 5272875 h 6857999"/>
              <a:gd name="connsiteX8156" fmla="*/ 4708272 w 5286365"/>
              <a:gd name="connsiteY8156" fmla="*/ 5282400 h 6857999"/>
              <a:gd name="connsiteX8157" fmla="*/ 4710650 w 5286365"/>
              <a:gd name="connsiteY8157" fmla="*/ 5292322 h 6857999"/>
              <a:gd name="connsiteX8158" fmla="*/ 4717395 w 5286365"/>
              <a:gd name="connsiteY8158" fmla="*/ 5313357 h 6857999"/>
              <a:gd name="connsiteX8159" fmla="*/ 4720175 w 5286365"/>
              <a:gd name="connsiteY8159" fmla="*/ 5323675 h 6857999"/>
              <a:gd name="connsiteX8160" fmla="*/ 4723349 w 5286365"/>
              <a:gd name="connsiteY8160" fmla="*/ 5334788 h 6857999"/>
              <a:gd name="connsiteX8161" fmla="*/ 4725730 w 5286365"/>
              <a:gd name="connsiteY8161" fmla="*/ 5345504 h 6857999"/>
              <a:gd name="connsiteX8162" fmla="*/ 4727713 w 5286365"/>
              <a:gd name="connsiteY8162" fmla="*/ 5355822 h 6857999"/>
              <a:gd name="connsiteX8163" fmla="*/ 4728904 w 5286365"/>
              <a:gd name="connsiteY8163" fmla="*/ 5366538 h 6857999"/>
              <a:gd name="connsiteX8164" fmla="*/ 4728508 w 5286365"/>
              <a:gd name="connsiteY8164" fmla="*/ 5371300 h 6857999"/>
              <a:gd name="connsiteX8165" fmla="*/ 4728508 w 5286365"/>
              <a:gd name="connsiteY8165" fmla="*/ 5376460 h 6857999"/>
              <a:gd name="connsiteX8166" fmla="*/ 4727318 w 5286365"/>
              <a:gd name="connsiteY8166" fmla="*/ 5380825 h 6857999"/>
              <a:gd name="connsiteX8167" fmla="*/ 4726523 w 5286365"/>
              <a:gd name="connsiteY8167" fmla="*/ 5385588 h 6857999"/>
              <a:gd name="connsiteX8168" fmla="*/ 4724936 w 5286365"/>
              <a:gd name="connsiteY8168" fmla="*/ 5389954 h 6857999"/>
              <a:gd name="connsiteX8169" fmla="*/ 4722954 w 5286365"/>
              <a:gd name="connsiteY8169" fmla="*/ 5394319 h 6857999"/>
              <a:gd name="connsiteX8170" fmla="*/ 4720175 w 5286365"/>
              <a:gd name="connsiteY8170" fmla="*/ 5398685 h 6857999"/>
              <a:gd name="connsiteX8171" fmla="*/ 4717395 w 5286365"/>
              <a:gd name="connsiteY8171" fmla="*/ 5402654 h 6857999"/>
              <a:gd name="connsiteX8172" fmla="*/ 4713429 w 5286365"/>
              <a:gd name="connsiteY8172" fmla="*/ 5406225 h 6857999"/>
              <a:gd name="connsiteX8173" fmla="*/ 4709460 w 5286365"/>
              <a:gd name="connsiteY8173" fmla="*/ 5409400 h 6857999"/>
              <a:gd name="connsiteX8174" fmla="*/ 4712634 w 5286365"/>
              <a:gd name="connsiteY8174" fmla="*/ 5412575 h 6857999"/>
              <a:gd name="connsiteX8175" fmla="*/ 4715412 w 5286365"/>
              <a:gd name="connsiteY8175" fmla="*/ 5415750 h 6857999"/>
              <a:gd name="connsiteX8176" fmla="*/ 4717794 w 5286365"/>
              <a:gd name="connsiteY8176" fmla="*/ 5418925 h 6857999"/>
              <a:gd name="connsiteX8177" fmla="*/ 4719382 w 5286365"/>
              <a:gd name="connsiteY8177" fmla="*/ 5423291 h 6857999"/>
              <a:gd name="connsiteX8178" fmla="*/ 4720967 w 5286365"/>
              <a:gd name="connsiteY8178" fmla="*/ 5426466 h 6857999"/>
              <a:gd name="connsiteX8179" fmla="*/ 4721763 w 5286365"/>
              <a:gd name="connsiteY8179" fmla="*/ 5430832 h 6857999"/>
              <a:gd name="connsiteX8180" fmla="*/ 4722954 w 5286365"/>
              <a:gd name="connsiteY8180" fmla="*/ 5434800 h 6857999"/>
              <a:gd name="connsiteX8181" fmla="*/ 4723349 w 5286365"/>
              <a:gd name="connsiteY8181" fmla="*/ 5439166 h 6857999"/>
              <a:gd name="connsiteX8182" fmla="*/ 4723349 w 5286365"/>
              <a:gd name="connsiteY8182" fmla="*/ 5447897 h 6857999"/>
              <a:gd name="connsiteX8183" fmla="*/ 4722954 w 5286365"/>
              <a:gd name="connsiteY8183" fmla="*/ 5456629 h 6857999"/>
              <a:gd name="connsiteX8184" fmla="*/ 4720175 w 5286365"/>
              <a:gd name="connsiteY8184" fmla="*/ 5474885 h 6857999"/>
              <a:gd name="connsiteX8185" fmla="*/ 4719382 w 5286365"/>
              <a:gd name="connsiteY8185" fmla="*/ 5484013 h 6857999"/>
              <a:gd name="connsiteX8186" fmla="*/ 4718983 w 5286365"/>
              <a:gd name="connsiteY8186" fmla="*/ 5492347 h 6857999"/>
              <a:gd name="connsiteX8187" fmla="*/ 4719382 w 5286365"/>
              <a:gd name="connsiteY8187" fmla="*/ 5501079 h 6857999"/>
              <a:gd name="connsiteX8188" fmla="*/ 4719777 w 5286365"/>
              <a:gd name="connsiteY8188" fmla="*/ 5505047 h 6857999"/>
              <a:gd name="connsiteX8189" fmla="*/ 4720967 w 5286365"/>
              <a:gd name="connsiteY8189" fmla="*/ 5509016 h 6857999"/>
              <a:gd name="connsiteX8190" fmla="*/ 4721763 w 5286365"/>
              <a:gd name="connsiteY8190" fmla="*/ 5512588 h 6857999"/>
              <a:gd name="connsiteX8191" fmla="*/ 4723745 w 5286365"/>
              <a:gd name="connsiteY8191" fmla="*/ 5516160 h 6857999"/>
              <a:gd name="connsiteX8192" fmla="*/ 4725730 w 5286365"/>
              <a:gd name="connsiteY8192" fmla="*/ 5519335 h 6857999"/>
              <a:gd name="connsiteX8193" fmla="*/ 4728508 w 5286365"/>
              <a:gd name="connsiteY8193" fmla="*/ 5522907 h 6857999"/>
              <a:gd name="connsiteX8194" fmla="*/ 4731284 w 5286365"/>
              <a:gd name="connsiteY8194" fmla="*/ 5526082 h 6857999"/>
              <a:gd name="connsiteX8195" fmla="*/ 4734856 w 5286365"/>
              <a:gd name="connsiteY8195" fmla="*/ 5528463 h 6857999"/>
              <a:gd name="connsiteX8196" fmla="*/ 4738826 w 5286365"/>
              <a:gd name="connsiteY8196" fmla="*/ 5530844 h 6857999"/>
              <a:gd name="connsiteX8197" fmla="*/ 4743983 w 5286365"/>
              <a:gd name="connsiteY8197" fmla="*/ 5533622 h 6857999"/>
              <a:gd name="connsiteX8198" fmla="*/ 4730492 w 5286365"/>
              <a:gd name="connsiteY8198" fmla="*/ 5540369 h 6857999"/>
              <a:gd name="connsiteX8199" fmla="*/ 4723745 w 5286365"/>
              <a:gd name="connsiteY8199" fmla="*/ 5543941 h 6857999"/>
              <a:gd name="connsiteX8200" fmla="*/ 4717395 w 5286365"/>
              <a:gd name="connsiteY8200" fmla="*/ 5547513 h 6857999"/>
              <a:gd name="connsiteX8201" fmla="*/ 4711841 w 5286365"/>
              <a:gd name="connsiteY8201" fmla="*/ 5552275 h 6857999"/>
              <a:gd name="connsiteX8202" fmla="*/ 4706285 w 5286365"/>
              <a:gd name="connsiteY8202" fmla="*/ 5557435 h 6857999"/>
              <a:gd name="connsiteX8203" fmla="*/ 4703905 w 5286365"/>
              <a:gd name="connsiteY8203" fmla="*/ 5561007 h 6857999"/>
              <a:gd name="connsiteX8204" fmla="*/ 4701129 w 5286365"/>
              <a:gd name="connsiteY8204" fmla="*/ 5564579 h 6857999"/>
              <a:gd name="connsiteX8205" fmla="*/ 4698746 w 5286365"/>
              <a:gd name="connsiteY8205" fmla="*/ 5568547 h 6857999"/>
              <a:gd name="connsiteX8206" fmla="*/ 4696366 w 5286365"/>
              <a:gd name="connsiteY8206" fmla="*/ 5573310 h 6857999"/>
              <a:gd name="connsiteX8207" fmla="*/ 4700336 w 5286365"/>
              <a:gd name="connsiteY8207" fmla="*/ 5573310 h 6857999"/>
              <a:gd name="connsiteX8208" fmla="*/ 4703905 w 5286365"/>
              <a:gd name="connsiteY8208" fmla="*/ 5573707 h 6857999"/>
              <a:gd name="connsiteX8209" fmla="*/ 4707476 w 5286365"/>
              <a:gd name="connsiteY8209" fmla="*/ 5574104 h 6857999"/>
              <a:gd name="connsiteX8210" fmla="*/ 4710650 w 5286365"/>
              <a:gd name="connsiteY8210" fmla="*/ 5575294 h 6857999"/>
              <a:gd name="connsiteX8211" fmla="*/ 4713429 w 5286365"/>
              <a:gd name="connsiteY8211" fmla="*/ 5576882 h 6857999"/>
              <a:gd name="connsiteX8212" fmla="*/ 4715809 w 5286365"/>
              <a:gd name="connsiteY8212" fmla="*/ 5578072 h 6857999"/>
              <a:gd name="connsiteX8213" fmla="*/ 4717794 w 5286365"/>
              <a:gd name="connsiteY8213" fmla="*/ 5579660 h 6857999"/>
              <a:gd name="connsiteX8214" fmla="*/ 4719382 w 5286365"/>
              <a:gd name="connsiteY8214" fmla="*/ 5581644 h 6857999"/>
              <a:gd name="connsiteX8215" fmla="*/ 4720175 w 5286365"/>
              <a:gd name="connsiteY8215" fmla="*/ 5583629 h 6857999"/>
              <a:gd name="connsiteX8216" fmla="*/ 4719777 w 5286365"/>
              <a:gd name="connsiteY8216" fmla="*/ 5585613 h 6857999"/>
              <a:gd name="connsiteX8217" fmla="*/ 4718983 w 5286365"/>
              <a:gd name="connsiteY8217" fmla="*/ 5587597 h 6857999"/>
              <a:gd name="connsiteX8218" fmla="*/ 4717001 w 5286365"/>
              <a:gd name="connsiteY8218" fmla="*/ 5589582 h 6857999"/>
              <a:gd name="connsiteX8219" fmla="*/ 4713826 w 5286365"/>
              <a:gd name="connsiteY8219" fmla="*/ 5591566 h 6857999"/>
              <a:gd name="connsiteX8220" fmla="*/ 4709460 w 5286365"/>
              <a:gd name="connsiteY8220" fmla="*/ 5593154 h 6857999"/>
              <a:gd name="connsiteX8221" fmla="*/ 4703905 w 5286365"/>
              <a:gd name="connsiteY8221" fmla="*/ 5594741 h 6857999"/>
              <a:gd name="connsiteX8222" fmla="*/ 4696762 w 5286365"/>
              <a:gd name="connsiteY8222" fmla="*/ 5595932 h 6857999"/>
              <a:gd name="connsiteX8223" fmla="*/ 4700731 w 5286365"/>
              <a:gd name="connsiteY8223" fmla="*/ 5604663 h 6857999"/>
              <a:gd name="connsiteX8224" fmla="*/ 4703905 w 5286365"/>
              <a:gd name="connsiteY8224" fmla="*/ 5613394 h 6857999"/>
              <a:gd name="connsiteX8225" fmla="*/ 4706285 w 5286365"/>
              <a:gd name="connsiteY8225" fmla="*/ 5622919 h 6857999"/>
              <a:gd name="connsiteX8226" fmla="*/ 4708272 w 5286365"/>
              <a:gd name="connsiteY8226" fmla="*/ 5632047 h 6857999"/>
              <a:gd name="connsiteX8227" fmla="*/ 4709857 w 5286365"/>
              <a:gd name="connsiteY8227" fmla="*/ 5640779 h 6857999"/>
              <a:gd name="connsiteX8228" fmla="*/ 4711445 w 5286365"/>
              <a:gd name="connsiteY8228" fmla="*/ 5650304 h 6857999"/>
              <a:gd name="connsiteX8229" fmla="*/ 4711841 w 5286365"/>
              <a:gd name="connsiteY8229" fmla="*/ 5659829 h 6857999"/>
              <a:gd name="connsiteX8230" fmla="*/ 4712239 w 5286365"/>
              <a:gd name="connsiteY8230" fmla="*/ 5669750 h 6857999"/>
              <a:gd name="connsiteX8231" fmla="*/ 4712239 w 5286365"/>
              <a:gd name="connsiteY8231" fmla="*/ 5689197 h 6857999"/>
              <a:gd name="connsiteX8232" fmla="*/ 4711445 w 5286365"/>
              <a:gd name="connsiteY8232" fmla="*/ 5708644 h 6857999"/>
              <a:gd name="connsiteX8233" fmla="*/ 4709460 w 5286365"/>
              <a:gd name="connsiteY8233" fmla="*/ 5747934 h 6857999"/>
              <a:gd name="connsiteX8234" fmla="*/ 4708667 w 5286365"/>
              <a:gd name="connsiteY8234" fmla="*/ 5767382 h 6857999"/>
              <a:gd name="connsiteX8235" fmla="*/ 4708667 w 5286365"/>
              <a:gd name="connsiteY8235" fmla="*/ 5786432 h 6857999"/>
              <a:gd name="connsiteX8236" fmla="*/ 4709460 w 5286365"/>
              <a:gd name="connsiteY8236" fmla="*/ 5795956 h 6857999"/>
              <a:gd name="connsiteX8237" fmla="*/ 4710255 w 5286365"/>
              <a:gd name="connsiteY8237" fmla="*/ 5805084 h 6857999"/>
              <a:gd name="connsiteX8238" fmla="*/ 4711841 w 5286365"/>
              <a:gd name="connsiteY8238" fmla="*/ 5814610 h 6857999"/>
              <a:gd name="connsiteX8239" fmla="*/ 4713826 w 5286365"/>
              <a:gd name="connsiteY8239" fmla="*/ 5823738 h 6857999"/>
              <a:gd name="connsiteX8240" fmla="*/ 4715809 w 5286365"/>
              <a:gd name="connsiteY8240" fmla="*/ 5832072 h 6857999"/>
              <a:gd name="connsiteX8241" fmla="*/ 4718983 w 5286365"/>
              <a:gd name="connsiteY8241" fmla="*/ 5841200 h 6857999"/>
              <a:gd name="connsiteX8242" fmla="*/ 4722158 w 5286365"/>
              <a:gd name="connsiteY8242" fmla="*/ 5849534 h 6857999"/>
              <a:gd name="connsiteX8243" fmla="*/ 4726523 w 5286365"/>
              <a:gd name="connsiteY8243" fmla="*/ 5857869 h 6857999"/>
              <a:gd name="connsiteX8244" fmla="*/ 4731284 w 5286365"/>
              <a:gd name="connsiteY8244" fmla="*/ 5866204 h 6857999"/>
              <a:gd name="connsiteX8245" fmla="*/ 4737237 w 5286365"/>
              <a:gd name="connsiteY8245" fmla="*/ 5873744 h 6857999"/>
              <a:gd name="connsiteX8246" fmla="*/ 4743588 w 5286365"/>
              <a:gd name="connsiteY8246" fmla="*/ 5881682 h 6857999"/>
              <a:gd name="connsiteX8247" fmla="*/ 4751126 w 5286365"/>
              <a:gd name="connsiteY8247" fmla="*/ 5888825 h 6857999"/>
              <a:gd name="connsiteX8248" fmla="*/ 4750331 w 5286365"/>
              <a:gd name="connsiteY8248" fmla="*/ 5891206 h 6857999"/>
              <a:gd name="connsiteX8249" fmla="*/ 4749538 w 5286365"/>
              <a:gd name="connsiteY8249" fmla="*/ 5892794 h 6857999"/>
              <a:gd name="connsiteX8250" fmla="*/ 4748347 w 5286365"/>
              <a:gd name="connsiteY8250" fmla="*/ 5894382 h 6857999"/>
              <a:gd name="connsiteX8251" fmla="*/ 4746762 w 5286365"/>
              <a:gd name="connsiteY8251" fmla="*/ 5895969 h 6857999"/>
              <a:gd name="connsiteX8252" fmla="*/ 4742792 w 5286365"/>
              <a:gd name="connsiteY8252" fmla="*/ 5898350 h 6857999"/>
              <a:gd name="connsiteX8253" fmla="*/ 4739221 w 5286365"/>
              <a:gd name="connsiteY8253" fmla="*/ 5900334 h 6857999"/>
              <a:gd name="connsiteX8254" fmla="*/ 4735254 w 5286365"/>
              <a:gd name="connsiteY8254" fmla="*/ 5903113 h 6857999"/>
              <a:gd name="connsiteX8255" fmla="*/ 4732078 w 5286365"/>
              <a:gd name="connsiteY8255" fmla="*/ 5905097 h 6857999"/>
              <a:gd name="connsiteX8256" fmla="*/ 4730492 w 5286365"/>
              <a:gd name="connsiteY8256" fmla="*/ 5906288 h 6857999"/>
              <a:gd name="connsiteX8257" fmla="*/ 4728904 w 5286365"/>
              <a:gd name="connsiteY8257" fmla="*/ 5907875 h 6857999"/>
              <a:gd name="connsiteX8258" fmla="*/ 4727713 w 5286365"/>
              <a:gd name="connsiteY8258" fmla="*/ 5909860 h 6857999"/>
              <a:gd name="connsiteX8259" fmla="*/ 4727318 w 5286365"/>
              <a:gd name="connsiteY8259" fmla="*/ 5911844 h 6857999"/>
              <a:gd name="connsiteX8260" fmla="*/ 4732475 w 5286365"/>
              <a:gd name="connsiteY8260" fmla="*/ 5911844 h 6857999"/>
              <a:gd name="connsiteX8261" fmla="*/ 4736445 w 5286365"/>
              <a:gd name="connsiteY8261" fmla="*/ 5911050 h 6857999"/>
              <a:gd name="connsiteX8262" fmla="*/ 4740013 w 5286365"/>
              <a:gd name="connsiteY8262" fmla="*/ 5909860 h 6857999"/>
              <a:gd name="connsiteX8263" fmla="*/ 4742792 w 5286365"/>
              <a:gd name="connsiteY8263" fmla="*/ 5909066 h 6857999"/>
              <a:gd name="connsiteX8264" fmla="*/ 4746364 w 5286365"/>
              <a:gd name="connsiteY8264" fmla="*/ 5907478 h 6857999"/>
              <a:gd name="connsiteX8265" fmla="*/ 4749935 w 5286365"/>
              <a:gd name="connsiteY8265" fmla="*/ 5906288 h 6857999"/>
              <a:gd name="connsiteX8266" fmla="*/ 4753902 w 5286365"/>
              <a:gd name="connsiteY8266" fmla="*/ 5905891 h 6857999"/>
              <a:gd name="connsiteX8267" fmla="*/ 4759457 w 5286365"/>
              <a:gd name="connsiteY8267" fmla="*/ 5905891 h 6857999"/>
              <a:gd name="connsiteX8268" fmla="*/ 4753902 w 5286365"/>
              <a:gd name="connsiteY8268" fmla="*/ 5909463 h 6857999"/>
              <a:gd name="connsiteX8269" fmla="*/ 4749935 w 5286365"/>
              <a:gd name="connsiteY8269" fmla="*/ 5912638 h 6857999"/>
              <a:gd name="connsiteX8270" fmla="*/ 4746364 w 5286365"/>
              <a:gd name="connsiteY8270" fmla="*/ 5915416 h 6857999"/>
              <a:gd name="connsiteX8271" fmla="*/ 4744381 w 5286365"/>
              <a:gd name="connsiteY8271" fmla="*/ 5918988 h 6857999"/>
              <a:gd name="connsiteX8272" fmla="*/ 4742395 w 5286365"/>
              <a:gd name="connsiteY8272" fmla="*/ 5922163 h 6857999"/>
              <a:gd name="connsiteX8273" fmla="*/ 4741602 w 5286365"/>
              <a:gd name="connsiteY8273" fmla="*/ 5924941 h 6857999"/>
              <a:gd name="connsiteX8274" fmla="*/ 4740808 w 5286365"/>
              <a:gd name="connsiteY8274" fmla="*/ 5928116 h 6857999"/>
              <a:gd name="connsiteX8275" fmla="*/ 4740808 w 5286365"/>
              <a:gd name="connsiteY8275" fmla="*/ 5930894 h 6857999"/>
              <a:gd name="connsiteX8276" fmla="*/ 4740808 w 5286365"/>
              <a:gd name="connsiteY8276" fmla="*/ 5936450 h 6857999"/>
              <a:gd name="connsiteX8277" fmla="*/ 4740808 w 5286365"/>
              <a:gd name="connsiteY8277" fmla="*/ 5942006 h 6857999"/>
              <a:gd name="connsiteX8278" fmla="*/ 4740808 w 5286365"/>
              <a:gd name="connsiteY8278" fmla="*/ 5944784 h 6857999"/>
              <a:gd name="connsiteX8279" fmla="*/ 4740013 w 5286365"/>
              <a:gd name="connsiteY8279" fmla="*/ 5947166 h 6857999"/>
              <a:gd name="connsiteX8280" fmla="*/ 4738428 w 5286365"/>
              <a:gd name="connsiteY8280" fmla="*/ 5949150 h 6857999"/>
              <a:gd name="connsiteX8281" fmla="*/ 4736445 w 5286365"/>
              <a:gd name="connsiteY8281" fmla="*/ 5951532 h 6857999"/>
              <a:gd name="connsiteX8282" fmla="*/ 4736046 w 5286365"/>
              <a:gd name="connsiteY8282" fmla="*/ 5951134 h 6857999"/>
              <a:gd name="connsiteX8283" fmla="*/ 4734458 w 5286365"/>
              <a:gd name="connsiteY8283" fmla="*/ 5950738 h 6857999"/>
              <a:gd name="connsiteX8284" fmla="*/ 4730889 w 5286365"/>
              <a:gd name="connsiteY8284" fmla="*/ 5947563 h 6857999"/>
              <a:gd name="connsiteX8285" fmla="*/ 4726523 w 5286365"/>
              <a:gd name="connsiteY8285" fmla="*/ 5943594 h 6857999"/>
              <a:gd name="connsiteX8286" fmla="*/ 4720967 w 5286365"/>
              <a:gd name="connsiteY8286" fmla="*/ 5940022 h 6857999"/>
              <a:gd name="connsiteX8287" fmla="*/ 4717794 w 5286365"/>
              <a:gd name="connsiteY8287" fmla="*/ 5938434 h 6857999"/>
              <a:gd name="connsiteX8288" fmla="*/ 4715412 w 5286365"/>
              <a:gd name="connsiteY8288" fmla="*/ 5937641 h 6857999"/>
              <a:gd name="connsiteX8289" fmla="*/ 4712634 w 5286365"/>
              <a:gd name="connsiteY8289" fmla="*/ 5937641 h 6857999"/>
              <a:gd name="connsiteX8290" fmla="*/ 4710255 w 5286365"/>
              <a:gd name="connsiteY8290" fmla="*/ 5938038 h 6857999"/>
              <a:gd name="connsiteX8291" fmla="*/ 4708272 w 5286365"/>
              <a:gd name="connsiteY8291" fmla="*/ 5939625 h 6857999"/>
              <a:gd name="connsiteX8292" fmla="*/ 4706285 w 5286365"/>
              <a:gd name="connsiteY8292" fmla="*/ 5942404 h 6857999"/>
              <a:gd name="connsiteX8293" fmla="*/ 4705095 w 5286365"/>
              <a:gd name="connsiteY8293" fmla="*/ 5945975 h 6857999"/>
              <a:gd name="connsiteX8294" fmla="*/ 4704302 w 5286365"/>
              <a:gd name="connsiteY8294" fmla="*/ 5951532 h 6857999"/>
              <a:gd name="connsiteX8295" fmla="*/ 4702317 w 5286365"/>
              <a:gd name="connsiteY8295" fmla="*/ 5949547 h 6857999"/>
              <a:gd name="connsiteX8296" fmla="*/ 4701920 w 5286365"/>
              <a:gd name="connsiteY8296" fmla="*/ 5947166 h 6857999"/>
              <a:gd name="connsiteX8297" fmla="*/ 4701920 w 5286365"/>
              <a:gd name="connsiteY8297" fmla="*/ 5944784 h 6857999"/>
              <a:gd name="connsiteX8298" fmla="*/ 4702714 w 5286365"/>
              <a:gd name="connsiteY8298" fmla="*/ 5941610 h 6857999"/>
              <a:gd name="connsiteX8299" fmla="*/ 4704698 w 5286365"/>
              <a:gd name="connsiteY8299" fmla="*/ 5938434 h 6857999"/>
              <a:gd name="connsiteX8300" fmla="*/ 4706684 w 5286365"/>
              <a:gd name="connsiteY8300" fmla="*/ 5934863 h 6857999"/>
              <a:gd name="connsiteX8301" fmla="*/ 4711841 w 5286365"/>
              <a:gd name="connsiteY8301" fmla="*/ 5927719 h 6857999"/>
              <a:gd name="connsiteX8302" fmla="*/ 4715015 w 5286365"/>
              <a:gd name="connsiteY8302" fmla="*/ 5923354 h 6857999"/>
              <a:gd name="connsiteX8303" fmla="*/ 4717395 w 5286365"/>
              <a:gd name="connsiteY8303" fmla="*/ 5919384 h 6857999"/>
              <a:gd name="connsiteX8304" fmla="*/ 4719382 w 5286365"/>
              <a:gd name="connsiteY8304" fmla="*/ 5915019 h 6857999"/>
              <a:gd name="connsiteX8305" fmla="*/ 4720967 w 5286365"/>
              <a:gd name="connsiteY8305" fmla="*/ 5910654 h 6857999"/>
              <a:gd name="connsiteX8306" fmla="*/ 4721763 w 5286365"/>
              <a:gd name="connsiteY8306" fmla="*/ 5905494 h 6857999"/>
              <a:gd name="connsiteX8307" fmla="*/ 4721763 w 5286365"/>
              <a:gd name="connsiteY8307" fmla="*/ 5900334 h 6857999"/>
              <a:gd name="connsiteX8308" fmla="*/ 4720967 w 5286365"/>
              <a:gd name="connsiteY8308" fmla="*/ 5894778 h 6857999"/>
              <a:gd name="connsiteX8309" fmla="*/ 4718983 w 5286365"/>
              <a:gd name="connsiteY8309" fmla="*/ 5889222 h 6857999"/>
              <a:gd name="connsiteX8310" fmla="*/ 4717001 w 5286365"/>
              <a:gd name="connsiteY8310" fmla="*/ 5890810 h 6857999"/>
              <a:gd name="connsiteX8311" fmla="*/ 4715015 w 5286365"/>
              <a:gd name="connsiteY8311" fmla="*/ 5892397 h 6857999"/>
              <a:gd name="connsiteX8312" fmla="*/ 4713429 w 5286365"/>
              <a:gd name="connsiteY8312" fmla="*/ 5893984 h 6857999"/>
              <a:gd name="connsiteX8313" fmla="*/ 4711841 w 5286365"/>
              <a:gd name="connsiteY8313" fmla="*/ 5895969 h 6857999"/>
              <a:gd name="connsiteX8314" fmla="*/ 4710255 w 5286365"/>
              <a:gd name="connsiteY8314" fmla="*/ 5899938 h 6857999"/>
              <a:gd name="connsiteX8315" fmla="*/ 4708667 w 5286365"/>
              <a:gd name="connsiteY8315" fmla="*/ 5905097 h 6857999"/>
              <a:gd name="connsiteX8316" fmla="*/ 4707476 w 5286365"/>
              <a:gd name="connsiteY8316" fmla="*/ 5915019 h 6857999"/>
              <a:gd name="connsiteX8317" fmla="*/ 4705891 w 5286365"/>
              <a:gd name="connsiteY8317" fmla="*/ 5919384 h 6857999"/>
              <a:gd name="connsiteX8318" fmla="*/ 4704698 w 5286365"/>
              <a:gd name="connsiteY8318" fmla="*/ 5921369 h 6857999"/>
              <a:gd name="connsiteX8319" fmla="*/ 4703905 w 5286365"/>
              <a:gd name="connsiteY8319" fmla="*/ 5923354 h 6857999"/>
              <a:gd name="connsiteX8320" fmla="*/ 4699938 w 5286365"/>
              <a:gd name="connsiteY8320" fmla="*/ 5922560 h 6857999"/>
              <a:gd name="connsiteX8321" fmla="*/ 4697159 w 5286365"/>
              <a:gd name="connsiteY8321" fmla="*/ 5920972 h 6857999"/>
              <a:gd name="connsiteX8322" fmla="*/ 4695176 w 5286365"/>
              <a:gd name="connsiteY8322" fmla="*/ 5918988 h 6857999"/>
              <a:gd name="connsiteX8323" fmla="*/ 4694383 w 5286365"/>
              <a:gd name="connsiteY8323" fmla="*/ 5917400 h 6857999"/>
              <a:gd name="connsiteX8324" fmla="*/ 4693588 w 5286365"/>
              <a:gd name="connsiteY8324" fmla="*/ 5915019 h 6857999"/>
              <a:gd name="connsiteX8325" fmla="*/ 4694383 w 5286365"/>
              <a:gd name="connsiteY8325" fmla="*/ 5913034 h 6857999"/>
              <a:gd name="connsiteX8326" fmla="*/ 4694778 w 5286365"/>
              <a:gd name="connsiteY8326" fmla="*/ 5910654 h 6857999"/>
              <a:gd name="connsiteX8327" fmla="*/ 4695573 w 5286365"/>
              <a:gd name="connsiteY8327" fmla="*/ 5907875 h 6857999"/>
              <a:gd name="connsiteX8328" fmla="*/ 4698349 w 5286365"/>
              <a:gd name="connsiteY8328" fmla="*/ 5903510 h 6857999"/>
              <a:gd name="connsiteX8329" fmla="*/ 4700731 w 5286365"/>
              <a:gd name="connsiteY8329" fmla="*/ 5898350 h 6857999"/>
              <a:gd name="connsiteX8330" fmla="*/ 4702714 w 5286365"/>
              <a:gd name="connsiteY8330" fmla="*/ 5893984 h 6857999"/>
              <a:gd name="connsiteX8331" fmla="*/ 4703112 w 5286365"/>
              <a:gd name="connsiteY8331" fmla="*/ 5891206 h 6857999"/>
              <a:gd name="connsiteX8332" fmla="*/ 4702714 w 5286365"/>
              <a:gd name="connsiteY8332" fmla="*/ 5889222 h 6857999"/>
              <a:gd name="connsiteX8333" fmla="*/ 4698349 w 5286365"/>
              <a:gd name="connsiteY8333" fmla="*/ 5892794 h 6857999"/>
              <a:gd name="connsiteX8334" fmla="*/ 4694383 w 5286365"/>
              <a:gd name="connsiteY8334" fmla="*/ 5895969 h 6857999"/>
              <a:gd name="connsiteX8335" fmla="*/ 4690810 w 5286365"/>
              <a:gd name="connsiteY8335" fmla="*/ 5899938 h 6857999"/>
              <a:gd name="connsiteX8336" fmla="*/ 4687635 w 5286365"/>
              <a:gd name="connsiteY8336" fmla="*/ 5904304 h 6857999"/>
              <a:gd name="connsiteX8337" fmla="*/ 4685254 w 5286365"/>
              <a:gd name="connsiteY8337" fmla="*/ 5909066 h 6857999"/>
              <a:gd name="connsiteX8338" fmla="*/ 4683270 w 5286365"/>
              <a:gd name="connsiteY8338" fmla="*/ 5913828 h 6857999"/>
              <a:gd name="connsiteX8339" fmla="*/ 4681684 w 5286365"/>
              <a:gd name="connsiteY8339" fmla="*/ 5918988 h 6857999"/>
              <a:gd name="connsiteX8340" fmla="*/ 4680096 w 5286365"/>
              <a:gd name="connsiteY8340" fmla="*/ 5924147 h 6857999"/>
              <a:gd name="connsiteX8341" fmla="*/ 4678113 w 5286365"/>
              <a:gd name="connsiteY8341" fmla="*/ 5934863 h 6857999"/>
              <a:gd name="connsiteX8342" fmla="*/ 4676525 w 5286365"/>
              <a:gd name="connsiteY8342" fmla="*/ 5946769 h 6857999"/>
              <a:gd name="connsiteX8343" fmla="*/ 4674541 w 5286365"/>
              <a:gd name="connsiteY8343" fmla="*/ 5958278 h 6857999"/>
              <a:gd name="connsiteX8344" fmla="*/ 4672557 w 5286365"/>
              <a:gd name="connsiteY8344" fmla="*/ 5968994 h 6857999"/>
              <a:gd name="connsiteX8345" fmla="*/ 4670574 w 5286365"/>
              <a:gd name="connsiteY8345" fmla="*/ 5957088 h 6857999"/>
              <a:gd name="connsiteX8346" fmla="*/ 4669779 w 5286365"/>
              <a:gd name="connsiteY8346" fmla="*/ 5945182 h 6857999"/>
              <a:gd name="connsiteX8347" fmla="*/ 4668590 w 5286365"/>
              <a:gd name="connsiteY8347" fmla="*/ 5932482 h 6857999"/>
              <a:gd name="connsiteX8348" fmla="*/ 4668194 w 5286365"/>
              <a:gd name="connsiteY8348" fmla="*/ 5920575 h 6857999"/>
              <a:gd name="connsiteX8349" fmla="*/ 4668194 w 5286365"/>
              <a:gd name="connsiteY8349" fmla="*/ 5908272 h 6857999"/>
              <a:gd name="connsiteX8350" fmla="*/ 4668590 w 5286365"/>
              <a:gd name="connsiteY8350" fmla="*/ 5895969 h 6857999"/>
              <a:gd name="connsiteX8351" fmla="*/ 4669779 w 5286365"/>
              <a:gd name="connsiteY8351" fmla="*/ 5870966 h 6857999"/>
              <a:gd name="connsiteX8352" fmla="*/ 4672160 w 5286365"/>
              <a:gd name="connsiteY8352" fmla="*/ 5845566 h 6857999"/>
              <a:gd name="connsiteX8353" fmla="*/ 4674541 w 5286365"/>
              <a:gd name="connsiteY8353" fmla="*/ 5820166 h 6857999"/>
              <a:gd name="connsiteX8354" fmla="*/ 4680096 w 5286365"/>
              <a:gd name="connsiteY8354" fmla="*/ 5768969 h 6857999"/>
              <a:gd name="connsiteX8355" fmla="*/ 4682080 w 5286365"/>
              <a:gd name="connsiteY8355" fmla="*/ 5743172 h 6857999"/>
              <a:gd name="connsiteX8356" fmla="*/ 4683668 w 5286365"/>
              <a:gd name="connsiteY8356" fmla="*/ 5717772 h 6857999"/>
              <a:gd name="connsiteX8357" fmla="*/ 4683668 w 5286365"/>
              <a:gd name="connsiteY8357" fmla="*/ 5705072 h 6857999"/>
              <a:gd name="connsiteX8358" fmla="*/ 4683668 w 5286365"/>
              <a:gd name="connsiteY8358" fmla="*/ 5691975 h 6857999"/>
              <a:gd name="connsiteX8359" fmla="*/ 4683270 w 5286365"/>
              <a:gd name="connsiteY8359" fmla="*/ 5679672 h 6857999"/>
              <a:gd name="connsiteX8360" fmla="*/ 4682875 w 5286365"/>
              <a:gd name="connsiteY8360" fmla="*/ 5666972 h 6857999"/>
              <a:gd name="connsiteX8361" fmla="*/ 4681286 w 5286365"/>
              <a:gd name="connsiteY8361" fmla="*/ 5654669 h 6857999"/>
              <a:gd name="connsiteX8362" fmla="*/ 4679699 w 5286365"/>
              <a:gd name="connsiteY8362" fmla="*/ 5641969 h 6857999"/>
              <a:gd name="connsiteX8363" fmla="*/ 4677320 w 5286365"/>
              <a:gd name="connsiteY8363" fmla="*/ 5629269 h 6857999"/>
              <a:gd name="connsiteX8364" fmla="*/ 4674144 w 5286365"/>
              <a:gd name="connsiteY8364" fmla="*/ 5616966 h 6857999"/>
              <a:gd name="connsiteX8365" fmla="*/ 4670574 w 5286365"/>
              <a:gd name="connsiteY8365" fmla="*/ 5604266 h 6857999"/>
              <a:gd name="connsiteX8366" fmla="*/ 4666605 w 5286365"/>
              <a:gd name="connsiteY8366" fmla="*/ 5592360 h 6857999"/>
              <a:gd name="connsiteX8367" fmla="*/ 4661447 w 5286365"/>
              <a:gd name="connsiteY8367" fmla="*/ 5580057 h 6857999"/>
              <a:gd name="connsiteX8368" fmla="*/ 4656287 w 5286365"/>
              <a:gd name="connsiteY8368" fmla="*/ 5568150 h 6857999"/>
              <a:gd name="connsiteX8369" fmla="*/ 4657082 w 5286365"/>
              <a:gd name="connsiteY8369" fmla="*/ 5564579 h 6857999"/>
              <a:gd name="connsiteX8370" fmla="*/ 4658669 w 5286365"/>
              <a:gd name="connsiteY8370" fmla="*/ 5562197 h 6857999"/>
              <a:gd name="connsiteX8371" fmla="*/ 4660258 w 5286365"/>
              <a:gd name="connsiteY8371" fmla="*/ 5559022 h 6857999"/>
              <a:gd name="connsiteX8372" fmla="*/ 4661447 w 5286365"/>
              <a:gd name="connsiteY8372" fmla="*/ 5556641 h 6857999"/>
              <a:gd name="connsiteX8373" fmla="*/ 4666208 w 5286365"/>
              <a:gd name="connsiteY8373" fmla="*/ 5551482 h 6857999"/>
              <a:gd name="connsiteX8374" fmla="*/ 4670574 w 5286365"/>
              <a:gd name="connsiteY8374" fmla="*/ 5547116 h 6857999"/>
              <a:gd name="connsiteX8375" fmla="*/ 4675732 w 5286365"/>
              <a:gd name="connsiteY8375" fmla="*/ 5543147 h 6857999"/>
              <a:gd name="connsiteX8376" fmla="*/ 4680096 w 5286365"/>
              <a:gd name="connsiteY8376" fmla="*/ 5538385 h 6857999"/>
              <a:gd name="connsiteX8377" fmla="*/ 4684066 w 5286365"/>
              <a:gd name="connsiteY8377" fmla="*/ 5533622 h 6857999"/>
              <a:gd name="connsiteX8378" fmla="*/ 4686049 w 5286365"/>
              <a:gd name="connsiteY8378" fmla="*/ 5530844 h 6857999"/>
              <a:gd name="connsiteX8379" fmla="*/ 4687635 w 5286365"/>
              <a:gd name="connsiteY8379" fmla="*/ 5528463 h 6857999"/>
              <a:gd name="connsiteX8380" fmla="*/ 4686842 w 5286365"/>
              <a:gd name="connsiteY8380" fmla="*/ 5526479 h 6857999"/>
              <a:gd name="connsiteX8381" fmla="*/ 4685254 w 5286365"/>
              <a:gd name="connsiteY8381" fmla="*/ 5524891 h 6857999"/>
              <a:gd name="connsiteX8382" fmla="*/ 4683270 w 5286365"/>
              <a:gd name="connsiteY8382" fmla="*/ 5523304 h 6857999"/>
              <a:gd name="connsiteX8383" fmla="*/ 4681286 w 5286365"/>
              <a:gd name="connsiteY8383" fmla="*/ 5522907 h 6857999"/>
              <a:gd name="connsiteX8384" fmla="*/ 4676525 w 5286365"/>
              <a:gd name="connsiteY8384" fmla="*/ 5520922 h 6857999"/>
              <a:gd name="connsiteX8385" fmla="*/ 4671763 w 5286365"/>
              <a:gd name="connsiteY8385" fmla="*/ 5520129 h 6857999"/>
              <a:gd name="connsiteX8386" fmla="*/ 4667003 w 5286365"/>
              <a:gd name="connsiteY8386" fmla="*/ 5518144 h 6857999"/>
              <a:gd name="connsiteX8387" fmla="*/ 4665017 w 5286365"/>
              <a:gd name="connsiteY8387" fmla="*/ 5516954 h 6857999"/>
              <a:gd name="connsiteX8388" fmla="*/ 4663827 w 5286365"/>
              <a:gd name="connsiteY8388" fmla="*/ 5515366 h 6857999"/>
              <a:gd name="connsiteX8389" fmla="*/ 4662636 w 5286365"/>
              <a:gd name="connsiteY8389" fmla="*/ 5513779 h 6857999"/>
              <a:gd name="connsiteX8390" fmla="*/ 4662241 w 5286365"/>
              <a:gd name="connsiteY8390" fmla="*/ 5511397 h 6857999"/>
              <a:gd name="connsiteX8391" fmla="*/ 4662241 w 5286365"/>
              <a:gd name="connsiteY8391" fmla="*/ 5509016 h 6857999"/>
              <a:gd name="connsiteX8392" fmla="*/ 4663033 w 5286365"/>
              <a:gd name="connsiteY8392" fmla="*/ 5505841 h 6857999"/>
              <a:gd name="connsiteX8393" fmla="*/ 4667796 w 5286365"/>
              <a:gd name="connsiteY8393" fmla="*/ 5505444 h 6857999"/>
              <a:gd name="connsiteX8394" fmla="*/ 4671367 w 5286365"/>
              <a:gd name="connsiteY8394" fmla="*/ 5504254 h 6857999"/>
              <a:gd name="connsiteX8395" fmla="*/ 4674144 w 5286365"/>
              <a:gd name="connsiteY8395" fmla="*/ 5503460 h 6857999"/>
              <a:gd name="connsiteX8396" fmla="*/ 4676130 w 5286365"/>
              <a:gd name="connsiteY8396" fmla="*/ 5502269 h 6857999"/>
              <a:gd name="connsiteX8397" fmla="*/ 4678113 w 5286365"/>
              <a:gd name="connsiteY8397" fmla="*/ 5501079 h 6857999"/>
              <a:gd name="connsiteX8398" fmla="*/ 4679304 w 5286365"/>
              <a:gd name="connsiteY8398" fmla="*/ 5499888 h 6857999"/>
              <a:gd name="connsiteX8399" fmla="*/ 4679699 w 5286365"/>
              <a:gd name="connsiteY8399" fmla="*/ 5498300 h 6857999"/>
              <a:gd name="connsiteX8400" fmla="*/ 4680096 w 5286365"/>
              <a:gd name="connsiteY8400" fmla="*/ 5496713 h 6857999"/>
              <a:gd name="connsiteX8401" fmla="*/ 4680096 w 5286365"/>
              <a:gd name="connsiteY8401" fmla="*/ 5494729 h 6857999"/>
              <a:gd name="connsiteX8402" fmla="*/ 4679699 w 5286365"/>
              <a:gd name="connsiteY8402" fmla="*/ 5493538 h 6857999"/>
              <a:gd name="connsiteX8403" fmla="*/ 4677715 w 5286365"/>
              <a:gd name="connsiteY8403" fmla="*/ 5489966 h 6857999"/>
              <a:gd name="connsiteX8404" fmla="*/ 4675333 w 5286365"/>
              <a:gd name="connsiteY8404" fmla="*/ 5486394 h 6857999"/>
              <a:gd name="connsiteX8405" fmla="*/ 4672160 w 5286365"/>
              <a:gd name="connsiteY8405" fmla="*/ 5482822 h 6857999"/>
              <a:gd name="connsiteX8406" fmla="*/ 4669779 w 5286365"/>
              <a:gd name="connsiteY8406" fmla="*/ 5479250 h 6857999"/>
              <a:gd name="connsiteX8407" fmla="*/ 4667003 w 5286365"/>
              <a:gd name="connsiteY8407" fmla="*/ 5475679 h 6857999"/>
              <a:gd name="connsiteX8408" fmla="*/ 4665812 w 5286365"/>
              <a:gd name="connsiteY8408" fmla="*/ 5473297 h 6857999"/>
              <a:gd name="connsiteX8409" fmla="*/ 4665812 w 5286365"/>
              <a:gd name="connsiteY8409" fmla="*/ 5471710 h 6857999"/>
              <a:gd name="connsiteX8410" fmla="*/ 4665812 w 5286365"/>
              <a:gd name="connsiteY8410" fmla="*/ 5470122 h 6857999"/>
              <a:gd name="connsiteX8411" fmla="*/ 4666208 w 5286365"/>
              <a:gd name="connsiteY8411" fmla="*/ 5469329 h 6857999"/>
              <a:gd name="connsiteX8412" fmla="*/ 4667003 w 5286365"/>
              <a:gd name="connsiteY8412" fmla="*/ 5468138 h 6857999"/>
              <a:gd name="connsiteX8413" fmla="*/ 4668590 w 5286365"/>
              <a:gd name="connsiteY8413" fmla="*/ 5467741 h 6857999"/>
              <a:gd name="connsiteX8414" fmla="*/ 4671367 w 5286365"/>
              <a:gd name="connsiteY8414" fmla="*/ 5466947 h 6857999"/>
              <a:gd name="connsiteX8415" fmla="*/ 4677320 w 5286365"/>
              <a:gd name="connsiteY8415" fmla="*/ 5466154 h 6857999"/>
              <a:gd name="connsiteX8416" fmla="*/ 4686049 w 5286365"/>
              <a:gd name="connsiteY8416" fmla="*/ 5466154 h 6857999"/>
              <a:gd name="connsiteX8417" fmla="*/ 4677715 w 5286365"/>
              <a:gd name="connsiteY8417" fmla="*/ 5460597 h 6857999"/>
              <a:gd name="connsiteX8418" fmla="*/ 4670177 w 5286365"/>
              <a:gd name="connsiteY8418" fmla="*/ 5455438 h 6857999"/>
              <a:gd name="connsiteX8419" fmla="*/ 4663827 w 5286365"/>
              <a:gd name="connsiteY8419" fmla="*/ 5449882 h 6857999"/>
              <a:gd name="connsiteX8420" fmla="*/ 4657479 w 5286365"/>
              <a:gd name="connsiteY8420" fmla="*/ 5444722 h 6857999"/>
              <a:gd name="connsiteX8421" fmla="*/ 4647161 w 5286365"/>
              <a:gd name="connsiteY8421" fmla="*/ 5434800 h 6857999"/>
              <a:gd name="connsiteX8422" fmla="*/ 4642399 w 5286365"/>
              <a:gd name="connsiteY8422" fmla="*/ 5430832 h 6857999"/>
              <a:gd name="connsiteX8423" fmla="*/ 4637637 w 5286365"/>
              <a:gd name="connsiteY8423" fmla="*/ 5427260 h 6857999"/>
              <a:gd name="connsiteX8424" fmla="*/ 4637637 w 5286365"/>
              <a:gd name="connsiteY8424" fmla="*/ 5424482 h 6857999"/>
              <a:gd name="connsiteX8425" fmla="*/ 4637637 w 5286365"/>
              <a:gd name="connsiteY8425" fmla="*/ 5422100 h 6857999"/>
              <a:gd name="connsiteX8426" fmla="*/ 4638034 w 5286365"/>
              <a:gd name="connsiteY8426" fmla="*/ 5420116 h 6857999"/>
              <a:gd name="connsiteX8427" fmla="*/ 4639224 w 5286365"/>
              <a:gd name="connsiteY8427" fmla="*/ 5418132 h 6857999"/>
              <a:gd name="connsiteX8428" fmla="*/ 4641209 w 5286365"/>
              <a:gd name="connsiteY8428" fmla="*/ 5414957 h 6857999"/>
              <a:gd name="connsiteX8429" fmla="*/ 4644383 w 5286365"/>
              <a:gd name="connsiteY8429" fmla="*/ 5412179 h 6857999"/>
              <a:gd name="connsiteX8430" fmla="*/ 4647957 w 5286365"/>
              <a:gd name="connsiteY8430" fmla="*/ 5410194 h 6857999"/>
              <a:gd name="connsiteX8431" fmla="*/ 4651924 w 5286365"/>
              <a:gd name="connsiteY8431" fmla="*/ 5408210 h 6857999"/>
              <a:gd name="connsiteX8432" fmla="*/ 4661050 w 5286365"/>
              <a:gd name="connsiteY8432" fmla="*/ 5404241 h 6857999"/>
              <a:gd name="connsiteX8433" fmla="*/ 4657082 w 5286365"/>
              <a:gd name="connsiteY8433" fmla="*/ 5404638 h 6857999"/>
              <a:gd name="connsiteX8434" fmla="*/ 4653114 w 5286365"/>
              <a:gd name="connsiteY8434" fmla="*/ 5404638 h 6857999"/>
              <a:gd name="connsiteX8435" fmla="*/ 4649940 w 5286365"/>
              <a:gd name="connsiteY8435" fmla="*/ 5404241 h 6857999"/>
              <a:gd name="connsiteX8436" fmla="*/ 4647161 w 5286365"/>
              <a:gd name="connsiteY8436" fmla="*/ 5402654 h 6857999"/>
              <a:gd name="connsiteX8437" fmla="*/ 4645178 w 5286365"/>
              <a:gd name="connsiteY8437" fmla="*/ 5400669 h 6857999"/>
              <a:gd name="connsiteX8438" fmla="*/ 4643192 w 5286365"/>
              <a:gd name="connsiteY8438" fmla="*/ 5398685 h 6857999"/>
              <a:gd name="connsiteX8439" fmla="*/ 4641209 w 5286365"/>
              <a:gd name="connsiteY8439" fmla="*/ 5395510 h 6857999"/>
              <a:gd name="connsiteX8440" fmla="*/ 4639623 w 5286365"/>
              <a:gd name="connsiteY8440" fmla="*/ 5392335 h 6857999"/>
              <a:gd name="connsiteX8441" fmla="*/ 4638431 w 5286365"/>
              <a:gd name="connsiteY8441" fmla="*/ 5388366 h 6857999"/>
              <a:gd name="connsiteX8442" fmla="*/ 4638034 w 5286365"/>
              <a:gd name="connsiteY8442" fmla="*/ 5384794 h 6857999"/>
              <a:gd name="connsiteX8443" fmla="*/ 4636447 w 5286365"/>
              <a:gd name="connsiteY8443" fmla="*/ 5376063 h 6857999"/>
              <a:gd name="connsiteX8444" fmla="*/ 4636447 w 5286365"/>
              <a:gd name="connsiteY8444" fmla="*/ 5366538 h 6857999"/>
              <a:gd name="connsiteX8445" fmla="*/ 4636447 w 5286365"/>
              <a:gd name="connsiteY8445" fmla="*/ 5356219 h 6857999"/>
              <a:gd name="connsiteX8446" fmla="*/ 4637241 w 5286365"/>
              <a:gd name="connsiteY8446" fmla="*/ 5336375 h 6857999"/>
              <a:gd name="connsiteX8447" fmla="*/ 4637637 w 5286365"/>
              <a:gd name="connsiteY8447" fmla="*/ 5326454 h 6857999"/>
              <a:gd name="connsiteX8448" fmla="*/ 4637241 w 5286365"/>
              <a:gd name="connsiteY8448" fmla="*/ 5317722 h 6857999"/>
              <a:gd name="connsiteX8449" fmla="*/ 4636051 w 5286365"/>
              <a:gd name="connsiteY8449" fmla="*/ 5310182 h 6857999"/>
              <a:gd name="connsiteX8450" fmla="*/ 4635653 w 5286365"/>
              <a:gd name="connsiteY8450" fmla="*/ 5306610 h 6857999"/>
              <a:gd name="connsiteX8451" fmla="*/ 4634464 w 5286365"/>
              <a:gd name="connsiteY8451" fmla="*/ 5303832 h 6857999"/>
              <a:gd name="connsiteX8452" fmla="*/ 4632877 w 5286365"/>
              <a:gd name="connsiteY8452" fmla="*/ 5301054 h 6857999"/>
              <a:gd name="connsiteX8453" fmla="*/ 4631687 w 5286365"/>
              <a:gd name="connsiteY8453" fmla="*/ 5299466 h 6857999"/>
              <a:gd name="connsiteX8454" fmla="*/ 4629701 w 5286365"/>
              <a:gd name="connsiteY8454" fmla="*/ 5298275 h 6857999"/>
              <a:gd name="connsiteX8455" fmla="*/ 4626924 w 5286365"/>
              <a:gd name="connsiteY8455" fmla="*/ 5297085 h 6857999"/>
              <a:gd name="connsiteX8456" fmla="*/ 4629701 w 5286365"/>
              <a:gd name="connsiteY8456" fmla="*/ 5292719 h 6857999"/>
              <a:gd name="connsiteX8457" fmla="*/ 4632082 w 5286365"/>
              <a:gd name="connsiteY8457" fmla="*/ 5287957 h 6857999"/>
              <a:gd name="connsiteX8458" fmla="*/ 4633670 w 5286365"/>
              <a:gd name="connsiteY8458" fmla="*/ 5283591 h 6857999"/>
              <a:gd name="connsiteX8459" fmla="*/ 4634464 w 5286365"/>
              <a:gd name="connsiteY8459" fmla="*/ 5278432 h 6857999"/>
              <a:gd name="connsiteX8460" fmla="*/ 4634861 w 5286365"/>
              <a:gd name="connsiteY8460" fmla="*/ 5272875 h 6857999"/>
              <a:gd name="connsiteX8461" fmla="*/ 4635653 w 5286365"/>
              <a:gd name="connsiteY8461" fmla="*/ 5267716 h 6857999"/>
              <a:gd name="connsiteX8462" fmla="*/ 4635653 w 5286365"/>
              <a:gd name="connsiteY8462" fmla="*/ 5261366 h 6857999"/>
              <a:gd name="connsiteX8463" fmla="*/ 4634861 w 5286365"/>
              <a:gd name="connsiteY8463" fmla="*/ 5255413 h 6857999"/>
              <a:gd name="connsiteX8464" fmla="*/ 4633670 w 5286365"/>
              <a:gd name="connsiteY8464" fmla="*/ 5243110 h 6857999"/>
              <a:gd name="connsiteX8465" fmla="*/ 4630892 w 5286365"/>
              <a:gd name="connsiteY8465" fmla="*/ 5230013 h 6857999"/>
              <a:gd name="connsiteX8466" fmla="*/ 4624939 w 5286365"/>
              <a:gd name="connsiteY8466" fmla="*/ 5201438 h 6857999"/>
              <a:gd name="connsiteX8467" fmla="*/ 4620577 w 5286365"/>
              <a:gd name="connsiteY8467" fmla="*/ 5202232 h 6857999"/>
              <a:gd name="connsiteX8468" fmla="*/ 4616607 w 5286365"/>
              <a:gd name="connsiteY8468" fmla="*/ 5203422 h 6857999"/>
              <a:gd name="connsiteX8469" fmla="*/ 4612638 w 5286365"/>
              <a:gd name="connsiteY8469" fmla="*/ 5204613 h 6857999"/>
              <a:gd name="connsiteX8470" fmla="*/ 4609465 w 5286365"/>
              <a:gd name="connsiteY8470" fmla="*/ 5206994 h 6857999"/>
              <a:gd name="connsiteX8471" fmla="*/ 4606290 w 5286365"/>
              <a:gd name="connsiteY8471" fmla="*/ 5208979 h 6857999"/>
              <a:gd name="connsiteX8472" fmla="*/ 4603512 w 5286365"/>
              <a:gd name="connsiteY8472" fmla="*/ 5211360 h 6857999"/>
              <a:gd name="connsiteX8473" fmla="*/ 4600735 w 5286365"/>
              <a:gd name="connsiteY8473" fmla="*/ 5213741 h 6857999"/>
              <a:gd name="connsiteX8474" fmla="*/ 4598752 w 5286365"/>
              <a:gd name="connsiteY8474" fmla="*/ 5216916 h 6857999"/>
              <a:gd name="connsiteX8475" fmla="*/ 4597561 w 5286365"/>
              <a:gd name="connsiteY8475" fmla="*/ 5219694 h 6857999"/>
              <a:gd name="connsiteX8476" fmla="*/ 4595972 w 5286365"/>
              <a:gd name="connsiteY8476" fmla="*/ 5222869 h 6857999"/>
              <a:gd name="connsiteX8477" fmla="*/ 4593989 w 5286365"/>
              <a:gd name="connsiteY8477" fmla="*/ 5230013 h 6857999"/>
              <a:gd name="connsiteX8478" fmla="*/ 4592798 w 5286365"/>
              <a:gd name="connsiteY8478" fmla="*/ 5236760 h 6857999"/>
              <a:gd name="connsiteX8479" fmla="*/ 4592798 w 5286365"/>
              <a:gd name="connsiteY8479" fmla="*/ 5244300 h 6857999"/>
              <a:gd name="connsiteX8480" fmla="*/ 4593194 w 5286365"/>
              <a:gd name="connsiteY8480" fmla="*/ 5251444 h 6857999"/>
              <a:gd name="connsiteX8481" fmla="*/ 4594385 w 5286365"/>
              <a:gd name="connsiteY8481" fmla="*/ 5258985 h 6857999"/>
              <a:gd name="connsiteX8482" fmla="*/ 4596371 w 5286365"/>
              <a:gd name="connsiteY8482" fmla="*/ 5266129 h 6857999"/>
              <a:gd name="connsiteX8483" fmla="*/ 4598752 w 5286365"/>
              <a:gd name="connsiteY8483" fmla="*/ 5272479 h 6857999"/>
              <a:gd name="connsiteX8484" fmla="*/ 4601528 w 5286365"/>
              <a:gd name="connsiteY8484" fmla="*/ 5278432 h 6857999"/>
              <a:gd name="connsiteX8485" fmla="*/ 4604307 w 5286365"/>
              <a:gd name="connsiteY8485" fmla="*/ 5283988 h 6857999"/>
              <a:gd name="connsiteX8486" fmla="*/ 4607481 w 5286365"/>
              <a:gd name="connsiteY8486" fmla="*/ 5288750 h 6857999"/>
              <a:gd name="connsiteX8487" fmla="*/ 4611052 w 5286365"/>
              <a:gd name="connsiteY8487" fmla="*/ 5291529 h 6857999"/>
              <a:gd name="connsiteX8488" fmla="*/ 4605099 w 5286365"/>
              <a:gd name="connsiteY8488" fmla="*/ 5298275 h 6857999"/>
              <a:gd name="connsiteX8489" fmla="*/ 4599942 w 5286365"/>
              <a:gd name="connsiteY8489" fmla="*/ 5304625 h 6857999"/>
              <a:gd name="connsiteX8490" fmla="*/ 4596371 w 5286365"/>
              <a:gd name="connsiteY8490" fmla="*/ 5312166 h 6857999"/>
              <a:gd name="connsiteX8491" fmla="*/ 4593194 w 5286365"/>
              <a:gd name="connsiteY8491" fmla="*/ 5319310 h 6857999"/>
              <a:gd name="connsiteX8492" fmla="*/ 4590816 w 5286365"/>
              <a:gd name="connsiteY8492" fmla="*/ 5326850 h 6857999"/>
              <a:gd name="connsiteX8493" fmla="*/ 4589227 w 5286365"/>
              <a:gd name="connsiteY8493" fmla="*/ 5334391 h 6857999"/>
              <a:gd name="connsiteX8494" fmla="*/ 4588435 w 5286365"/>
              <a:gd name="connsiteY8494" fmla="*/ 5341932 h 6857999"/>
              <a:gd name="connsiteX8495" fmla="*/ 4588036 w 5286365"/>
              <a:gd name="connsiteY8495" fmla="*/ 5349472 h 6857999"/>
              <a:gd name="connsiteX8496" fmla="*/ 4587244 w 5286365"/>
              <a:gd name="connsiteY8496" fmla="*/ 5357013 h 6857999"/>
              <a:gd name="connsiteX8497" fmla="*/ 4588036 w 5286365"/>
              <a:gd name="connsiteY8497" fmla="*/ 5363760 h 6857999"/>
              <a:gd name="connsiteX8498" fmla="*/ 4588435 w 5286365"/>
              <a:gd name="connsiteY8498" fmla="*/ 5377254 h 6857999"/>
              <a:gd name="connsiteX8499" fmla="*/ 4588830 w 5286365"/>
              <a:gd name="connsiteY8499" fmla="*/ 5389557 h 6857999"/>
              <a:gd name="connsiteX8500" fmla="*/ 4588830 w 5286365"/>
              <a:gd name="connsiteY8500" fmla="*/ 5394319 h 6857999"/>
              <a:gd name="connsiteX8501" fmla="*/ 4588830 w 5286365"/>
              <a:gd name="connsiteY8501" fmla="*/ 5399082 h 6857999"/>
              <a:gd name="connsiteX8502" fmla="*/ 4584465 w 5286365"/>
              <a:gd name="connsiteY8502" fmla="*/ 5399875 h 6857999"/>
              <a:gd name="connsiteX8503" fmla="*/ 4580892 w 5286365"/>
              <a:gd name="connsiteY8503" fmla="*/ 5399875 h 6857999"/>
              <a:gd name="connsiteX8504" fmla="*/ 4578513 w 5286365"/>
              <a:gd name="connsiteY8504" fmla="*/ 5399479 h 6857999"/>
              <a:gd name="connsiteX8505" fmla="*/ 4575736 w 5286365"/>
              <a:gd name="connsiteY8505" fmla="*/ 5398685 h 6857999"/>
              <a:gd name="connsiteX8506" fmla="*/ 4574148 w 5286365"/>
              <a:gd name="connsiteY8506" fmla="*/ 5397097 h 6857999"/>
              <a:gd name="connsiteX8507" fmla="*/ 4572957 w 5286365"/>
              <a:gd name="connsiteY8507" fmla="*/ 5395510 h 6857999"/>
              <a:gd name="connsiteX8508" fmla="*/ 4570973 w 5286365"/>
              <a:gd name="connsiteY8508" fmla="*/ 5391938 h 6857999"/>
              <a:gd name="connsiteX8509" fmla="*/ 4569389 w 5286365"/>
              <a:gd name="connsiteY8509" fmla="*/ 5388366 h 6857999"/>
              <a:gd name="connsiteX8510" fmla="*/ 4568196 w 5286365"/>
              <a:gd name="connsiteY8510" fmla="*/ 5386382 h 6857999"/>
              <a:gd name="connsiteX8511" fmla="*/ 4566609 w 5286365"/>
              <a:gd name="connsiteY8511" fmla="*/ 5384794 h 6857999"/>
              <a:gd name="connsiteX8512" fmla="*/ 4565419 w 5286365"/>
              <a:gd name="connsiteY8512" fmla="*/ 5384000 h 6857999"/>
              <a:gd name="connsiteX8513" fmla="*/ 4562641 w 5286365"/>
              <a:gd name="connsiteY8513" fmla="*/ 5382810 h 6857999"/>
              <a:gd name="connsiteX8514" fmla="*/ 4560260 w 5286365"/>
              <a:gd name="connsiteY8514" fmla="*/ 5382413 h 6857999"/>
              <a:gd name="connsiteX8515" fmla="*/ 4556688 w 5286365"/>
              <a:gd name="connsiteY8515" fmla="*/ 5382413 h 6857999"/>
              <a:gd name="connsiteX8516" fmla="*/ 4551927 w 5286365"/>
              <a:gd name="connsiteY8516" fmla="*/ 5384397 h 6857999"/>
              <a:gd name="connsiteX8517" fmla="*/ 4546371 w 5286365"/>
              <a:gd name="connsiteY8517" fmla="*/ 5386382 h 6857999"/>
              <a:gd name="connsiteX8518" fmla="*/ 4540022 w 5286365"/>
              <a:gd name="connsiteY8518" fmla="*/ 5387969 h 6857999"/>
              <a:gd name="connsiteX8519" fmla="*/ 4532483 w 5286365"/>
              <a:gd name="connsiteY8519" fmla="*/ 5388366 h 6857999"/>
              <a:gd name="connsiteX8520" fmla="*/ 4533674 w 5286365"/>
              <a:gd name="connsiteY8520" fmla="*/ 5398685 h 6857999"/>
              <a:gd name="connsiteX8521" fmla="*/ 4534070 w 5286365"/>
              <a:gd name="connsiteY8521" fmla="*/ 5409004 h 6857999"/>
              <a:gd name="connsiteX8522" fmla="*/ 4534864 w 5286365"/>
              <a:gd name="connsiteY8522" fmla="*/ 5418925 h 6857999"/>
              <a:gd name="connsiteX8523" fmla="*/ 4535656 w 5286365"/>
              <a:gd name="connsiteY8523" fmla="*/ 5429244 h 6857999"/>
              <a:gd name="connsiteX8524" fmla="*/ 4536847 w 5286365"/>
              <a:gd name="connsiteY8524" fmla="*/ 5433610 h 6857999"/>
              <a:gd name="connsiteX8525" fmla="*/ 4538039 w 5286365"/>
              <a:gd name="connsiteY8525" fmla="*/ 5438372 h 6857999"/>
              <a:gd name="connsiteX8526" fmla="*/ 4539627 w 5286365"/>
              <a:gd name="connsiteY8526" fmla="*/ 5442341 h 6857999"/>
              <a:gd name="connsiteX8527" fmla="*/ 4542403 w 5286365"/>
              <a:gd name="connsiteY8527" fmla="*/ 5445516 h 6857999"/>
              <a:gd name="connsiteX8528" fmla="*/ 4545182 w 5286365"/>
              <a:gd name="connsiteY8528" fmla="*/ 5449088 h 6857999"/>
              <a:gd name="connsiteX8529" fmla="*/ 4548752 w 5286365"/>
              <a:gd name="connsiteY8529" fmla="*/ 5451866 h 6857999"/>
              <a:gd name="connsiteX8530" fmla="*/ 4552721 w 5286365"/>
              <a:gd name="connsiteY8530" fmla="*/ 5454247 h 6857999"/>
              <a:gd name="connsiteX8531" fmla="*/ 4557880 w 5286365"/>
              <a:gd name="connsiteY8531" fmla="*/ 5455835 h 6857999"/>
              <a:gd name="connsiteX8532" fmla="*/ 4555102 w 5286365"/>
              <a:gd name="connsiteY8532" fmla="*/ 5466947 h 6857999"/>
              <a:gd name="connsiteX8533" fmla="*/ 4553119 w 5286365"/>
              <a:gd name="connsiteY8533" fmla="*/ 5477663 h 6857999"/>
              <a:gd name="connsiteX8534" fmla="*/ 4551927 w 5286365"/>
              <a:gd name="connsiteY8534" fmla="*/ 5487982 h 6857999"/>
              <a:gd name="connsiteX8535" fmla="*/ 4550736 w 5286365"/>
              <a:gd name="connsiteY8535" fmla="*/ 5497904 h 6857999"/>
              <a:gd name="connsiteX8536" fmla="*/ 4548752 w 5286365"/>
              <a:gd name="connsiteY8536" fmla="*/ 5517350 h 6857999"/>
              <a:gd name="connsiteX8537" fmla="*/ 4547561 w 5286365"/>
              <a:gd name="connsiteY8537" fmla="*/ 5526875 h 6857999"/>
              <a:gd name="connsiteX8538" fmla="*/ 4546768 w 5286365"/>
              <a:gd name="connsiteY8538" fmla="*/ 5536400 h 6857999"/>
              <a:gd name="connsiteX8539" fmla="*/ 4544785 w 5286365"/>
              <a:gd name="connsiteY8539" fmla="*/ 5545529 h 6857999"/>
              <a:gd name="connsiteX8540" fmla="*/ 4542403 w 5286365"/>
              <a:gd name="connsiteY8540" fmla="*/ 5555054 h 6857999"/>
              <a:gd name="connsiteX8541" fmla="*/ 4539230 w 5286365"/>
              <a:gd name="connsiteY8541" fmla="*/ 5564579 h 6857999"/>
              <a:gd name="connsiteX8542" fmla="*/ 4535261 w 5286365"/>
              <a:gd name="connsiteY8542" fmla="*/ 5574104 h 6857999"/>
              <a:gd name="connsiteX8543" fmla="*/ 4529705 w 5286365"/>
              <a:gd name="connsiteY8543" fmla="*/ 5583629 h 6857999"/>
              <a:gd name="connsiteX8544" fmla="*/ 4522960 w 5286365"/>
              <a:gd name="connsiteY8544" fmla="*/ 5593947 h 6857999"/>
              <a:gd name="connsiteX8545" fmla="*/ 4514626 w 5286365"/>
              <a:gd name="connsiteY8545" fmla="*/ 5604266 h 6857999"/>
              <a:gd name="connsiteX8546" fmla="*/ 4505102 w 5286365"/>
              <a:gd name="connsiteY8546" fmla="*/ 5614982 h 6857999"/>
              <a:gd name="connsiteX8547" fmla="*/ 4505897 w 5286365"/>
              <a:gd name="connsiteY8547" fmla="*/ 5617760 h 6857999"/>
              <a:gd name="connsiteX8548" fmla="*/ 4507484 w 5286365"/>
              <a:gd name="connsiteY8548" fmla="*/ 5620538 h 6857999"/>
              <a:gd name="connsiteX8549" fmla="*/ 4511056 w 5286365"/>
              <a:gd name="connsiteY8549" fmla="*/ 5625697 h 6857999"/>
              <a:gd name="connsiteX8550" fmla="*/ 4515023 w 5286365"/>
              <a:gd name="connsiteY8550" fmla="*/ 5630857 h 6857999"/>
              <a:gd name="connsiteX8551" fmla="*/ 4518595 w 5286365"/>
              <a:gd name="connsiteY8551" fmla="*/ 5636413 h 6857999"/>
              <a:gd name="connsiteX8552" fmla="*/ 4520977 w 5286365"/>
              <a:gd name="connsiteY8552" fmla="*/ 5641969 h 6857999"/>
              <a:gd name="connsiteX8553" fmla="*/ 4522564 w 5286365"/>
              <a:gd name="connsiteY8553" fmla="*/ 5645541 h 6857999"/>
              <a:gd name="connsiteX8554" fmla="*/ 4522960 w 5286365"/>
              <a:gd name="connsiteY8554" fmla="*/ 5648319 h 6857999"/>
              <a:gd name="connsiteX8555" fmla="*/ 4523753 w 5286365"/>
              <a:gd name="connsiteY8555" fmla="*/ 5652685 h 6857999"/>
              <a:gd name="connsiteX8556" fmla="*/ 4523753 w 5286365"/>
              <a:gd name="connsiteY8556" fmla="*/ 5656654 h 6857999"/>
              <a:gd name="connsiteX8557" fmla="*/ 4522960 w 5286365"/>
              <a:gd name="connsiteY8557" fmla="*/ 5660622 h 6857999"/>
              <a:gd name="connsiteX8558" fmla="*/ 4522166 w 5286365"/>
              <a:gd name="connsiteY8558" fmla="*/ 5665385 h 6857999"/>
              <a:gd name="connsiteX8559" fmla="*/ 4520579 w 5286365"/>
              <a:gd name="connsiteY8559" fmla="*/ 5668163 h 6857999"/>
              <a:gd name="connsiteX8560" fmla="*/ 4518991 w 5286365"/>
              <a:gd name="connsiteY8560" fmla="*/ 5670147 h 6857999"/>
              <a:gd name="connsiteX8561" fmla="*/ 4517801 w 5286365"/>
              <a:gd name="connsiteY8561" fmla="*/ 5670544 h 6857999"/>
              <a:gd name="connsiteX8562" fmla="*/ 4516610 w 5286365"/>
              <a:gd name="connsiteY8562" fmla="*/ 5670544 h 6857999"/>
              <a:gd name="connsiteX8563" fmla="*/ 4516214 w 5286365"/>
              <a:gd name="connsiteY8563" fmla="*/ 5669750 h 6857999"/>
              <a:gd name="connsiteX8564" fmla="*/ 4515023 w 5286365"/>
              <a:gd name="connsiteY8564" fmla="*/ 5668163 h 6857999"/>
              <a:gd name="connsiteX8565" fmla="*/ 4514231 w 5286365"/>
              <a:gd name="connsiteY8565" fmla="*/ 5664194 h 6857999"/>
              <a:gd name="connsiteX8566" fmla="*/ 4513436 w 5286365"/>
              <a:gd name="connsiteY8566" fmla="*/ 5657844 h 6857999"/>
              <a:gd name="connsiteX8567" fmla="*/ 4513038 w 5286365"/>
              <a:gd name="connsiteY8567" fmla="*/ 5651891 h 6857999"/>
              <a:gd name="connsiteX8568" fmla="*/ 4513436 w 5286365"/>
              <a:gd name="connsiteY8568" fmla="*/ 5642763 h 6857999"/>
              <a:gd name="connsiteX8569" fmla="*/ 4506691 w 5286365"/>
              <a:gd name="connsiteY8569" fmla="*/ 5652685 h 6857999"/>
              <a:gd name="connsiteX8570" fmla="*/ 4503516 w 5286365"/>
              <a:gd name="connsiteY8570" fmla="*/ 5657844 h 6857999"/>
              <a:gd name="connsiteX8571" fmla="*/ 4501135 w 5286365"/>
              <a:gd name="connsiteY8571" fmla="*/ 5663004 h 6857999"/>
              <a:gd name="connsiteX8572" fmla="*/ 4498358 w 5286365"/>
              <a:gd name="connsiteY8572" fmla="*/ 5668560 h 6857999"/>
              <a:gd name="connsiteX8573" fmla="*/ 4496373 w 5286365"/>
              <a:gd name="connsiteY8573" fmla="*/ 5674116 h 6857999"/>
              <a:gd name="connsiteX8574" fmla="*/ 4495185 w 5286365"/>
              <a:gd name="connsiteY8574" fmla="*/ 5679672 h 6857999"/>
              <a:gd name="connsiteX8575" fmla="*/ 4493596 w 5286365"/>
              <a:gd name="connsiteY8575" fmla="*/ 5685229 h 6857999"/>
              <a:gd name="connsiteX8576" fmla="*/ 4493199 w 5286365"/>
              <a:gd name="connsiteY8576" fmla="*/ 5691182 h 6857999"/>
              <a:gd name="connsiteX8577" fmla="*/ 4492405 w 5286365"/>
              <a:gd name="connsiteY8577" fmla="*/ 5697532 h 6857999"/>
              <a:gd name="connsiteX8578" fmla="*/ 4492405 w 5286365"/>
              <a:gd name="connsiteY8578" fmla="*/ 5703485 h 6857999"/>
              <a:gd name="connsiteX8579" fmla="*/ 4492405 w 5286365"/>
              <a:gd name="connsiteY8579" fmla="*/ 5710629 h 6857999"/>
              <a:gd name="connsiteX8580" fmla="*/ 4493596 w 5286365"/>
              <a:gd name="connsiteY8580" fmla="*/ 5717375 h 6857999"/>
              <a:gd name="connsiteX8581" fmla="*/ 4495185 w 5286365"/>
              <a:gd name="connsiteY8581" fmla="*/ 5724122 h 6857999"/>
              <a:gd name="connsiteX8582" fmla="*/ 4497167 w 5286365"/>
              <a:gd name="connsiteY8582" fmla="*/ 5731663 h 6857999"/>
              <a:gd name="connsiteX8583" fmla="*/ 4499547 w 5286365"/>
              <a:gd name="connsiteY8583" fmla="*/ 5738806 h 6857999"/>
              <a:gd name="connsiteX8584" fmla="*/ 4502721 w 5286365"/>
              <a:gd name="connsiteY8584" fmla="*/ 5738410 h 6857999"/>
              <a:gd name="connsiteX8585" fmla="*/ 4504708 w 5286365"/>
              <a:gd name="connsiteY8585" fmla="*/ 5737219 h 6857999"/>
              <a:gd name="connsiteX8586" fmla="*/ 4505897 w 5286365"/>
              <a:gd name="connsiteY8586" fmla="*/ 5735234 h 6857999"/>
              <a:gd name="connsiteX8587" fmla="*/ 4507484 w 5286365"/>
              <a:gd name="connsiteY8587" fmla="*/ 5733250 h 6857999"/>
              <a:gd name="connsiteX8588" fmla="*/ 4508277 w 5286365"/>
              <a:gd name="connsiteY8588" fmla="*/ 5731266 h 6857999"/>
              <a:gd name="connsiteX8589" fmla="*/ 4508277 w 5286365"/>
              <a:gd name="connsiteY8589" fmla="*/ 5728091 h 6857999"/>
              <a:gd name="connsiteX8590" fmla="*/ 4508277 w 5286365"/>
              <a:gd name="connsiteY8590" fmla="*/ 5722932 h 6857999"/>
              <a:gd name="connsiteX8591" fmla="*/ 4505897 w 5286365"/>
              <a:gd name="connsiteY8591" fmla="*/ 5710232 h 6857999"/>
              <a:gd name="connsiteX8592" fmla="*/ 4505501 w 5286365"/>
              <a:gd name="connsiteY8592" fmla="*/ 5704279 h 6857999"/>
              <a:gd name="connsiteX8593" fmla="*/ 4505897 w 5286365"/>
              <a:gd name="connsiteY8593" fmla="*/ 5701500 h 6857999"/>
              <a:gd name="connsiteX8594" fmla="*/ 4506691 w 5286365"/>
              <a:gd name="connsiteY8594" fmla="*/ 5699516 h 6857999"/>
              <a:gd name="connsiteX8595" fmla="*/ 4514626 w 5286365"/>
              <a:gd name="connsiteY8595" fmla="*/ 5700707 h 6857999"/>
              <a:gd name="connsiteX8596" fmla="*/ 4517801 w 5286365"/>
              <a:gd name="connsiteY8596" fmla="*/ 5701500 h 6857999"/>
              <a:gd name="connsiteX8597" fmla="*/ 4520579 w 5286365"/>
              <a:gd name="connsiteY8597" fmla="*/ 5703088 h 6857999"/>
              <a:gd name="connsiteX8598" fmla="*/ 4522564 w 5286365"/>
              <a:gd name="connsiteY8598" fmla="*/ 5704279 h 6857999"/>
              <a:gd name="connsiteX8599" fmla="*/ 4524547 w 5286365"/>
              <a:gd name="connsiteY8599" fmla="*/ 5705866 h 6857999"/>
              <a:gd name="connsiteX8600" fmla="*/ 4526134 w 5286365"/>
              <a:gd name="connsiteY8600" fmla="*/ 5707057 h 6857999"/>
              <a:gd name="connsiteX8601" fmla="*/ 4527722 w 5286365"/>
              <a:gd name="connsiteY8601" fmla="*/ 5709041 h 6857999"/>
              <a:gd name="connsiteX8602" fmla="*/ 4528515 w 5286365"/>
              <a:gd name="connsiteY8602" fmla="*/ 5710629 h 6857999"/>
              <a:gd name="connsiteX8603" fmla="*/ 4529308 w 5286365"/>
              <a:gd name="connsiteY8603" fmla="*/ 5712613 h 6857999"/>
              <a:gd name="connsiteX8604" fmla="*/ 4529705 w 5286365"/>
              <a:gd name="connsiteY8604" fmla="*/ 5717375 h 6857999"/>
              <a:gd name="connsiteX8605" fmla="*/ 4529308 w 5286365"/>
              <a:gd name="connsiteY8605" fmla="*/ 5721741 h 6857999"/>
              <a:gd name="connsiteX8606" fmla="*/ 4528515 w 5286365"/>
              <a:gd name="connsiteY8606" fmla="*/ 5726900 h 6857999"/>
              <a:gd name="connsiteX8607" fmla="*/ 4525737 w 5286365"/>
              <a:gd name="connsiteY8607" fmla="*/ 5737219 h 6857999"/>
              <a:gd name="connsiteX8608" fmla="*/ 4524150 w 5286365"/>
              <a:gd name="connsiteY8608" fmla="*/ 5742775 h 6857999"/>
              <a:gd name="connsiteX8609" fmla="*/ 4522564 w 5286365"/>
              <a:gd name="connsiteY8609" fmla="*/ 5748728 h 6857999"/>
              <a:gd name="connsiteX8610" fmla="*/ 4522166 w 5286365"/>
              <a:gd name="connsiteY8610" fmla="*/ 5754682 h 6857999"/>
              <a:gd name="connsiteX8611" fmla="*/ 4521769 w 5286365"/>
              <a:gd name="connsiteY8611" fmla="*/ 5761032 h 6857999"/>
              <a:gd name="connsiteX8612" fmla="*/ 4522166 w 5286365"/>
              <a:gd name="connsiteY8612" fmla="*/ 5766984 h 6857999"/>
              <a:gd name="connsiteX8613" fmla="*/ 4524150 w 5286365"/>
              <a:gd name="connsiteY8613" fmla="*/ 5772938 h 6857999"/>
              <a:gd name="connsiteX8614" fmla="*/ 4520184 w 5286365"/>
              <a:gd name="connsiteY8614" fmla="*/ 5770954 h 6857999"/>
              <a:gd name="connsiteX8615" fmla="*/ 4517007 w 5286365"/>
              <a:gd name="connsiteY8615" fmla="*/ 5768969 h 6857999"/>
              <a:gd name="connsiteX8616" fmla="*/ 4514626 w 5286365"/>
              <a:gd name="connsiteY8616" fmla="*/ 5766984 h 6857999"/>
              <a:gd name="connsiteX8617" fmla="*/ 4512247 w 5286365"/>
              <a:gd name="connsiteY8617" fmla="*/ 5763810 h 6857999"/>
              <a:gd name="connsiteX8618" fmla="*/ 4510659 w 5286365"/>
              <a:gd name="connsiteY8618" fmla="*/ 5761032 h 6857999"/>
              <a:gd name="connsiteX8619" fmla="*/ 4509071 w 5286365"/>
              <a:gd name="connsiteY8619" fmla="*/ 5757856 h 6857999"/>
              <a:gd name="connsiteX8620" fmla="*/ 4508277 w 5286365"/>
              <a:gd name="connsiteY8620" fmla="*/ 5753888 h 6857999"/>
              <a:gd name="connsiteX8621" fmla="*/ 4507484 w 5286365"/>
              <a:gd name="connsiteY8621" fmla="*/ 5750316 h 6857999"/>
              <a:gd name="connsiteX8622" fmla="*/ 4503120 w 5286365"/>
              <a:gd name="connsiteY8622" fmla="*/ 5757460 h 6857999"/>
              <a:gd name="connsiteX8623" fmla="*/ 4499151 w 5286365"/>
              <a:gd name="connsiteY8623" fmla="*/ 5764604 h 6857999"/>
              <a:gd name="connsiteX8624" fmla="*/ 4495185 w 5286365"/>
              <a:gd name="connsiteY8624" fmla="*/ 5771747 h 6857999"/>
              <a:gd name="connsiteX8625" fmla="*/ 4492008 w 5286365"/>
              <a:gd name="connsiteY8625" fmla="*/ 5779288 h 6857999"/>
              <a:gd name="connsiteX8626" fmla="*/ 4488834 w 5286365"/>
              <a:gd name="connsiteY8626" fmla="*/ 5786828 h 6857999"/>
              <a:gd name="connsiteX8627" fmla="*/ 4486453 w 5286365"/>
              <a:gd name="connsiteY8627" fmla="*/ 5794369 h 6857999"/>
              <a:gd name="connsiteX8628" fmla="*/ 4484072 w 5286365"/>
              <a:gd name="connsiteY8628" fmla="*/ 5801910 h 6857999"/>
              <a:gd name="connsiteX8629" fmla="*/ 4482484 w 5286365"/>
              <a:gd name="connsiteY8629" fmla="*/ 5809450 h 6857999"/>
              <a:gd name="connsiteX8630" fmla="*/ 4480897 w 5286365"/>
              <a:gd name="connsiteY8630" fmla="*/ 5817784 h 6857999"/>
              <a:gd name="connsiteX8631" fmla="*/ 4480103 w 5286365"/>
              <a:gd name="connsiteY8631" fmla="*/ 5825325 h 6857999"/>
              <a:gd name="connsiteX8632" fmla="*/ 4480103 w 5286365"/>
              <a:gd name="connsiteY8632" fmla="*/ 5832866 h 6857999"/>
              <a:gd name="connsiteX8633" fmla="*/ 4480103 w 5286365"/>
              <a:gd name="connsiteY8633" fmla="*/ 5840010 h 6857999"/>
              <a:gd name="connsiteX8634" fmla="*/ 4480501 w 5286365"/>
              <a:gd name="connsiteY8634" fmla="*/ 5847550 h 6857999"/>
              <a:gd name="connsiteX8635" fmla="*/ 4482088 w 5286365"/>
              <a:gd name="connsiteY8635" fmla="*/ 5854694 h 6857999"/>
              <a:gd name="connsiteX8636" fmla="*/ 4483675 w 5286365"/>
              <a:gd name="connsiteY8636" fmla="*/ 5862234 h 6857999"/>
              <a:gd name="connsiteX8637" fmla="*/ 4486056 w 5286365"/>
              <a:gd name="connsiteY8637" fmla="*/ 5869378 h 6857999"/>
              <a:gd name="connsiteX8638" fmla="*/ 4490421 w 5286365"/>
              <a:gd name="connsiteY8638" fmla="*/ 5869775 h 6857999"/>
              <a:gd name="connsiteX8639" fmla="*/ 4493992 w 5286365"/>
              <a:gd name="connsiteY8639" fmla="*/ 5870172 h 6857999"/>
              <a:gd name="connsiteX8640" fmla="*/ 4496373 w 5286365"/>
              <a:gd name="connsiteY8640" fmla="*/ 5869775 h 6857999"/>
              <a:gd name="connsiteX8641" fmla="*/ 4498358 w 5286365"/>
              <a:gd name="connsiteY8641" fmla="*/ 5869378 h 6857999"/>
              <a:gd name="connsiteX8642" fmla="*/ 4499547 w 5286365"/>
              <a:gd name="connsiteY8642" fmla="*/ 5867791 h 6857999"/>
              <a:gd name="connsiteX8643" fmla="*/ 4500740 w 5286365"/>
              <a:gd name="connsiteY8643" fmla="*/ 5866600 h 6857999"/>
              <a:gd name="connsiteX8644" fmla="*/ 4501928 w 5286365"/>
              <a:gd name="connsiteY8644" fmla="*/ 5863425 h 6857999"/>
              <a:gd name="connsiteX8645" fmla="*/ 4503120 w 5286365"/>
              <a:gd name="connsiteY8645" fmla="*/ 5859854 h 6857999"/>
              <a:gd name="connsiteX8646" fmla="*/ 4503913 w 5286365"/>
              <a:gd name="connsiteY8646" fmla="*/ 5858663 h 6857999"/>
              <a:gd name="connsiteX8647" fmla="*/ 4505501 w 5286365"/>
              <a:gd name="connsiteY8647" fmla="*/ 5857075 h 6857999"/>
              <a:gd name="connsiteX8648" fmla="*/ 4507484 w 5286365"/>
              <a:gd name="connsiteY8648" fmla="*/ 5856678 h 6857999"/>
              <a:gd name="connsiteX8649" fmla="*/ 4510262 w 5286365"/>
              <a:gd name="connsiteY8649" fmla="*/ 5856282 h 6857999"/>
              <a:gd name="connsiteX8650" fmla="*/ 4513436 w 5286365"/>
              <a:gd name="connsiteY8650" fmla="*/ 5856678 h 6857999"/>
              <a:gd name="connsiteX8651" fmla="*/ 4518198 w 5286365"/>
              <a:gd name="connsiteY8651" fmla="*/ 5857869 h 6857999"/>
              <a:gd name="connsiteX8652" fmla="*/ 4511056 w 5286365"/>
              <a:gd name="connsiteY8652" fmla="*/ 5864219 h 6857999"/>
              <a:gd name="connsiteX8653" fmla="*/ 4506691 w 5286365"/>
              <a:gd name="connsiteY8653" fmla="*/ 5869378 h 6857999"/>
              <a:gd name="connsiteX8654" fmla="*/ 4503120 w 5286365"/>
              <a:gd name="connsiteY8654" fmla="*/ 5874141 h 6857999"/>
              <a:gd name="connsiteX8655" fmla="*/ 4501928 w 5286365"/>
              <a:gd name="connsiteY8655" fmla="*/ 5876522 h 6857999"/>
              <a:gd name="connsiteX8656" fmla="*/ 4501531 w 5286365"/>
              <a:gd name="connsiteY8656" fmla="*/ 5878904 h 6857999"/>
              <a:gd name="connsiteX8657" fmla="*/ 4501531 w 5286365"/>
              <a:gd name="connsiteY8657" fmla="*/ 5880888 h 6857999"/>
              <a:gd name="connsiteX8658" fmla="*/ 4502721 w 5286365"/>
              <a:gd name="connsiteY8658" fmla="*/ 5882475 h 6857999"/>
              <a:gd name="connsiteX8659" fmla="*/ 4505102 w 5286365"/>
              <a:gd name="connsiteY8659" fmla="*/ 5883666 h 6857999"/>
              <a:gd name="connsiteX8660" fmla="*/ 4508277 w 5286365"/>
              <a:gd name="connsiteY8660" fmla="*/ 5884856 h 6857999"/>
              <a:gd name="connsiteX8661" fmla="*/ 4512642 w 5286365"/>
              <a:gd name="connsiteY8661" fmla="*/ 5886047 h 6857999"/>
              <a:gd name="connsiteX8662" fmla="*/ 4518595 w 5286365"/>
              <a:gd name="connsiteY8662" fmla="*/ 5886047 h 6857999"/>
              <a:gd name="connsiteX8663" fmla="*/ 4514626 w 5286365"/>
              <a:gd name="connsiteY8663" fmla="*/ 5890016 h 6857999"/>
              <a:gd name="connsiteX8664" fmla="*/ 4511056 w 5286365"/>
              <a:gd name="connsiteY8664" fmla="*/ 5894382 h 6857999"/>
              <a:gd name="connsiteX8665" fmla="*/ 4508277 w 5286365"/>
              <a:gd name="connsiteY8665" fmla="*/ 5898747 h 6857999"/>
              <a:gd name="connsiteX8666" fmla="*/ 4505501 w 5286365"/>
              <a:gd name="connsiteY8666" fmla="*/ 5903510 h 6857999"/>
              <a:gd name="connsiteX8667" fmla="*/ 4503516 w 5286365"/>
              <a:gd name="connsiteY8667" fmla="*/ 5907875 h 6857999"/>
              <a:gd name="connsiteX8668" fmla="*/ 4502721 w 5286365"/>
              <a:gd name="connsiteY8668" fmla="*/ 5912638 h 6857999"/>
              <a:gd name="connsiteX8669" fmla="*/ 4501531 w 5286365"/>
              <a:gd name="connsiteY8669" fmla="*/ 5917004 h 6857999"/>
              <a:gd name="connsiteX8670" fmla="*/ 4501135 w 5286365"/>
              <a:gd name="connsiteY8670" fmla="*/ 5922163 h 6857999"/>
              <a:gd name="connsiteX8671" fmla="*/ 4501135 w 5286365"/>
              <a:gd name="connsiteY8671" fmla="*/ 5926528 h 6857999"/>
              <a:gd name="connsiteX8672" fmla="*/ 4501928 w 5286365"/>
              <a:gd name="connsiteY8672" fmla="*/ 5930894 h 6857999"/>
              <a:gd name="connsiteX8673" fmla="*/ 4503516 w 5286365"/>
              <a:gd name="connsiteY8673" fmla="*/ 5935656 h 6857999"/>
              <a:gd name="connsiteX8674" fmla="*/ 4505501 w 5286365"/>
              <a:gd name="connsiteY8674" fmla="*/ 5940419 h 6857999"/>
              <a:gd name="connsiteX8675" fmla="*/ 4508277 w 5286365"/>
              <a:gd name="connsiteY8675" fmla="*/ 5945182 h 6857999"/>
              <a:gd name="connsiteX8676" fmla="*/ 4511452 w 5286365"/>
              <a:gd name="connsiteY8676" fmla="*/ 5949547 h 6857999"/>
              <a:gd name="connsiteX8677" fmla="*/ 4515421 w 5286365"/>
              <a:gd name="connsiteY8677" fmla="*/ 5954706 h 6857999"/>
              <a:gd name="connsiteX8678" fmla="*/ 4520184 w 5286365"/>
              <a:gd name="connsiteY8678" fmla="*/ 5959072 h 6857999"/>
              <a:gd name="connsiteX8679" fmla="*/ 4517007 w 5286365"/>
              <a:gd name="connsiteY8679" fmla="*/ 5960263 h 6857999"/>
              <a:gd name="connsiteX8680" fmla="*/ 4514626 w 5286365"/>
              <a:gd name="connsiteY8680" fmla="*/ 5961850 h 6857999"/>
              <a:gd name="connsiteX8681" fmla="*/ 4512247 w 5286365"/>
              <a:gd name="connsiteY8681" fmla="*/ 5963041 h 6857999"/>
              <a:gd name="connsiteX8682" fmla="*/ 4510262 w 5286365"/>
              <a:gd name="connsiteY8682" fmla="*/ 5964628 h 6857999"/>
              <a:gd name="connsiteX8683" fmla="*/ 4508674 w 5286365"/>
              <a:gd name="connsiteY8683" fmla="*/ 5966613 h 6857999"/>
              <a:gd name="connsiteX8684" fmla="*/ 4507087 w 5286365"/>
              <a:gd name="connsiteY8684" fmla="*/ 5968597 h 6857999"/>
              <a:gd name="connsiteX8685" fmla="*/ 4505897 w 5286365"/>
              <a:gd name="connsiteY8685" fmla="*/ 5971375 h 6857999"/>
              <a:gd name="connsiteX8686" fmla="*/ 4505102 w 5286365"/>
              <a:gd name="connsiteY8686" fmla="*/ 5973756 h 6857999"/>
              <a:gd name="connsiteX8687" fmla="*/ 4503913 w 5286365"/>
              <a:gd name="connsiteY8687" fmla="*/ 5979313 h 6857999"/>
              <a:gd name="connsiteX8688" fmla="*/ 4503516 w 5286365"/>
              <a:gd name="connsiteY8688" fmla="*/ 5985266 h 6857999"/>
              <a:gd name="connsiteX8689" fmla="*/ 4503913 w 5286365"/>
              <a:gd name="connsiteY8689" fmla="*/ 5991616 h 6857999"/>
              <a:gd name="connsiteX8690" fmla="*/ 4505102 w 5286365"/>
              <a:gd name="connsiteY8690" fmla="*/ 5998760 h 6857999"/>
              <a:gd name="connsiteX8691" fmla="*/ 4501531 w 5286365"/>
              <a:gd name="connsiteY8691" fmla="*/ 5993204 h 6857999"/>
              <a:gd name="connsiteX8692" fmla="*/ 4499151 w 5286365"/>
              <a:gd name="connsiteY8692" fmla="*/ 5987250 h 6857999"/>
              <a:gd name="connsiteX8693" fmla="*/ 4497167 w 5286365"/>
              <a:gd name="connsiteY8693" fmla="*/ 5981297 h 6857999"/>
              <a:gd name="connsiteX8694" fmla="*/ 4495581 w 5286365"/>
              <a:gd name="connsiteY8694" fmla="*/ 5975344 h 6857999"/>
              <a:gd name="connsiteX8695" fmla="*/ 4494390 w 5286365"/>
              <a:gd name="connsiteY8695" fmla="*/ 5968994 h 6857999"/>
              <a:gd name="connsiteX8696" fmla="*/ 4493596 w 5286365"/>
              <a:gd name="connsiteY8696" fmla="*/ 5962644 h 6857999"/>
              <a:gd name="connsiteX8697" fmla="*/ 4492405 w 5286365"/>
              <a:gd name="connsiteY8697" fmla="*/ 5949547 h 6857999"/>
              <a:gd name="connsiteX8698" fmla="*/ 4491215 w 5286365"/>
              <a:gd name="connsiteY8698" fmla="*/ 5934863 h 6857999"/>
              <a:gd name="connsiteX8699" fmla="*/ 4490421 w 5286365"/>
              <a:gd name="connsiteY8699" fmla="*/ 5927719 h 6857999"/>
              <a:gd name="connsiteX8700" fmla="*/ 4488834 w 5286365"/>
              <a:gd name="connsiteY8700" fmla="*/ 5920178 h 6857999"/>
              <a:gd name="connsiteX8701" fmla="*/ 4487643 w 5286365"/>
              <a:gd name="connsiteY8701" fmla="*/ 5911844 h 6857999"/>
              <a:gd name="connsiteX8702" fmla="*/ 4484867 w 5286365"/>
              <a:gd name="connsiteY8702" fmla="*/ 5903510 h 6857999"/>
              <a:gd name="connsiteX8703" fmla="*/ 4482088 w 5286365"/>
              <a:gd name="connsiteY8703" fmla="*/ 5894778 h 6857999"/>
              <a:gd name="connsiteX8704" fmla="*/ 4478518 w 5286365"/>
              <a:gd name="connsiteY8704" fmla="*/ 5886047 h 6857999"/>
              <a:gd name="connsiteX8705" fmla="*/ 4472962 w 5286365"/>
              <a:gd name="connsiteY8705" fmla="*/ 5890016 h 6857999"/>
              <a:gd name="connsiteX8706" fmla="*/ 4467804 w 5286365"/>
              <a:gd name="connsiteY8706" fmla="*/ 5894382 h 6857999"/>
              <a:gd name="connsiteX8707" fmla="*/ 4463835 w 5286365"/>
              <a:gd name="connsiteY8707" fmla="*/ 5898747 h 6857999"/>
              <a:gd name="connsiteX8708" fmla="*/ 4459866 w 5286365"/>
              <a:gd name="connsiteY8708" fmla="*/ 5903510 h 6857999"/>
              <a:gd name="connsiteX8709" fmla="*/ 4457088 w 5286365"/>
              <a:gd name="connsiteY8709" fmla="*/ 5908272 h 6857999"/>
              <a:gd name="connsiteX8710" fmla="*/ 4454708 w 5286365"/>
              <a:gd name="connsiteY8710" fmla="*/ 5913034 h 6857999"/>
              <a:gd name="connsiteX8711" fmla="*/ 4452723 w 5286365"/>
              <a:gd name="connsiteY8711" fmla="*/ 5917797 h 6857999"/>
              <a:gd name="connsiteX8712" fmla="*/ 4451930 w 5286365"/>
              <a:gd name="connsiteY8712" fmla="*/ 5922956 h 6857999"/>
              <a:gd name="connsiteX8713" fmla="*/ 4451535 w 5286365"/>
              <a:gd name="connsiteY8713" fmla="*/ 5928116 h 6857999"/>
              <a:gd name="connsiteX8714" fmla="*/ 4451535 w 5286365"/>
              <a:gd name="connsiteY8714" fmla="*/ 5932878 h 6857999"/>
              <a:gd name="connsiteX8715" fmla="*/ 4451930 w 5286365"/>
              <a:gd name="connsiteY8715" fmla="*/ 5937641 h 6857999"/>
              <a:gd name="connsiteX8716" fmla="*/ 4453519 w 5286365"/>
              <a:gd name="connsiteY8716" fmla="*/ 5942404 h 6857999"/>
              <a:gd name="connsiteX8717" fmla="*/ 4455501 w 5286365"/>
              <a:gd name="connsiteY8717" fmla="*/ 5947166 h 6857999"/>
              <a:gd name="connsiteX8718" fmla="*/ 4457485 w 5286365"/>
              <a:gd name="connsiteY8718" fmla="*/ 5951532 h 6857999"/>
              <a:gd name="connsiteX8719" fmla="*/ 4460262 w 5286365"/>
              <a:gd name="connsiteY8719" fmla="*/ 5955500 h 6857999"/>
              <a:gd name="connsiteX8720" fmla="*/ 4463835 w 5286365"/>
              <a:gd name="connsiteY8720" fmla="*/ 5959469 h 6857999"/>
              <a:gd name="connsiteX8721" fmla="*/ 4460262 w 5286365"/>
              <a:gd name="connsiteY8721" fmla="*/ 5959469 h 6857999"/>
              <a:gd name="connsiteX8722" fmla="*/ 4457485 w 5286365"/>
              <a:gd name="connsiteY8722" fmla="*/ 5959469 h 6857999"/>
              <a:gd name="connsiteX8723" fmla="*/ 4454708 w 5286365"/>
              <a:gd name="connsiteY8723" fmla="*/ 5960660 h 6857999"/>
              <a:gd name="connsiteX8724" fmla="*/ 4452723 w 5286365"/>
              <a:gd name="connsiteY8724" fmla="*/ 5962247 h 6857999"/>
              <a:gd name="connsiteX8725" fmla="*/ 4451535 w 5286365"/>
              <a:gd name="connsiteY8725" fmla="*/ 5964232 h 6857999"/>
              <a:gd name="connsiteX8726" fmla="*/ 4449946 w 5286365"/>
              <a:gd name="connsiteY8726" fmla="*/ 5966613 h 6857999"/>
              <a:gd name="connsiteX8727" fmla="*/ 4449549 w 5286365"/>
              <a:gd name="connsiteY8727" fmla="*/ 5968994 h 6857999"/>
              <a:gd name="connsiteX8728" fmla="*/ 4448756 w 5286365"/>
              <a:gd name="connsiteY8728" fmla="*/ 5972566 h 6857999"/>
              <a:gd name="connsiteX8729" fmla="*/ 4448359 w 5286365"/>
              <a:gd name="connsiteY8729" fmla="*/ 5980106 h 6857999"/>
              <a:gd name="connsiteX8730" fmla="*/ 4448756 w 5286365"/>
              <a:gd name="connsiteY8730" fmla="*/ 5988838 h 6857999"/>
              <a:gd name="connsiteX8731" fmla="*/ 4450342 w 5286365"/>
              <a:gd name="connsiteY8731" fmla="*/ 6008284 h 6857999"/>
              <a:gd name="connsiteX8732" fmla="*/ 4450342 w 5286365"/>
              <a:gd name="connsiteY8732" fmla="*/ 6019000 h 6857999"/>
              <a:gd name="connsiteX8733" fmla="*/ 4449946 w 5286365"/>
              <a:gd name="connsiteY8733" fmla="*/ 6028922 h 6857999"/>
              <a:gd name="connsiteX8734" fmla="*/ 4449549 w 5286365"/>
              <a:gd name="connsiteY8734" fmla="*/ 6034082 h 6857999"/>
              <a:gd name="connsiteX8735" fmla="*/ 4448359 w 5286365"/>
              <a:gd name="connsiteY8735" fmla="*/ 6038844 h 6857999"/>
              <a:gd name="connsiteX8736" fmla="*/ 4447566 w 5286365"/>
              <a:gd name="connsiteY8736" fmla="*/ 6044004 h 6857999"/>
              <a:gd name="connsiteX8737" fmla="*/ 4445186 w 5286365"/>
              <a:gd name="connsiteY8737" fmla="*/ 6048369 h 6857999"/>
              <a:gd name="connsiteX8738" fmla="*/ 4443201 w 5286365"/>
              <a:gd name="connsiteY8738" fmla="*/ 6052338 h 6857999"/>
              <a:gd name="connsiteX8739" fmla="*/ 4440422 w 5286365"/>
              <a:gd name="connsiteY8739" fmla="*/ 6056704 h 6857999"/>
              <a:gd name="connsiteX8740" fmla="*/ 4436852 w 5286365"/>
              <a:gd name="connsiteY8740" fmla="*/ 6060672 h 6857999"/>
              <a:gd name="connsiteX8741" fmla="*/ 4433279 w 5286365"/>
              <a:gd name="connsiteY8741" fmla="*/ 6063847 h 6857999"/>
              <a:gd name="connsiteX8742" fmla="*/ 4428123 w 5286365"/>
              <a:gd name="connsiteY8742" fmla="*/ 6067022 h 6857999"/>
              <a:gd name="connsiteX8743" fmla="*/ 4423360 w 5286365"/>
              <a:gd name="connsiteY8743" fmla="*/ 6069404 h 6857999"/>
              <a:gd name="connsiteX8744" fmla="*/ 4417407 w 5286365"/>
              <a:gd name="connsiteY8744" fmla="*/ 6071388 h 6857999"/>
              <a:gd name="connsiteX8745" fmla="*/ 4410265 w 5286365"/>
              <a:gd name="connsiteY8745" fmla="*/ 6072975 h 6857999"/>
              <a:gd name="connsiteX8746" fmla="*/ 4412249 w 5286365"/>
              <a:gd name="connsiteY8746" fmla="*/ 6080119 h 6857999"/>
              <a:gd name="connsiteX8747" fmla="*/ 4413836 w 5286365"/>
              <a:gd name="connsiteY8747" fmla="*/ 6087263 h 6857999"/>
              <a:gd name="connsiteX8748" fmla="*/ 4415423 w 5286365"/>
              <a:gd name="connsiteY8748" fmla="*/ 6093613 h 6857999"/>
              <a:gd name="connsiteX8749" fmla="*/ 4415821 w 5286365"/>
              <a:gd name="connsiteY8749" fmla="*/ 6100360 h 6857999"/>
              <a:gd name="connsiteX8750" fmla="*/ 4416218 w 5286365"/>
              <a:gd name="connsiteY8750" fmla="*/ 6106313 h 6857999"/>
              <a:gd name="connsiteX8751" fmla="*/ 4416218 w 5286365"/>
              <a:gd name="connsiteY8751" fmla="*/ 6112266 h 6857999"/>
              <a:gd name="connsiteX8752" fmla="*/ 4415821 w 5286365"/>
              <a:gd name="connsiteY8752" fmla="*/ 6123775 h 6857999"/>
              <a:gd name="connsiteX8753" fmla="*/ 4413836 w 5286365"/>
              <a:gd name="connsiteY8753" fmla="*/ 6134491 h 6857999"/>
              <a:gd name="connsiteX8754" fmla="*/ 4411852 w 5286365"/>
              <a:gd name="connsiteY8754" fmla="*/ 6144810 h 6857999"/>
              <a:gd name="connsiteX8755" fmla="*/ 4405901 w 5286365"/>
              <a:gd name="connsiteY8755" fmla="*/ 6165447 h 6857999"/>
              <a:gd name="connsiteX8756" fmla="*/ 4403123 w 5286365"/>
              <a:gd name="connsiteY8756" fmla="*/ 6175766 h 6857999"/>
              <a:gd name="connsiteX8757" fmla="*/ 4400742 w 5286365"/>
              <a:gd name="connsiteY8757" fmla="*/ 6186482 h 6857999"/>
              <a:gd name="connsiteX8758" fmla="*/ 4398758 w 5286365"/>
              <a:gd name="connsiteY8758" fmla="*/ 6197594 h 6857999"/>
              <a:gd name="connsiteX8759" fmla="*/ 4397568 w 5286365"/>
              <a:gd name="connsiteY8759" fmla="*/ 6209104 h 6857999"/>
              <a:gd name="connsiteX8760" fmla="*/ 4397170 w 5286365"/>
              <a:gd name="connsiteY8760" fmla="*/ 6215454 h 6857999"/>
              <a:gd name="connsiteX8761" fmla="*/ 4397568 w 5286365"/>
              <a:gd name="connsiteY8761" fmla="*/ 6221804 h 6857999"/>
              <a:gd name="connsiteX8762" fmla="*/ 4398361 w 5286365"/>
              <a:gd name="connsiteY8762" fmla="*/ 6228154 h 6857999"/>
              <a:gd name="connsiteX8763" fmla="*/ 4398758 w 5286365"/>
              <a:gd name="connsiteY8763" fmla="*/ 6235297 h 6857999"/>
              <a:gd name="connsiteX8764" fmla="*/ 4400344 w 5286365"/>
              <a:gd name="connsiteY8764" fmla="*/ 6242044 h 6857999"/>
              <a:gd name="connsiteX8765" fmla="*/ 4401536 w 5286365"/>
              <a:gd name="connsiteY8765" fmla="*/ 6249584 h 6857999"/>
              <a:gd name="connsiteX8766" fmla="*/ 4403520 w 5286365"/>
              <a:gd name="connsiteY8766" fmla="*/ 6257125 h 6857999"/>
              <a:gd name="connsiteX8767" fmla="*/ 4406694 w 5286365"/>
              <a:gd name="connsiteY8767" fmla="*/ 6265460 h 6857999"/>
              <a:gd name="connsiteX8768" fmla="*/ 4400742 w 5286365"/>
              <a:gd name="connsiteY8768" fmla="*/ 6258316 h 6857999"/>
              <a:gd name="connsiteX8769" fmla="*/ 4398361 w 5286365"/>
              <a:gd name="connsiteY8769" fmla="*/ 6255934 h 6857999"/>
              <a:gd name="connsiteX8770" fmla="*/ 4396377 w 5286365"/>
              <a:gd name="connsiteY8770" fmla="*/ 6254347 h 6857999"/>
              <a:gd name="connsiteX8771" fmla="*/ 4393997 w 5286365"/>
              <a:gd name="connsiteY8771" fmla="*/ 6253156 h 6857999"/>
              <a:gd name="connsiteX8772" fmla="*/ 4392012 w 5286365"/>
              <a:gd name="connsiteY8772" fmla="*/ 6252760 h 6857999"/>
              <a:gd name="connsiteX8773" fmla="*/ 4390822 w 5286365"/>
              <a:gd name="connsiteY8773" fmla="*/ 6252760 h 6857999"/>
              <a:gd name="connsiteX8774" fmla="*/ 4389234 w 5286365"/>
              <a:gd name="connsiteY8774" fmla="*/ 6253950 h 6857999"/>
              <a:gd name="connsiteX8775" fmla="*/ 4387648 w 5286365"/>
              <a:gd name="connsiteY8775" fmla="*/ 6254744 h 6857999"/>
              <a:gd name="connsiteX8776" fmla="*/ 4386853 w 5286365"/>
              <a:gd name="connsiteY8776" fmla="*/ 6256728 h 6857999"/>
              <a:gd name="connsiteX8777" fmla="*/ 4384473 w 5286365"/>
              <a:gd name="connsiteY8777" fmla="*/ 6261094 h 6857999"/>
              <a:gd name="connsiteX8778" fmla="*/ 4383679 w 5286365"/>
              <a:gd name="connsiteY8778" fmla="*/ 6267444 h 6857999"/>
              <a:gd name="connsiteX8779" fmla="*/ 4382488 w 5286365"/>
              <a:gd name="connsiteY8779" fmla="*/ 6274191 h 6857999"/>
              <a:gd name="connsiteX8780" fmla="*/ 4382488 w 5286365"/>
              <a:gd name="connsiteY8780" fmla="*/ 6282525 h 6857999"/>
              <a:gd name="connsiteX8781" fmla="*/ 4382488 w 5286365"/>
              <a:gd name="connsiteY8781" fmla="*/ 6290860 h 6857999"/>
              <a:gd name="connsiteX8782" fmla="*/ 4382488 w 5286365"/>
              <a:gd name="connsiteY8782" fmla="*/ 6309116 h 6857999"/>
              <a:gd name="connsiteX8783" fmla="*/ 4383679 w 5286365"/>
              <a:gd name="connsiteY8783" fmla="*/ 6325388 h 6857999"/>
              <a:gd name="connsiteX8784" fmla="*/ 4384076 w 5286365"/>
              <a:gd name="connsiteY8784" fmla="*/ 6338882 h 6857999"/>
              <a:gd name="connsiteX8785" fmla="*/ 4389632 w 5286365"/>
              <a:gd name="connsiteY8785" fmla="*/ 6340072 h 6857999"/>
              <a:gd name="connsiteX8786" fmla="*/ 4393997 w 5286365"/>
              <a:gd name="connsiteY8786" fmla="*/ 6340072 h 6857999"/>
              <a:gd name="connsiteX8787" fmla="*/ 4397568 w 5286365"/>
              <a:gd name="connsiteY8787" fmla="*/ 6340072 h 6857999"/>
              <a:gd name="connsiteX8788" fmla="*/ 4400742 w 5286365"/>
              <a:gd name="connsiteY8788" fmla="*/ 6338882 h 6857999"/>
              <a:gd name="connsiteX8789" fmla="*/ 4403123 w 5286365"/>
              <a:gd name="connsiteY8789" fmla="*/ 6338088 h 6857999"/>
              <a:gd name="connsiteX8790" fmla="*/ 4405106 w 5286365"/>
              <a:gd name="connsiteY8790" fmla="*/ 6336500 h 6857999"/>
              <a:gd name="connsiteX8791" fmla="*/ 4406694 w 5286365"/>
              <a:gd name="connsiteY8791" fmla="*/ 6334913 h 6857999"/>
              <a:gd name="connsiteX8792" fmla="*/ 4407883 w 5286365"/>
              <a:gd name="connsiteY8792" fmla="*/ 6332532 h 6857999"/>
              <a:gd name="connsiteX8793" fmla="*/ 4409075 w 5286365"/>
              <a:gd name="connsiteY8793" fmla="*/ 6328166 h 6857999"/>
              <a:gd name="connsiteX8794" fmla="*/ 4410661 w 5286365"/>
              <a:gd name="connsiteY8794" fmla="*/ 6323403 h 6857999"/>
              <a:gd name="connsiteX8795" fmla="*/ 4411060 w 5286365"/>
              <a:gd name="connsiteY8795" fmla="*/ 6321419 h 6857999"/>
              <a:gd name="connsiteX8796" fmla="*/ 4412249 w 5286365"/>
              <a:gd name="connsiteY8796" fmla="*/ 6319435 h 6857999"/>
              <a:gd name="connsiteX8797" fmla="*/ 4413836 w 5286365"/>
              <a:gd name="connsiteY8797" fmla="*/ 6317450 h 6857999"/>
              <a:gd name="connsiteX8798" fmla="*/ 4415821 w 5286365"/>
              <a:gd name="connsiteY8798" fmla="*/ 6315863 h 6857999"/>
              <a:gd name="connsiteX8799" fmla="*/ 4410661 w 5286365"/>
              <a:gd name="connsiteY8799" fmla="*/ 6313878 h 6857999"/>
              <a:gd name="connsiteX8800" fmla="*/ 4406694 w 5286365"/>
              <a:gd name="connsiteY8800" fmla="*/ 6311100 h 6857999"/>
              <a:gd name="connsiteX8801" fmla="*/ 4403123 w 5286365"/>
              <a:gd name="connsiteY8801" fmla="*/ 6307925 h 6857999"/>
              <a:gd name="connsiteX8802" fmla="*/ 4400742 w 5286365"/>
              <a:gd name="connsiteY8802" fmla="*/ 6303956 h 6857999"/>
              <a:gd name="connsiteX8803" fmla="*/ 4398758 w 5286365"/>
              <a:gd name="connsiteY8803" fmla="*/ 6299591 h 6857999"/>
              <a:gd name="connsiteX8804" fmla="*/ 4397568 w 5286365"/>
              <a:gd name="connsiteY8804" fmla="*/ 6294432 h 6857999"/>
              <a:gd name="connsiteX8805" fmla="*/ 4397568 w 5286365"/>
              <a:gd name="connsiteY8805" fmla="*/ 6288875 h 6857999"/>
              <a:gd name="connsiteX8806" fmla="*/ 4398758 w 5286365"/>
              <a:gd name="connsiteY8806" fmla="*/ 6282525 h 6857999"/>
              <a:gd name="connsiteX8807" fmla="*/ 4402329 w 5286365"/>
              <a:gd name="connsiteY8807" fmla="*/ 6282525 h 6857999"/>
              <a:gd name="connsiteX8808" fmla="*/ 4405901 w 5286365"/>
              <a:gd name="connsiteY8808" fmla="*/ 6282922 h 6857999"/>
              <a:gd name="connsiteX8809" fmla="*/ 4408678 w 5286365"/>
              <a:gd name="connsiteY8809" fmla="*/ 6283716 h 6857999"/>
              <a:gd name="connsiteX8810" fmla="*/ 4411852 w 5286365"/>
              <a:gd name="connsiteY8810" fmla="*/ 6284906 h 6857999"/>
              <a:gd name="connsiteX8811" fmla="*/ 4414233 w 5286365"/>
              <a:gd name="connsiteY8811" fmla="*/ 6286494 h 6857999"/>
              <a:gd name="connsiteX8812" fmla="*/ 4416614 w 5286365"/>
              <a:gd name="connsiteY8812" fmla="*/ 6288082 h 6857999"/>
              <a:gd name="connsiteX8813" fmla="*/ 4419392 w 5286365"/>
              <a:gd name="connsiteY8813" fmla="*/ 6290066 h 6857999"/>
              <a:gd name="connsiteX8814" fmla="*/ 4420583 w 5286365"/>
              <a:gd name="connsiteY8814" fmla="*/ 6292050 h 6857999"/>
              <a:gd name="connsiteX8815" fmla="*/ 4424153 w 5286365"/>
              <a:gd name="connsiteY8815" fmla="*/ 6296416 h 6857999"/>
              <a:gd name="connsiteX8816" fmla="*/ 4426932 w 5286365"/>
              <a:gd name="connsiteY8816" fmla="*/ 6301972 h 6857999"/>
              <a:gd name="connsiteX8817" fmla="*/ 4427724 w 5286365"/>
              <a:gd name="connsiteY8817" fmla="*/ 6307528 h 6857999"/>
              <a:gd name="connsiteX8818" fmla="*/ 4428916 w 5286365"/>
              <a:gd name="connsiteY8818" fmla="*/ 6313482 h 6857999"/>
              <a:gd name="connsiteX8819" fmla="*/ 4428123 w 5286365"/>
              <a:gd name="connsiteY8819" fmla="*/ 6319435 h 6857999"/>
              <a:gd name="connsiteX8820" fmla="*/ 4426932 w 5286365"/>
              <a:gd name="connsiteY8820" fmla="*/ 6325388 h 6857999"/>
              <a:gd name="connsiteX8821" fmla="*/ 4424947 w 5286365"/>
              <a:gd name="connsiteY8821" fmla="*/ 6331738 h 6857999"/>
              <a:gd name="connsiteX8822" fmla="*/ 4421773 w 5286365"/>
              <a:gd name="connsiteY8822" fmla="*/ 6336500 h 6857999"/>
              <a:gd name="connsiteX8823" fmla="*/ 4417806 w 5286365"/>
              <a:gd name="connsiteY8823" fmla="*/ 6341263 h 6857999"/>
              <a:gd name="connsiteX8824" fmla="*/ 4415423 w 5286365"/>
              <a:gd name="connsiteY8824" fmla="*/ 6343644 h 6857999"/>
              <a:gd name="connsiteX8825" fmla="*/ 4412646 w 5286365"/>
              <a:gd name="connsiteY8825" fmla="*/ 6345232 h 6857999"/>
              <a:gd name="connsiteX8826" fmla="*/ 4410265 w 5286365"/>
              <a:gd name="connsiteY8826" fmla="*/ 6346422 h 6857999"/>
              <a:gd name="connsiteX8827" fmla="*/ 4407090 w 5286365"/>
              <a:gd name="connsiteY8827" fmla="*/ 6348010 h 6857999"/>
              <a:gd name="connsiteX8828" fmla="*/ 4403520 w 5286365"/>
              <a:gd name="connsiteY8828" fmla="*/ 6349200 h 6857999"/>
              <a:gd name="connsiteX8829" fmla="*/ 4400344 w 5286365"/>
              <a:gd name="connsiteY8829" fmla="*/ 6349994 h 6857999"/>
              <a:gd name="connsiteX8830" fmla="*/ 4401536 w 5286365"/>
              <a:gd name="connsiteY8830" fmla="*/ 6380156 h 6857999"/>
              <a:gd name="connsiteX8831" fmla="*/ 4402725 w 5286365"/>
              <a:gd name="connsiteY8831" fmla="*/ 6408335 h 6857999"/>
              <a:gd name="connsiteX8832" fmla="*/ 4402329 w 5286365"/>
              <a:gd name="connsiteY8832" fmla="*/ 6421432 h 6857999"/>
              <a:gd name="connsiteX8833" fmla="*/ 4401536 w 5286365"/>
              <a:gd name="connsiteY8833" fmla="*/ 6434132 h 6857999"/>
              <a:gd name="connsiteX8834" fmla="*/ 4400742 w 5286365"/>
              <a:gd name="connsiteY8834" fmla="*/ 6446435 h 6857999"/>
              <a:gd name="connsiteX8835" fmla="*/ 4399155 w 5286365"/>
              <a:gd name="connsiteY8835" fmla="*/ 6457944 h 6857999"/>
              <a:gd name="connsiteX8836" fmla="*/ 4396773 w 5286365"/>
              <a:gd name="connsiteY8836" fmla="*/ 6469453 h 6857999"/>
              <a:gd name="connsiteX8837" fmla="*/ 4393600 w 5286365"/>
              <a:gd name="connsiteY8837" fmla="*/ 6480963 h 6857999"/>
              <a:gd name="connsiteX8838" fmla="*/ 4390027 w 5286365"/>
              <a:gd name="connsiteY8838" fmla="*/ 6492075 h 6857999"/>
              <a:gd name="connsiteX8839" fmla="*/ 4385662 w 5286365"/>
              <a:gd name="connsiteY8839" fmla="*/ 6503585 h 6857999"/>
              <a:gd name="connsiteX8840" fmla="*/ 4379710 w 5286365"/>
              <a:gd name="connsiteY8840" fmla="*/ 6514697 h 6857999"/>
              <a:gd name="connsiteX8841" fmla="*/ 4372964 w 5286365"/>
              <a:gd name="connsiteY8841" fmla="*/ 6525810 h 6857999"/>
              <a:gd name="connsiteX8842" fmla="*/ 4365425 w 5286365"/>
              <a:gd name="connsiteY8842" fmla="*/ 6536922 h 6857999"/>
              <a:gd name="connsiteX8843" fmla="*/ 4356696 w 5286365"/>
              <a:gd name="connsiteY8843" fmla="*/ 6548432 h 6857999"/>
              <a:gd name="connsiteX8844" fmla="*/ 4357887 w 5286365"/>
              <a:gd name="connsiteY8844" fmla="*/ 6550416 h 6857999"/>
              <a:gd name="connsiteX8845" fmla="*/ 4359472 w 5286365"/>
              <a:gd name="connsiteY8845" fmla="*/ 6552003 h 6857999"/>
              <a:gd name="connsiteX8846" fmla="*/ 4361061 w 5286365"/>
              <a:gd name="connsiteY8846" fmla="*/ 6552797 h 6857999"/>
              <a:gd name="connsiteX8847" fmla="*/ 4362647 w 5286365"/>
              <a:gd name="connsiteY8847" fmla="*/ 6552797 h 6857999"/>
              <a:gd name="connsiteX8848" fmla="*/ 4364634 w 5286365"/>
              <a:gd name="connsiteY8848" fmla="*/ 6552003 h 6857999"/>
              <a:gd name="connsiteX8849" fmla="*/ 4366220 w 5286365"/>
              <a:gd name="connsiteY8849" fmla="*/ 6550813 h 6857999"/>
              <a:gd name="connsiteX8850" fmla="*/ 4369790 w 5286365"/>
              <a:gd name="connsiteY8850" fmla="*/ 6547241 h 6857999"/>
              <a:gd name="connsiteX8851" fmla="*/ 4372569 w 5286365"/>
              <a:gd name="connsiteY8851" fmla="*/ 6542875 h 6857999"/>
              <a:gd name="connsiteX8852" fmla="*/ 4375743 w 5286365"/>
              <a:gd name="connsiteY8852" fmla="*/ 6537716 h 6857999"/>
              <a:gd name="connsiteX8853" fmla="*/ 4378124 w 5286365"/>
              <a:gd name="connsiteY8853" fmla="*/ 6533747 h 6857999"/>
              <a:gd name="connsiteX8854" fmla="*/ 4380107 w 5286365"/>
              <a:gd name="connsiteY8854" fmla="*/ 6531366 h 6857999"/>
              <a:gd name="connsiteX8855" fmla="*/ 4379710 w 5286365"/>
              <a:gd name="connsiteY8855" fmla="*/ 6537319 h 6857999"/>
              <a:gd name="connsiteX8856" fmla="*/ 4379710 w 5286365"/>
              <a:gd name="connsiteY8856" fmla="*/ 6546050 h 6857999"/>
              <a:gd name="connsiteX8857" fmla="*/ 4380107 w 5286365"/>
              <a:gd name="connsiteY8857" fmla="*/ 6565894 h 6857999"/>
              <a:gd name="connsiteX8858" fmla="*/ 4381695 w 5286365"/>
              <a:gd name="connsiteY8858" fmla="*/ 6617091 h 6857999"/>
              <a:gd name="connsiteX8859" fmla="*/ 4382092 w 5286365"/>
              <a:gd name="connsiteY8859" fmla="*/ 6645269 h 6857999"/>
              <a:gd name="connsiteX8860" fmla="*/ 4381695 w 5286365"/>
              <a:gd name="connsiteY8860" fmla="*/ 6673447 h 6857999"/>
              <a:gd name="connsiteX8861" fmla="*/ 4381298 w 5286365"/>
              <a:gd name="connsiteY8861" fmla="*/ 6686941 h 6857999"/>
              <a:gd name="connsiteX8862" fmla="*/ 4380107 w 5286365"/>
              <a:gd name="connsiteY8862" fmla="*/ 6700038 h 6857999"/>
              <a:gd name="connsiteX8863" fmla="*/ 4378521 w 5286365"/>
              <a:gd name="connsiteY8863" fmla="*/ 6711944 h 6857999"/>
              <a:gd name="connsiteX8864" fmla="*/ 4376140 w 5286365"/>
              <a:gd name="connsiteY8864" fmla="*/ 6723056 h 6857999"/>
              <a:gd name="connsiteX8865" fmla="*/ 4379710 w 5286365"/>
              <a:gd name="connsiteY8865" fmla="*/ 6734566 h 6857999"/>
              <a:gd name="connsiteX8866" fmla="*/ 4381695 w 5286365"/>
              <a:gd name="connsiteY8866" fmla="*/ 6745678 h 6857999"/>
              <a:gd name="connsiteX8867" fmla="*/ 4382488 w 5286365"/>
              <a:gd name="connsiteY8867" fmla="*/ 6755600 h 6857999"/>
              <a:gd name="connsiteX8868" fmla="*/ 4383679 w 5286365"/>
              <a:gd name="connsiteY8868" fmla="*/ 6765522 h 6857999"/>
              <a:gd name="connsiteX8869" fmla="*/ 4383679 w 5286365"/>
              <a:gd name="connsiteY8869" fmla="*/ 6775047 h 6857999"/>
              <a:gd name="connsiteX8870" fmla="*/ 4383283 w 5286365"/>
              <a:gd name="connsiteY8870" fmla="*/ 6784572 h 6857999"/>
              <a:gd name="connsiteX8871" fmla="*/ 4382092 w 5286365"/>
              <a:gd name="connsiteY8871" fmla="*/ 6794494 h 6857999"/>
              <a:gd name="connsiteX8872" fmla="*/ 4380505 w 5286365"/>
              <a:gd name="connsiteY8872" fmla="*/ 6803225 h 6857999"/>
              <a:gd name="connsiteX8873" fmla="*/ 4376535 w 5286365"/>
              <a:gd name="connsiteY8873" fmla="*/ 6823069 h 6857999"/>
              <a:gd name="connsiteX8874" fmla="*/ 4372171 w 5286365"/>
              <a:gd name="connsiteY8874" fmla="*/ 6843310 h 6857999"/>
              <a:gd name="connsiteX8875" fmla="*/ 4369682 w 5286365"/>
              <a:gd name="connsiteY8875" fmla="*/ 6857999 h 6857999"/>
              <a:gd name="connsiteX8876" fmla="*/ 3185421 w 5286365"/>
              <a:gd name="connsiteY8876" fmla="*/ 6857999 h 6857999"/>
              <a:gd name="connsiteX8877" fmla="*/ 3186910 w 5286365"/>
              <a:gd name="connsiteY8877" fmla="*/ 6852041 h 6857999"/>
              <a:gd name="connsiteX8878" fmla="*/ 3189291 w 5286365"/>
              <a:gd name="connsiteY8878" fmla="*/ 6842516 h 6857999"/>
              <a:gd name="connsiteX8879" fmla="*/ 3192862 w 5286365"/>
              <a:gd name="connsiteY8879" fmla="*/ 6832991 h 6857999"/>
              <a:gd name="connsiteX8880" fmla="*/ 3189291 w 5286365"/>
              <a:gd name="connsiteY8880" fmla="*/ 6829816 h 6857999"/>
              <a:gd name="connsiteX8881" fmla="*/ 3185720 w 5286365"/>
              <a:gd name="connsiteY8881" fmla="*/ 6827435 h 6857999"/>
              <a:gd name="connsiteX8882" fmla="*/ 3182545 w 5286365"/>
              <a:gd name="connsiteY8882" fmla="*/ 6826244 h 6857999"/>
              <a:gd name="connsiteX8883" fmla="*/ 3178974 w 5286365"/>
              <a:gd name="connsiteY8883" fmla="*/ 6825847 h 6857999"/>
              <a:gd name="connsiteX8884" fmla="*/ 3175402 w 5286365"/>
              <a:gd name="connsiteY8884" fmla="*/ 6825847 h 6857999"/>
              <a:gd name="connsiteX8885" fmla="*/ 3172228 w 5286365"/>
              <a:gd name="connsiteY8885" fmla="*/ 6827038 h 6857999"/>
              <a:gd name="connsiteX8886" fmla="*/ 3169450 w 5286365"/>
              <a:gd name="connsiteY8886" fmla="*/ 6828228 h 6857999"/>
              <a:gd name="connsiteX8887" fmla="*/ 3166276 w 5286365"/>
              <a:gd name="connsiteY8887" fmla="*/ 6829816 h 6857999"/>
              <a:gd name="connsiteX8888" fmla="*/ 3163498 w 5286365"/>
              <a:gd name="connsiteY8888" fmla="*/ 6832594 h 6857999"/>
              <a:gd name="connsiteX8889" fmla="*/ 3161117 w 5286365"/>
              <a:gd name="connsiteY8889" fmla="*/ 6834975 h 6857999"/>
              <a:gd name="connsiteX8890" fmla="*/ 3158736 w 5286365"/>
              <a:gd name="connsiteY8890" fmla="*/ 6837356 h 6857999"/>
              <a:gd name="connsiteX8891" fmla="*/ 3156752 w 5286365"/>
              <a:gd name="connsiteY8891" fmla="*/ 6840135 h 6857999"/>
              <a:gd name="connsiteX8892" fmla="*/ 3155165 w 5286365"/>
              <a:gd name="connsiteY8892" fmla="*/ 6842913 h 6857999"/>
              <a:gd name="connsiteX8893" fmla="*/ 3154372 w 5286365"/>
              <a:gd name="connsiteY8893" fmla="*/ 6845294 h 6857999"/>
              <a:gd name="connsiteX8894" fmla="*/ 3153181 w 5286365"/>
              <a:gd name="connsiteY8894" fmla="*/ 6848072 h 6857999"/>
              <a:gd name="connsiteX8895" fmla="*/ 3153181 w 5286365"/>
              <a:gd name="connsiteY8895" fmla="*/ 6850453 h 6857999"/>
              <a:gd name="connsiteX8896" fmla="*/ 3150800 w 5286365"/>
              <a:gd name="connsiteY8896" fmla="*/ 6842913 h 6857999"/>
              <a:gd name="connsiteX8897" fmla="*/ 3148419 w 5286365"/>
              <a:gd name="connsiteY8897" fmla="*/ 6833388 h 6857999"/>
              <a:gd name="connsiteX8898" fmla="*/ 3146435 w 5286365"/>
              <a:gd name="connsiteY8898" fmla="*/ 6821085 h 6857999"/>
              <a:gd name="connsiteX8899" fmla="*/ 3144848 w 5286365"/>
              <a:gd name="connsiteY8899" fmla="*/ 6807194 h 6857999"/>
              <a:gd name="connsiteX8900" fmla="*/ 3143261 w 5286365"/>
              <a:gd name="connsiteY8900" fmla="*/ 6793303 h 6857999"/>
              <a:gd name="connsiteX8901" fmla="*/ 3142070 w 5286365"/>
              <a:gd name="connsiteY8901" fmla="*/ 6779413 h 6857999"/>
              <a:gd name="connsiteX8902" fmla="*/ 3142070 w 5286365"/>
              <a:gd name="connsiteY8902" fmla="*/ 6765522 h 6857999"/>
              <a:gd name="connsiteX8903" fmla="*/ 3143261 w 5286365"/>
              <a:gd name="connsiteY8903" fmla="*/ 6754013 h 6857999"/>
              <a:gd name="connsiteX8904" fmla="*/ 3148816 w 5286365"/>
              <a:gd name="connsiteY8904" fmla="*/ 6754013 h 6857999"/>
              <a:gd name="connsiteX8905" fmla="*/ 3153181 w 5286365"/>
              <a:gd name="connsiteY8905" fmla="*/ 6754806 h 6857999"/>
              <a:gd name="connsiteX8906" fmla="*/ 3155959 w 5286365"/>
              <a:gd name="connsiteY8906" fmla="*/ 6755203 h 6857999"/>
              <a:gd name="connsiteX8907" fmla="*/ 3157943 w 5286365"/>
              <a:gd name="connsiteY8907" fmla="*/ 6755997 h 6857999"/>
              <a:gd name="connsiteX8908" fmla="*/ 3158736 w 5286365"/>
              <a:gd name="connsiteY8908" fmla="*/ 6757585 h 6857999"/>
              <a:gd name="connsiteX8909" fmla="*/ 3158736 w 5286365"/>
              <a:gd name="connsiteY8909" fmla="*/ 6759172 h 6857999"/>
              <a:gd name="connsiteX8910" fmla="*/ 3158340 w 5286365"/>
              <a:gd name="connsiteY8910" fmla="*/ 6760760 h 6857999"/>
              <a:gd name="connsiteX8911" fmla="*/ 3157149 w 5286365"/>
              <a:gd name="connsiteY8911" fmla="*/ 6762744 h 6857999"/>
              <a:gd name="connsiteX8912" fmla="*/ 3154768 w 5286365"/>
              <a:gd name="connsiteY8912" fmla="*/ 6766316 h 6857999"/>
              <a:gd name="connsiteX8913" fmla="*/ 3154372 w 5286365"/>
              <a:gd name="connsiteY8913" fmla="*/ 6768300 h 6857999"/>
              <a:gd name="connsiteX8914" fmla="*/ 3153578 w 5286365"/>
              <a:gd name="connsiteY8914" fmla="*/ 6770285 h 6857999"/>
              <a:gd name="connsiteX8915" fmla="*/ 3153578 w 5286365"/>
              <a:gd name="connsiteY8915" fmla="*/ 6772269 h 6857999"/>
              <a:gd name="connsiteX8916" fmla="*/ 3154768 w 5286365"/>
              <a:gd name="connsiteY8916" fmla="*/ 6773856 h 6857999"/>
              <a:gd name="connsiteX8917" fmla="*/ 3156356 w 5286365"/>
              <a:gd name="connsiteY8917" fmla="*/ 6775047 h 6857999"/>
              <a:gd name="connsiteX8918" fmla="*/ 3159927 w 5286365"/>
              <a:gd name="connsiteY8918" fmla="*/ 6776635 h 6857999"/>
              <a:gd name="connsiteX8919" fmla="*/ 3162308 w 5286365"/>
              <a:gd name="connsiteY8919" fmla="*/ 6776238 h 6857999"/>
              <a:gd name="connsiteX8920" fmla="*/ 3164689 w 5286365"/>
              <a:gd name="connsiteY8920" fmla="*/ 6775047 h 6857999"/>
              <a:gd name="connsiteX8921" fmla="*/ 3166276 w 5286365"/>
              <a:gd name="connsiteY8921" fmla="*/ 6774253 h 6857999"/>
              <a:gd name="connsiteX8922" fmla="*/ 3167466 w 5286365"/>
              <a:gd name="connsiteY8922" fmla="*/ 6772269 h 6857999"/>
              <a:gd name="connsiteX8923" fmla="*/ 3168260 w 5286365"/>
              <a:gd name="connsiteY8923" fmla="*/ 6770285 h 6857999"/>
              <a:gd name="connsiteX8924" fmla="*/ 3168260 w 5286365"/>
              <a:gd name="connsiteY8924" fmla="*/ 6768300 h 6857999"/>
              <a:gd name="connsiteX8925" fmla="*/ 3168260 w 5286365"/>
              <a:gd name="connsiteY8925" fmla="*/ 6763141 h 6857999"/>
              <a:gd name="connsiteX8926" fmla="*/ 3166276 w 5286365"/>
              <a:gd name="connsiteY8926" fmla="*/ 6752028 h 6857999"/>
              <a:gd name="connsiteX8927" fmla="*/ 3165879 w 5286365"/>
              <a:gd name="connsiteY8927" fmla="*/ 6746472 h 6857999"/>
              <a:gd name="connsiteX8928" fmla="*/ 3166276 w 5286365"/>
              <a:gd name="connsiteY8928" fmla="*/ 6744488 h 6857999"/>
              <a:gd name="connsiteX8929" fmla="*/ 3166673 w 5286365"/>
              <a:gd name="connsiteY8929" fmla="*/ 6742503 h 6857999"/>
              <a:gd name="connsiteX8930" fmla="*/ 3165482 w 5286365"/>
              <a:gd name="connsiteY8930" fmla="*/ 6740122 h 6857999"/>
              <a:gd name="connsiteX8931" fmla="*/ 3164292 w 5286365"/>
              <a:gd name="connsiteY8931" fmla="*/ 6739725 h 6857999"/>
              <a:gd name="connsiteX8932" fmla="*/ 3163498 w 5286365"/>
              <a:gd name="connsiteY8932" fmla="*/ 6739725 h 6857999"/>
              <a:gd name="connsiteX8933" fmla="*/ 3161117 w 5286365"/>
              <a:gd name="connsiteY8933" fmla="*/ 6739725 h 6857999"/>
              <a:gd name="connsiteX8934" fmla="*/ 3158736 w 5286365"/>
              <a:gd name="connsiteY8934" fmla="*/ 6740519 h 6857999"/>
              <a:gd name="connsiteX8935" fmla="*/ 3155165 w 5286365"/>
              <a:gd name="connsiteY8935" fmla="*/ 6741710 h 6857999"/>
              <a:gd name="connsiteX8936" fmla="*/ 3151594 w 5286365"/>
              <a:gd name="connsiteY8936" fmla="*/ 6742503 h 6857999"/>
              <a:gd name="connsiteX8937" fmla="*/ 3147626 w 5286365"/>
              <a:gd name="connsiteY8937" fmla="*/ 6743297 h 6857999"/>
              <a:gd name="connsiteX8938" fmla="*/ 3142864 w 5286365"/>
              <a:gd name="connsiteY8938" fmla="*/ 6742503 h 6857999"/>
              <a:gd name="connsiteX8939" fmla="*/ 3143658 w 5286365"/>
              <a:gd name="connsiteY8939" fmla="*/ 6695275 h 6857999"/>
              <a:gd name="connsiteX8940" fmla="*/ 3145245 w 5286365"/>
              <a:gd name="connsiteY8940" fmla="*/ 6650825 h 6857999"/>
              <a:gd name="connsiteX8941" fmla="*/ 3146832 w 5286365"/>
              <a:gd name="connsiteY8941" fmla="*/ 6607566 h 6857999"/>
              <a:gd name="connsiteX8942" fmla="*/ 3148419 w 5286365"/>
              <a:gd name="connsiteY8942" fmla="*/ 6565497 h 6857999"/>
              <a:gd name="connsiteX8943" fmla="*/ 3149213 w 5286365"/>
              <a:gd name="connsiteY8943" fmla="*/ 6523825 h 6857999"/>
              <a:gd name="connsiteX8944" fmla="*/ 3149213 w 5286365"/>
              <a:gd name="connsiteY8944" fmla="*/ 6502791 h 6857999"/>
              <a:gd name="connsiteX8945" fmla="*/ 3148816 w 5286365"/>
              <a:gd name="connsiteY8945" fmla="*/ 6480963 h 6857999"/>
              <a:gd name="connsiteX8946" fmla="*/ 3148419 w 5286365"/>
              <a:gd name="connsiteY8946" fmla="*/ 6459532 h 6857999"/>
              <a:gd name="connsiteX8947" fmla="*/ 3146832 w 5286365"/>
              <a:gd name="connsiteY8947" fmla="*/ 6437306 h 6857999"/>
              <a:gd name="connsiteX8948" fmla="*/ 3145245 w 5286365"/>
              <a:gd name="connsiteY8948" fmla="*/ 6414685 h 6857999"/>
              <a:gd name="connsiteX8949" fmla="*/ 3143261 w 5286365"/>
              <a:gd name="connsiteY8949" fmla="*/ 6391666 h 6857999"/>
              <a:gd name="connsiteX8950" fmla="*/ 3138102 w 5286365"/>
              <a:gd name="connsiteY8950" fmla="*/ 6393650 h 6857999"/>
              <a:gd name="connsiteX8951" fmla="*/ 3133737 w 5286365"/>
              <a:gd name="connsiteY8951" fmla="*/ 6396428 h 6857999"/>
              <a:gd name="connsiteX8952" fmla="*/ 3129769 w 5286365"/>
              <a:gd name="connsiteY8952" fmla="*/ 6399206 h 6857999"/>
              <a:gd name="connsiteX8953" fmla="*/ 3126595 w 5286365"/>
              <a:gd name="connsiteY8953" fmla="*/ 6402778 h 6857999"/>
              <a:gd name="connsiteX8954" fmla="*/ 3124214 w 5286365"/>
              <a:gd name="connsiteY8954" fmla="*/ 6406350 h 6857999"/>
              <a:gd name="connsiteX8955" fmla="*/ 3122230 w 5286365"/>
              <a:gd name="connsiteY8955" fmla="*/ 6410716 h 6857999"/>
              <a:gd name="connsiteX8956" fmla="*/ 3120643 w 5286365"/>
              <a:gd name="connsiteY8956" fmla="*/ 6414685 h 6857999"/>
              <a:gd name="connsiteX8957" fmla="*/ 3119452 w 5286365"/>
              <a:gd name="connsiteY8957" fmla="*/ 6419844 h 6857999"/>
              <a:gd name="connsiteX8958" fmla="*/ 3119056 w 5286365"/>
              <a:gd name="connsiteY8958" fmla="*/ 6425003 h 6857999"/>
              <a:gd name="connsiteX8959" fmla="*/ 3119056 w 5286365"/>
              <a:gd name="connsiteY8959" fmla="*/ 6429766 h 6857999"/>
              <a:gd name="connsiteX8960" fmla="*/ 3119452 w 5286365"/>
              <a:gd name="connsiteY8960" fmla="*/ 6440482 h 6857999"/>
              <a:gd name="connsiteX8961" fmla="*/ 3120643 w 5286365"/>
              <a:gd name="connsiteY8961" fmla="*/ 6451991 h 6857999"/>
              <a:gd name="connsiteX8962" fmla="*/ 3122230 w 5286365"/>
              <a:gd name="connsiteY8962" fmla="*/ 6463103 h 6857999"/>
              <a:gd name="connsiteX8963" fmla="*/ 3123817 w 5286365"/>
              <a:gd name="connsiteY8963" fmla="*/ 6474216 h 6857999"/>
              <a:gd name="connsiteX8964" fmla="*/ 3124611 w 5286365"/>
              <a:gd name="connsiteY8964" fmla="*/ 6484535 h 6857999"/>
              <a:gd name="connsiteX8965" fmla="*/ 3125008 w 5286365"/>
              <a:gd name="connsiteY8965" fmla="*/ 6494853 h 6857999"/>
              <a:gd name="connsiteX8966" fmla="*/ 3124611 w 5286365"/>
              <a:gd name="connsiteY8966" fmla="*/ 6499219 h 6857999"/>
              <a:gd name="connsiteX8967" fmla="*/ 3123817 w 5286365"/>
              <a:gd name="connsiteY8967" fmla="*/ 6503585 h 6857999"/>
              <a:gd name="connsiteX8968" fmla="*/ 3122627 w 5286365"/>
              <a:gd name="connsiteY8968" fmla="*/ 6507156 h 6857999"/>
              <a:gd name="connsiteX8969" fmla="*/ 3121040 w 5286365"/>
              <a:gd name="connsiteY8969" fmla="*/ 6510728 h 6857999"/>
              <a:gd name="connsiteX8970" fmla="*/ 3118659 w 5286365"/>
              <a:gd name="connsiteY8970" fmla="*/ 6514300 h 6857999"/>
              <a:gd name="connsiteX8971" fmla="*/ 3116278 w 5286365"/>
              <a:gd name="connsiteY8971" fmla="*/ 6516682 h 6857999"/>
              <a:gd name="connsiteX8972" fmla="*/ 3112707 w 5286365"/>
              <a:gd name="connsiteY8972" fmla="*/ 6518666 h 6857999"/>
              <a:gd name="connsiteX8973" fmla="*/ 3108738 w 5286365"/>
              <a:gd name="connsiteY8973" fmla="*/ 6520650 h 6857999"/>
              <a:gd name="connsiteX8974" fmla="*/ 3103580 w 5286365"/>
              <a:gd name="connsiteY8974" fmla="*/ 6521841 h 6857999"/>
              <a:gd name="connsiteX8975" fmla="*/ 3098025 w 5286365"/>
              <a:gd name="connsiteY8975" fmla="*/ 6522238 h 6857999"/>
              <a:gd name="connsiteX8976" fmla="*/ 3103183 w 5286365"/>
              <a:gd name="connsiteY8976" fmla="*/ 6516682 h 6857999"/>
              <a:gd name="connsiteX8977" fmla="*/ 3106754 w 5286365"/>
              <a:gd name="connsiteY8977" fmla="*/ 6511125 h 6857999"/>
              <a:gd name="connsiteX8978" fmla="*/ 3109135 w 5286365"/>
              <a:gd name="connsiteY8978" fmla="*/ 6505569 h 6857999"/>
              <a:gd name="connsiteX8979" fmla="*/ 3109929 w 5286365"/>
              <a:gd name="connsiteY8979" fmla="*/ 6500806 h 6857999"/>
              <a:gd name="connsiteX8980" fmla="*/ 3109929 w 5286365"/>
              <a:gd name="connsiteY8980" fmla="*/ 6495647 h 6857999"/>
              <a:gd name="connsiteX8981" fmla="*/ 3109135 w 5286365"/>
              <a:gd name="connsiteY8981" fmla="*/ 6490091 h 6857999"/>
              <a:gd name="connsiteX8982" fmla="*/ 3107548 w 5286365"/>
              <a:gd name="connsiteY8982" fmla="*/ 6485725 h 6857999"/>
              <a:gd name="connsiteX8983" fmla="*/ 3105564 w 5286365"/>
              <a:gd name="connsiteY8983" fmla="*/ 6480566 h 6857999"/>
              <a:gd name="connsiteX8984" fmla="*/ 3101199 w 5286365"/>
              <a:gd name="connsiteY8984" fmla="*/ 6471041 h 6857999"/>
              <a:gd name="connsiteX8985" fmla="*/ 3099215 w 5286365"/>
              <a:gd name="connsiteY8985" fmla="*/ 6466675 h 6857999"/>
              <a:gd name="connsiteX8986" fmla="*/ 3097231 w 5286365"/>
              <a:gd name="connsiteY8986" fmla="*/ 6461516 h 6857999"/>
              <a:gd name="connsiteX8987" fmla="*/ 3095644 w 5286365"/>
              <a:gd name="connsiteY8987" fmla="*/ 6457150 h 6857999"/>
              <a:gd name="connsiteX8988" fmla="*/ 3095247 w 5286365"/>
              <a:gd name="connsiteY8988" fmla="*/ 6452388 h 6857999"/>
              <a:gd name="connsiteX8989" fmla="*/ 3095247 w 5286365"/>
              <a:gd name="connsiteY8989" fmla="*/ 6448022 h 6857999"/>
              <a:gd name="connsiteX8990" fmla="*/ 3096041 w 5286365"/>
              <a:gd name="connsiteY8990" fmla="*/ 6442863 h 6857999"/>
              <a:gd name="connsiteX8991" fmla="*/ 3092866 w 5286365"/>
              <a:gd name="connsiteY8991" fmla="*/ 6444053 h 6857999"/>
              <a:gd name="connsiteX8992" fmla="*/ 3090088 w 5286365"/>
              <a:gd name="connsiteY8992" fmla="*/ 6444847 h 6857999"/>
              <a:gd name="connsiteX8993" fmla="*/ 3087708 w 5286365"/>
              <a:gd name="connsiteY8993" fmla="*/ 6446038 h 6857999"/>
              <a:gd name="connsiteX8994" fmla="*/ 3084930 w 5286365"/>
              <a:gd name="connsiteY8994" fmla="*/ 6447625 h 6857999"/>
              <a:gd name="connsiteX8995" fmla="*/ 3083343 w 5286365"/>
              <a:gd name="connsiteY8995" fmla="*/ 6448816 h 6857999"/>
              <a:gd name="connsiteX8996" fmla="*/ 3081359 w 5286365"/>
              <a:gd name="connsiteY8996" fmla="*/ 6450403 h 6857999"/>
              <a:gd name="connsiteX8997" fmla="*/ 3080565 w 5286365"/>
              <a:gd name="connsiteY8997" fmla="*/ 6451991 h 6857999"/>
              <a:gd name="connsiteX8998" fmla="*/ 3079375 w 5286365"/>
              <a:gd name="connsiteY8998" fmla="*/ 6453975 h 6857999"/>
              <a:gd name="connsiteX8999" fmla="*/ 3078581 w 5286365"/>
              <a:gd name="connsiteY8999" fmla="*/ 6458341 h 6857999"/>
              <a:gd name="connsiteX9000" fmla="*/ 3078184 w 5286365"/>
              <a:gd name="connsiteY9000" fmla="*/ 6463103 h 6857999"/>
              <a:gd name="connsiteX9001" fmla="*/ 3078978 w 5286365"/>
              <a:gd name="connsiteY9001" fmla="*/ 6467469 h 6857999"/>
              <a:gd name="connsiteX9002" fmla="*/ 3080168 w 5286365"/>
              <a:gd name="connsiteY9002" fmla="*/ 6472628 h 6857999"/>
              <a:gd name="connsiteX9003" fmla="*/ 3082152 w 5286365"/>
              <a:gd name="connsiteY9003" fmla="*/ 6477788 h 6857999"/>
              <a:gd name="connsiteX9004" fmla="*/ 3084136 w 5286365"/>
              <a:gd name="connsiteY9004" fmla="*/ 6482550 h 6857999"/>
              <a:gd name="connsiteX9005" fmla="*/ 3088898 w 5286365"/>
              <a:gd name="connsiteY9005" fmla="*/ 6492075 h 6857999"/>
              <a:gd name="connsiteX9006" fmla="*/ 3094057 w 5286365"/>
              <a:gd name="connsiteY9006" fmla="*/ 6499616 h 6857999"/>
              <a:gd name="connsiteX9007" fmla="*/ 3097628 w 5286365"/>
              <a:gd name="connsiteY9007" fmla="*/ 6505569 h 6857999"/>
              <a:gd name="connsiteX9008" fmla="*/ 3073422 w 5286365"/>
              <a:gd name="connsiteY9008" fmla="*/ 6505569 h 6857999"/>
              <a:gd name="connsiteX9009" fmla="*/ 3076994 w 5286365"/>
              <a:gd name="connsiteY9009" fmla="*/ 6507156 h 6857999"/>
              <a:gd name="connsiteX9010" fmla="*/ 3080168 w 5286365"/>
              <a:gd name="connsiteY9010" fmla="*/ 6508744 h 6857999"/>
              <a:gd name="connsiteX9011" fmla="*/ 3082549 w 5286365"/>
              <a:gd name="connsiteY9011" fmla="*/ 6510332 h 6857999"/>
              <a:gd name="connsiteX9012" fmla="*/ 3084533 w 5286365"/>
              <a:gd name="connsiteY9012" fmla="*/ 6511919 h 6857999"/>
              <a:gd name="connsiteX9013" fmla="*/ 3086120 w 5286365"/>
              <a:gd name="connsiteY9013" fmla="*/ 6513903 h 6857999"/>
              <a:gd name="connsiteX9014" fmla="*/ 3087708 w 5286365"/>
              <a:gd name="connsiteY9014" fmla="*/ 6515888 h 6857999"/>
              <a:gd name="connsiteX9015" fmla="*/ 3088104 w 5286365"/>
              <a:gd name="connsiteY9015" fmla="*/ 6517078 h 6857999"/>
              <a:gd name="connsiteX9016" fmla="*/ 3088501 w 5286365"/>
              <a:gd name="connsiteY9016" fmla="*/ 6519856 h 6857999"/>
              <a:gd name="connsiteX9017" fmla="*/ 3088104 w 5286365"/>
              <a:gd name="connsiteY9017" fmla="*/ 6523825 h 6857999"/>
              <a:gd name="connsiteX9018" fmla="*/ 3086914 w 5286365"/>
              <a:gd name="connsiteY9018" fmla="*/ 6528985 h 6857999"/>
              <a:gd name="connsiteX9019" fmla="*/ 3084533 w 5286365"/>
              <a:gd name="connsiteY9019" fmla="*/ 6533747 h 6857999"/>
              <a:gd name="connsiteX9020" fmla="*/ 3082549 w 5286365"/>
              <a:gd name="connsiteY9020" fmla="*/ 6539700 h 6857999"/>
              <a:gd name="connsiteX9021" fmla="*/ 3088104 w 5286365"/>
              <a:gd name="connsiteY9021" fmla="*/ 6538906 h 6857999"/>
              <a:gd name="connsiteX9022" fmla="*/ 3092866 w 5286365"/>
              <a:gd name="connsiteY9022" fmla="*/ 6538906 h 6857999"/>
              <a:gd name="connsiteX9023" fmla="*/ 3097628 w 5286365"/>
              <a:gd name="connsiteY9023" fmla="*/ 6539303 h 6857999"/>
              <a:gd name="connsiteX9024" fmla="*/ 3101993 w 5286365"/>
              <a:gd name="connsiteY9024" fmla="*/ 6539700 h 6857999"/>
              <a:gd name="connsiteX9025" fmla="*/ 3107151 w 5286365"/>
              <a:gd name="connsiteY9025" fmla="*/ 6541288 h 6857999"/>
              <a:gd name="connsiteX9026" fmla="*/ 3113103 w 5286365"/>
              <a:gd name="connsiteY9026" fmla="*/ 6543669 h 6857999"/>
              <a:gd name="connsiteX9027" fmla="*/ 3130563 w 5286365"/>
              <a:gd name="connsiteY9027" fmla="*/ 6550416 h 6857999"/>
              <a:gd name="connsiteX9028" fmla="*/ 3126595 w 5286365"/>
              <a:gd name="connsiteY9028" fmla="*/ 6553988 h 6857999"/>
              <a:gd name="connsiteX9029" fmla="*/ 3124214 w 5286365"/>
              <a:gd name="connsiteY9029" fmla="*/ 6557560 h 6857999"/>
              <a:gd name="connsiteX9030" fmla="*/ 3122627 w 5286365"/>
              <a:gd name="connsiteY9030" fmla="*/ 6561528 h 6857999"/>
              <a:gd name="connsiteX9031" fmla="*/ 3121833 w 5286365"/>
              <a:gd name="connsiteY9031" fmla="*/ 6565100 h 6857999"/>
              <a:gd name="connsiteX9032" fmla="*/ 3121040 w 5286365"/>
              <a:gd name="connsiteY9032" fmla="*/ 6569069 h 6857999"/>
              <a:gd name="connsiteX9033" fmla="*/ 3120643 w 5286365"/>
              <a:gd name="connsiteY9033" fmla="*/ 6573038 h 6857999"/>
              <a:gd name="connsiteX9034" fmla="*/ 3120643 w 5286365"/>
              <a:gd name="connsiteY9034" fmla="*/ 6580975 h 6857999"/>
              <a:gd name="connsiteX9035" fmla="*/ 3120643 w 5286365"/>
              <a:gd name="connsiteY9035" fmla="*/ 6584150 h 6857999"/>
              <a:gd name="connsiteX9036" fmla="*/ 3120246 w 5286365"/>
              <a:gd name="connsiteY9036" fmla="*/ 6587325 h 6857999"/>
              <a:gd name="connsiteX9037" fmla="*/ 3119056 w 5286365"/>
              <a:gd name="connsiteY9037" fmla="*/ 6590103 h 6857999"/>
              <a:gd name="connsiteX9038" fmla="*/ 3117071 w 5286365"/>
              <a:gd name="connsiteY9038" fmla="*/ 6592485 h 6857999"/>
              <a:gd name="connsiteX9039" fmla="*/ 3114691 w 5286365"/>
              <a:gd name="connsiteY9039" fmla="*/ 6594469 h 6857999"/>
              <a:gd name="connsiteX9040" fmla="*/ 3110723 w 5286365"/>
              <a:gd name="connsiteY9040" fmla="*/ 6595660 h 6857999"/>
              <a:gd name="connsiteX9041" fmla="*/ 3105961 w 5286365"/>
              <a:gd name="connsiteY9041" fmla="*/ 6596056 h 6857999"/>
              <a:gd name="connsiteX9042" fmla="*/ 3099612 w 5286365"/>
              <a:gd name="connsiteY9042" fmla="*/ 6596056 h 6857999"/>
              <a:gd name="connsiteX9043" fmla="*/ 3098025 w 5286365"/>
              <a:gd name="connsiteY9043" fmla="*/ 6600422 h 6857999"/>
              <a:gd name="connsiteX9044" fmla="*/ 3097628 w 5286365"/>
              <a:gd name="connsiteY9044" fmla="*/ 6604391 h 6857999"/>
              <a:gd name="connsiteX9045" fmla="*/ 3098025 w 5286365"/>
              <a:gd name="connsiteY9045" fmla="*/ 6607566 h 6857999"/>
              <a:gd name="connsiteX9046" fmla="*/ 3099612 w 5286365"/>
              <a:gd name="connsiteY9046" fmla="*/ 6610741 h 6857999"/>
              <a:gd name="connsiteX9047" fmla="*/ 3101199 w 5286365"/>
              <a:gd name="connsiteY9047" fmla="*/ 6613122 h 6857999"/>
              <a:gd name="connsiteX9048" fmla="*/ 3103183 w 5286365"/>
              <a:gd name="connsiteY9048" fmla="*/ 6615106 h 6857999"/>
              <a:gd name="connsiteX9049" fmla="*/ 3107945 w 5286365"/>
              <a:gd name="connsiteY9049" fmla="*/ 6618678 h 6857999"/>
              <a:gd name="connsiteX9050" fmla="*/ 3113103 w 5286365"/>
              <a:gd name="connsiteY9050" fmla="*/ 6622250 h 6857999"/>
              <a:gd name="connsiteX9051" fmla="*/ 3115087 w 5286365"/>
              <a:gd name="connsiteY9051" fmla="*/ 6624235 h 6857999"/>
              <a:gd name="connsiteX9052" fmla="*/ 3116675 w 5286365"/>
              <a:gd name="connsiteY9052" fmla="*/ 6626616 h 6857999"/>
              <a:gd name="connsiteX9053" fmla="*/ 3117468 w 5286365"/>
              <a:gd name="connsiteY9053" fmla="*/ 6629791 h 6857999"/>
              <a:gd name="connsiteX9054" fmla="*/ 3118262 w 5286365"/>
              <a:gd name="connsiteY9054" fmla="*/ 6632569 h 6857999"/>
              <a:gd name="connsiteX9055" fmla="*/ 3117468 w 5286365"/>
              <a:gd name="connsiteY9055" fmla="*/ 6636538 h 6857999"/>
              <a:gd name="connsiteX9056" fmla="*/ 3116675 w 5286365"/>
              <a:gd name="connsiteY9056" fmla="*/ 6641300 h 6857999"/>
              <a:gd name="connsiteX9057" fmla="*/ 3112707 w 5286365"/>
              <a:gd name="connsiteY9057" fmla="*/ 6641697 h 6857999"/>
              <a:gd name="connsiteX9058" fmla="*/ 3109532 w 5286365"/>
              <a:gd name="connsiteY9058" fmla="*/ 6642094 h 6857999"/>
              <a:gd name="connsiteX9059" fmla="*/ 3106754 w 5286365"/>
              <a:gd name="connsiteY9059" fmla="*/ 6641697 h 6857999"/>
              <a:gd name="connsiteX9060" fmla="*/ 3104770 w 5286365"/>
              <a:gd name="connsiteY9060" fmla="*/ 6641300 h 6857999"/>
              <a:gd name="connsiteX9061" fmla="*/ 3102390 w 5286365"/>
              <a:gd name="connsiteY9061" fmla="*/ 6640903 h 6857999"/>
              <a:gd name="connsiteX9062" fmla="*/ 3101199 w 5286365"/>
              <a:gd name="connsiteY9062" fmla="*/ 6639713 h 6857999"/>
              <a:gd name="connsiteX9063" fmla="*/ 3098025 w 5286365"/>
              <a:gd name="connsiteY9063" fmla="*/ 6637332 h 6857999"/>
              <a:gd name="connsiteX9064" fmla="*/ 3095644 w 5286365"/>
              <a:gd name="connsiteY9064" fmla="*/ 6634553 h 6857999"/>
              <a:gd name="connsiteX9065" fmla="*/ 3092866 w 5286365"/>
              <a:gd name="connsiteY9065" fmla="*/ 6632569 h 6857999"/>
              <a:gd name="connsiteX9066" fmla="*/ 3090882 w 5286365"/>
              <a:gd name="connsiteY9066" fmla="*/ 6631775 h 6857999"/>
              <a:gd name="connsiteX9067" fmla="*/ 3089692 w 5286365"/>
              <a:gd name="connsiteY9067" fmla="*/ 6630585 h 6857999"/>
              <a:gd name="connsiteX9068" fmla="*/ 3086914 w 5286365"/>
              <a:gd name="connsiteY9068" fmla="*/ 6630188 h 6857999"/>
              <a:gd name="connsiteX9069" fmla="*/ 3084136 w 5286365"/>
              <a:gd name="connsiteY9069" fmla="*/ 6630188 h 6857999"/>
              <a:gd name="connsiteX9070" fmla="*/ 3083343 w 5286365"/>
              <a:gd name="connsiteY9070" fmla="*/ 6633363 h 6857999"/>
              <a:gd name="connsiteX9071" fmla="*/ 3082946 w 5286365"/>
              <a:gd name="connsiteY9071" fmla="*/ 6635744 h 6857999"/>
              <a:gd name="connsiteX9072" fmla="*/ 3082946 w 5286365"/>
              <a:gd name="connsiteY9072" fmla="*/ 6637728 h 6857999"/>
              <a:gd name="connsiteX9073" fmla="*/ 3083343 w 5286365"/>
              <a:gd name="connsiteY9073" fmla="*/ 6639713 h 6857999"/>
              <a:gd name="connsiteX9074" fmla="*/ 3084136 w 5286365"/>
              <a:gd name="connsiteY9074" fmla="*/ 6641300 h 6857999"/>
              <a:gd name="connsiteX9075" fmla="*/ 3084930 w 5286365"/>
              <a:gd name="connsiteY9075" fmla="*/ 6642888 h 6857999"/>
              <a:gd name="connsiteX9076" fmla="*/ 3087708 w 5286365"/>
              <a:gd name="connsiteY9076" fmla="*/ 6645269 h 6857999"/>
              <a:gd name="connsiteX9077" fmla="*/ 3089692 w 5286365"/>
              <a:gd name="connsiteY9077" fmla="*/ 6647650 h 6857999"/>
              <a:gd name="connsiteX9078" fmla="*/ 3092072 w 5286365"/>
              <a:gd name="connsiteY9078" fmla="*/ 6650825 h 6857999"/>
              <a:gd name="connsiteX9079" fmla="*/ 3092469 w 5286365"/>
              <a:gd name="connsiteY9079" fmla="*/ 6652413 h 6857999"/>
              <a:gd name="connsiteX9080" fmla="*/ 3092866 w 5286365"/>
              <a:gd name="connsiteY9080" fmla="*/ 6653603 h 6857999"/>
              <a:gd name="connsiteX9081" fmla="*/ 3092866 w 5286365"/>
              <a:gd name="connsiteY9081" fmla="*/ 6656382 h 6857999"/>
              <a:gd name="connsiteX9082" fmla="*/ 3092866 w 5286365"/>
              <a:gd name="connsiteY9082" fmla="*/ 6658366 h 6857999"/>
              <a:gd name="connsiteX9083" fmla="*/ 3095247 w 5286365"/>
              <a:gd name="connsiteY9083" fmla="*/ 6657969 h 6857999"/>
              <a:gd name="connsiteX9084" fmla="*/ 3096437 w 5286365"/>
              <a:gd name="connsiteY9084" fmla="*/ 6656778 h 6857999"/>
              <a:gd name="connsiteX9085" fmla="*/ 3099612 w 5286365"/>
              <a:gd name="connsiteY9085" fmla="*/ 6654794 h 6857999"/>
              <a:gd name="connsiteX9086" fmla="*/ 3103977 w 5286365"/>
              <a:gd name="connsiteY9086" fmla="*/ 6649238 h 6857999"/>
              <a:gd name="connsiteX9087" fmla="*/ 3106754 w 5286365"/>
              <a:gd name="connsiteY9087" fmla="*/ 6647253 h 6857999"/>
              <a:gd name="connsiteX9088" fmla="*/ 3108738 w 5286365"/>
              <a:gd name="connsiteY9088" fmla="*/ 6646063 h 6857999"/>
              <a:gd name="connsiteX9089" fmla="*/ 3110723 w 5286365"/>
              <a:gd name="connsiteY9089" fmla="*/ 6645666 h 6857999"/>
              <a:gd name="connsiteX9090" fmla="*/ 3113103 w 5286365"/>
              <a:gd name="connsiteY9090" fmla="*/ 6645269 h 6857999"/>
              <a:gd name="connsiteX9091" fmla="*/ 3116675 w 5286365"/>
              <a:gd name="connsiteY9091" fmla="*/ 6645269 h 6857999"/>
              <a:gd name="connsiteX9092" fmla="*/ 3120246 w 5286365"/>
              <a:gd name="connsiteY9092" fmla="*/ 6645666 h 6857999"/>
              <a:gd name="connsiteX9093" fmla="*/ 3124611 w 5286365"/>
              <a:gd name="connsiteY9093" fmla="*/ 6646856 h 6857999"/>
              <a:gd name="connsiteX9094" fmla="*/ 3122230 w 5286365"/>
              <a:gd name="connsiteY9094" fmla="*/ 6657969 h 6857999"/>
              <a:gd name="connsiteX9095" fmla="*/ 3119056 w 5286365"/>
              <a:gd name="connsiteY9095" fmla="*/ 6669478 h 6857999"/>
              <a:gd name="connsiteX9096" fmla="*/ 3116278 w 5286365"/>
              <a:gd name="connsiteY9096" fmla="*/ 6680988 h 6857999"/>
              <a:gd name="connsiteX9097" fmla="*/ 3113500 w 5286365"/>
              <a:gd name="connsiteY9097" fmla="*/ 6692894 h 6857999"/>
              <a:gd name="connsiteX9098" fmla="*/ 3112707 w 5286365"/>
              <a:gd name="connsiteY9098" fmla="*/ 6698450 h 6857999"/>
              <a:gd name="connsiteX9099" fmla="*/ 3111516 w 5286365"/>
              <a:gd name="connsiteY9099" fmla="*/ 6704403 h 6857999"/>
              <a:gd name="connsiteX9100" fmla="*/ 3111516 w 5286365"/>
              <a:gd name="connsiteY9100" fmla="*/ 6710356 h 6857999"/>
              <a:gd name="connsiteX9101" fmla="*/ 3111516 w 5286365"/>
              <a:gd name="connsiteY9101" fmla="*/ 6715913 h 6857999"/>
              <a:gd name="connsiteX9102" fmla="*/ 3112707 w 5286365"/>
              <a:gd name="connsiteY9102" fmla="*/ 6721469 h 6857999"/>
              <a:gd name="connsiteX9103" fmla="*/ 3113500 w 5286365"/>
              <a:gd name="connsiteY9103" fmla="*/ 6727025 h 6857999"/>
              <a:gd name="connsiteX9104" fmla="*/ 3115484 w 5286365"/>
              <a:gd name="connsiteY9104" fmla="*/ 6732582 h 6857999"/>
              <a:gd name="connsiteX9105" fmla="*/ 3118659 w 5286365"/>
              <a:gd name="connsiteY9105" fmla="*/ 6737741 h 6857999"/>
              <a:gd name="connsiteX9106" fmla="*/ 3113500 w 5286365"/>
              <a:gd name="connsiteY9106" fmla="*/ 6734963 h 6857999"/>
              <a:gd name="connsiteX9107" fmla="*/ 3109929 w 5286365"/>
              <a:gd name="connsiteY9107" fmla="*/ 6733375 h 6857999"/>
              <a:gd name="connsiteX9108" fmla="*/ 3107151 w 5286365"/>
              <a:gd name="connsiteY9108" fmla="*/ 6733375 h 6857999"/>
              <a:gd name="connsiteX9109" fmla="*/ 3104770 w 5286365"/>
              <a:gd name="connsiteY9109" fmla="*/ 6734169 h 6857999"/>
              <a:gd name="connsiteX9110" fmla="*/ 3101993 w 5286365"/>
              <a:gd name="connsiteY9110" fmla="*/ 6735756 h 6857999"/>
              <a:gd name="connsiteX9111" fmla="*/ 3098421 w 5286365"/>
              <a:gd name="connsiteY9111" fmla="*/ 6736550 h 6857999"/>
              <a:gd name="connsiteX9112" fmla="*/ 3093660 w 5286365"/>
              <a:gd name="connsiteY9112" fmla="*/ 6737741 h 6857999"/>
              <a:gd name="connsiteX9113" fmla="*/ 3086517 w 5286365"/>
              <a:gd name="connsiteY9113" fmla="*/ 6738138 h 6857999"/>
              <a:gd name="connsiteX9114" fmla="*/ 3086120 w 5286365"/>
              <a:gd name="connsiteY9114" fmla="*/ 6740916 h 6857999"/>
              <a:gd name="connsiteX9115" fmla="*/ 3086120 w 5286365"/>
              <a:gd name="connsiteY9115" fmla="*/ 6743694 h 6857999"/>
              <a:gd name="connsiteX9116" fmla="*/ 3086517 w 5286365"/>
              <a:gd name="connsiteY9116" fmla="*/ 6745678 h 6857999"/>
              <a:gd name="connsiteX9117" fmla="*/ 3087708 w 5286365"/>
              <a:gd name="connsiteY9117" fmla="*/ 6747266 h 6857999"/>
              <a:gd name="connsiteX9118" fmla="*/ 3088898 w 5286365"/>
              <a:gd name="connsiteY9118" fmla="*/ 6748456 h 6857999"/>
              <a:gd name="connsiteX9119" fmla="*/ 3090882 w 5286365"/>
              <a:gd name="connsiteY9119" fmla="*/ 6749647 h 6857999"/>
              <a:gd name="connsiteX9120" fmla="*/ 3095247 w 5286365"/>
              <a:gd name="connsiteY9120" fmla="*/ 6752028 h 6857999"/>
              <a:gd name="connsiteX9121" fmla="*/ 3099215 w 5286365"/>
              <a:gd name="connsiteY9121" fmla="*/ 6754013 h 6857999"/>
              <a:gd name="connsiteX9122" fmla="*/ 3100405 w 5286365"/>
              <a:gd name="connsiteY9122" fmla="*/ 6755203 h 6857999"/>
              <a:gd name="connsiteX9123" fmla="*/ 3101993 w 5286365"/>
              <a:gd name="connsiteY9123" fmla="*/ 6756791 h 6857999"/>
              <a:gd name="connsiteX9124" fmla="*/ 3103183 w 5286365"/>
              <a:gd name="connsiteY9124" fmla="*/ 6757982 h 6857999"/>
              <a:gd name="connsiteX9125" fmla="*/ 3103580 w 5286365"/>
              <a:gd name="connsiteY9125" fmla="*/ 6760760 h 6857999"/>
              <a:gd name="connsiteX9126" fmla="*/ 3103580 w 5286365"/>
              <a:gd name="connsiteY9126" fmla="*/ 6763141 h 6857999"/>
              <a:gd name="connsiteX9127" fmla="*/ 3103183 w 5286365"/>
              <a:gd name="connsiteY9127" fmla="*/ 6766316 h 6857999"/>
              <a:gd name="connsiteX9128" fmla="*/ 3100405 w 5286365"/>
              <a:gd name="connsiteY9128" fmla="*/ 6765522 h 6857999"/>
              <a:gd name="connsiteX9129" fmla="*/ 3099215 w 5286365"/>
              <a:gd name="connsiteY9129" fmla="*/ 6764728 h 6857999"/>
              <a:gd name="connsiteX9130" fmla="*/ 3097628 w 5286365"/>
              <a:gd name="connsiteY9130" fmla="*/ 6763538 h 6857999"/>
              <a:gd name="connsiteX9131" fmla="*/ 3097231 w 5286365"/>
              <a:gd name="connsiteY9131" fmla="*/ 6762347 h 6857999"/>
              <a:gd name="connsiteX9132" fmla="*/ 3096041 w 5286365"/>
              <a:gd name="connsiteY9132" fmla="*/ 6757982 h 6857999"/>
              <a:gd name="connsiteX9133" fmla="*/ 3095247 w 5286365"/>
              <a:gd name="connsiteY9133" fmla="*/ 6754806 h 6857999"/>
              <a:gd name="connsiteX9134" fmla="*/ 3090485 w 5286365"/>
              <a:gd name="connsiteY9134" fmla="*/ 6784175 h 6857999"/>
              <a:gd name="connsiteX9135" fmla="*/ 3086517 w 5286365"/>
              <a:gd name="connsiteY9135" fmla="*/ 6813544 h 6857999"/>
              <a:gd name="connsiteX9136" fmla="*/ 3084136 w 5286365"/>
              <a:gd name="connsiteY9136" fmla="*/ 6842119 h 6857999"/>
              <a:gd name="connsiteX9137" fmla="*/ 3083002 w 5286365"/>
              <a:gd name="connsiteY9137" fmla="*/ 6857999 h 6857999"/>
              <a:gd name="connsiteX9138" fmla="*/ 3035276 w 5286365"/>
              <a:gd name="connsiteY9138" fmla="*/ 6857999 h 6857999"/>
              <a:gd name="connsiteX9139" fmla="*/ 3031757 w 5286365"/>
              <a:gd name="connsiteY9139" fmla="*/ 6827832 h 6857999"/>
              <a:gd name="connsiteX9140" fmla="*/ 3025408 w 5286365"/>
              <a:gd name="connsiteY9140" fmla="*/ 6779810 h 6857999"/>
              <a:gd name="connsiteX9141" fmla="*/ 3019456 w 5286365"/>
              <a:gd name="connsiteY9141" fmla="*/ 6731391 h 6857999"/>
              <a:gd name="connsiteX9142" fmla="*/ 3013107 w 5286365"/>
              <a:gd name="connsiteY9142" fmla="*/ 6682972 h 6857999"/>
              <a:gd name="connsiteX9143" fmla="*/ 3007552 w 5286365"/>
              <a:gd name="connsiteY9143" fmla="*/ 6634553 h 6857999"/>
              <a:gd name="connsiteX9144" fmla="*/ 3002790 w 5286365"/>
              <a:gd name="connsiteY9144" fmla="*/ 6586532 h 6857999"/>
              <a:gd name="connsiteX9145" fmla="*/ 3001203 w 5286365"/>
              <a:gd name="connsiteY9145" fmla="*/ 6563116 h 6857999"/>
              <a:gd name="connsiteX9146" fmla="*/ 2999616 w 5286365"/>
              <a:gd name="connsiteY9146" fmla="*/ 6538906 h 6857999"/>
              <a:gd name="connsiteX9147" fmla="*/ 2998029 w 5286365"/>
              <a:gd name="connsiteY9147" fmla="*/ 6515094 h 6857999"/>
              <a:gd name="connsiteX9148" fmla="*/ 2997632 w 5286365"/>
              <a:gd name="connsiteY9148" fmla="*/ 6491678 h 6857999"/>
              <a:gd name="connsiteX9149" fmla="*/ 2997235 w 5286365"/>
              <a:gd name="connsiteY9149" fmla="*/ 6468263 h 6857999"/>
              <a:gd name="connsiteX9150" fmla="*/ 2997235 w 5286365"/>
              <a:gd name="connsiteY9150" fmla="*/ 6444847 h 6857999"/>
              <a:gd name="connsiteX9151" fmla="*/ 2997632 w 5286365"/>
              <a:gd name="connsiteY9151" fmla="*/ 6421828 h 6857999"/>
              <a:gd name="connsiteX9152" fmla="*/ 2999219 w 5286365"/>
              <a:gd name="connsiteY9152" fmla="*/ 6398810 h 6857999"/>
              <a:gd name="connsiteX9153" fmla="*/ 2999219 w 5286365"/>
              <a:gd name="connsiteY9153" fmla="*/ 6394841 h 6857999"/>
              <a:gd name="connsiteX9154" fmla="*/ 2998029 w 5286365"/>
              <a:gd name="connsiteY9154" fmla="*/ 6390872 h 6857999"/>
              <a:gd name="connsiteX9155" fmla="*/ 2996838 w 5286365"/>
              <a:gd name="connsiteY9155" fmla="*/ 6387697 h 6857999"/>
              <a:gd name="connsiteX9156" fmla="*/ 2993664 w 5286365"/>
              <a:gd name="connsiteY9156" fmla="*/ 6385316 h 6857999"/>
              <a:gd name="connsiteX9157" fmla="*/ 2990886 w 5286365"/>
              <a:gd name="connsiteY9157" fmla="*/ 6383728 h 6857999"/>
              <a:gd name="connsiteX9158" fmla="*/ 2986124 w 5286365"/>
              <a:gd name="connsiteY9158" fmla="*/ 6382935 h 6857999"/>
              <a:gd name="connsiteX9159" fmla="*/ 2980569 w 5286365"/>
              <a:gd name="connsiteY9159" fmla="*/ 6382141 h 6857999"/>
              <a:gd name="connsiteX9160" fmla="*/ 2974617 w 5286365"/>
              <a:gd name="connsiteY9160" fmla="*/ 6382141 h 6857999"/>
              <a:gd name="connsiteX9161" fmla="*/ 2978188 w 5286365"/>
              <a:gd name="connsiteY9161" fmla="*/ 6372616 h 6857999"/>
              <a:gd name="connsiteX9162" fmla="*/ 2980966 w 5286365"/>
              <a:gd name="connsiteY9162" fmla="*/ 6363091 h 6857999"/>
              <a:gd name="connsiteX9163" fmla="*/ 2983743 w 5286365"/>
              <a:gd name="connsiteY9163" fmla="*/ 6353169 h 6857999"/>
              <a:gd name="connsiteX9164" fmla="*/ 2985727 w 5286365"/>
              <a:gd name="connsiteY9164" fmla="*/ 6343247 h 6857999"/>
              <a:gd name="connsiteX9165" fmla="*/ 2987712 w 5286365"/>
              <a:gd name="connsiteY9165" fmla="*/ 6332928 h 6857999"/>
              <a:gd name="connsiteX9166" fmla="*/ 2989299 w 5286365"/>
              <a:gd name="connsiteY9166" fmla="*/ 6323006 h 6857999"/>
              <a:gd name="connsiteX9167" fmla="*/ 2990092 w 5286365"/>
              <a:gd name="connsiteY9167" fmla="*/ 6313085 h 6857999"/>
              <a:gd name="connsiteX9168" fmla="*/ 2990886 w 5286365"/>
              <a:gd name="connsiteY9168" fmla="*/ 6302369 h 6857999"/>
              <a:gd name="connsiteX9169" fmla="*/ 2991283 w 5286365"/>
              <a:gd name="connsiteY9169" fmla="*/ 6292447 h 6857999"/>
              <a:gd name="connsiteX9170" fmla="*/ 2991283 w 5286365"/>
              <a:gd name="connsiteY9170" fmla="*/ 6281732 h 6857999"/>
              <a:gd name="connsiteX9171" fmla="*/ 2990886 w 5286365"/>
              <a:gd name="connsiteY9171" fmla="*/ 6260697 h 6857999"/>
              <a:gd name="connsiteX9172" fmla="*/ 2988505 w 5286365"/>
              <a:gd name="connsiteY9172" fmla="*/ 6239663 h 6857999"/>
              <a:gd name="connsiteX9173" fmla="*/ 2986124 w 5286365"/>
              <a:gd name="connsiteY9173" fmla="*/ 6218628 h 6857999"/>
              <a:gd name="connsiteX9174" fmla="*/ 2982553 w 5286365"/>
              <a:gd name="connsiteY9174" fmla="*/ 6197991 h 6857999"/>
              <a:gd name="connsiteX9175" fmla="*/ 2978188 w 5286365"/>
              <a:gd name="connsiteY9175" fmla="*/ 6177354 h 6857999"/>
              <a:gd name="connsiteX9176" fmla="*/ 2973030 w 5286365"/>
              <a:gd name="connsiteY9176" fmla="*/ 6157510 h 6857999"/>
              <a:gd name="connsiteX9177" fmla="*/ 2967474 w 5286365"/>
              <a:gd name="connsiteY9177" fmla="*/ 6137269 h 6857999"/>
              <a:gd name="connsiteX9178" fmla="*/ 2961919 w 5286365"/>
              <a:gd name="connsiteY9178" fmla="*/ 6118219 h 6857999"/>
              <a:gd name="connsiteX9179" fmla="*/ 2955967 w 5286365"/>
              <a:gd name="connsiteY9179" fmla="*/ 6099566 h 6857999"/>
              <a:gd name="connsiteX9180" fmla="*/ 2950015 w 5286365"/>
              <a:gd name="connsiteY9180" fmla="*/ 6082104 h 6857999"/>
              <a:gd name="connsiteX9181" fmla="*/ 2944062 w 5286365"/>
              <a:gd name="connsiteY9181" fmla="*/ 6065038 h 6857999"/>
              <a:gd name="connsiteX9182" fmla="*/ 2975807 w 5286365"/>
              <a:gd name="connsiteY9182" fmla="*/ 6065038 h 6857999"/>
              <a:gd name="connsiteX9183" fmla="*/ 2971442 w 5286365"/>
              <a:gd name="connsiteY9183" fmla="*/ 6057497 h 6857999"/>
              <a:gd name="connsiteX9184" fmla="*/ 2968268 w 5286365"/>
              <a:gd name="connsiteY9184" fmla="*/ 6049560 h 6857999"/>
              <a:gd name="connsiteX9185" fmla="*/ 2961125 w 5286365"/>
              <a:gd name="connsiteY9185" fmla="*/ 6033288 h 6857999"/>
              <a:gd name="connsiteX9186" fmla="*/ 2955173 w 5286365"/>
              <a:gd name="connsiteY9186" fmla="*/ 6017016 h 6857999"/>
              <a:gd name="connsiteX9187" fmla="*/ 2950015 w 5286365"/>
              <a:gd name="connsiteY9187" fmla="*/ 5999950 h 6857999"/>
              <a:gd name="connsiteX9188" fmla="*/ 2945650 w 5286365"/>
              <a:gd name="connsiteY9188" fmla="*/ 5982091 h 6857999"/>
              <a:gd name="connsiteX9189" fmla="*/ 2942078 w 5286365"/>
              <a:gd name="connsiteY9189" fmla="*/ 5964232 h 6857999"/>
              <a:gd name="connsiteX9190" fmla="*/ 2939698 w 5286365"/>
              <a:gd name="connsiteY9190" fmla="*/ 5945975 h 6857999"/>
              <a:gd name="connsiteX9191" fmla="*/ 2938110 w 5286365"/>
              <a:gd name="connsiteY9191" fmla="*/ 5928116 h 6857999"/>
              <a:gd name="connsiteX9192" fmla="*/ 2936523 w 5286365"/>
              <a:gd name="connsiteY9192" fmla="*/ 5909463 h 6857999"/>
              <a:gd name="connsiteX9193" fmla="*/ 2936126 w 5286365"/>
              <a:gd name="connsiteY9193" fmla="*/ 5891206 h 6857999"/>
              <a:gd name="connsiteX9194" fmla="*/ 2936523 w 5286365"/>
              <a:gd name="connsiteY9194" fmla="*/ 5873347 h 6857999"/>
              <a:gd name="connsiteX9195" fmla="*/ 2937317 w 5286365"/>
              <a:gd name="connsiteY9195" fmla="*/ 5855091 h 6857999"/>
              <a:gd name="connsiteX9196" fmla="*/ 2938507 w 5286365"/>
              <a:gd name="connsiteY9196" fmla="*/ 5837628 h 6857999"/>
              <a:gd name="connsiteX9197" fmla="*/ 2940491 w 5286365"/>
              <a:gd name="connsiteY9197" fmla="*/ 5820563 h 6857999"/>
              <a:gd name="connsiteX9198" fmla="*/ 2942872 w 5286365"/>
              <a:gd name="connsiteY9198" fmla="*/ 5803497 h 6857999"/>
              <a:gd name="connsiteX9199" fmla="*/ 2946047 w 5286365"/>
              <a:gd name="connsiteY9199" fmla="*/ 5787622 h 6857999"/>
              <a:gd name="connsiteX9200" fmla="*/ 2943666 w 5286365"/>
              <a:gd name="connsiteY9200" fmla="*/ 5788019 h 6857999"/>
              <a:gd name="connsiteX9201" fmla="*/ 2941682 w 5286365"/>
              <a:gd name="connsiteY9201" fmla="*/ 5788813 h 6857999"/>
              <a:gd name="connsiteX9202" fmla="*/ 2940491 w 5286365"/>
              <a:gd name="connsiteY9202" fmla="*/ 5790004 h 6857999"/>
              <a:gd name="connsiteX9203" fmla="*/ 2939698 w 5286365"/>
              <a:gd name="connsiteY9203" fmla="*/ 5791591 h 6857999"/>
              <a:gd name="connsiteX9204" fmla="*/ 2938904 w 5286365"/>
              <a:gd name="connsiteY9204" fmla="*/ 5795560 h 6857999"/>
              <a:gd name="connsiteX9205" fmla="*/ 2938110 w 5286365"/>
              <a:gd name="connsiteY9205" fmla="*/ 5799132 h 6857999"/>
              <a:gd name="connsiteX9206" fmla="*/ 2936523 w 5286365"/>
              <a:gd name="connsiteY9206" fmla="*/ 5795560 h 6857999"/>
              <a:gd name="connsiteX9207" fmla="*/ 2934936 w 5286365"/>
              <a:gd name="connsiteY9207" fmla="*/ 5791591 h 6857999"/>
              <a:gd name="connsiteX9208" fmla="*/ 2934142 w 5286365"/>
              <a:gd name="connsiteY9208" fmla="*/ 5788019 h 6857999"/>
              <a:gd name="connsiteX9209" fmla="*/ 2933349 w 5286365"/>
              <a:gd name="connsiteY9209" fmla="*/ 5784050 h 6857999"/>
              <a:gd name="connsiteX9210" fmla="*/ 2932555 w 5286365"/>
              <a:gd name="connsiteY9210" fmla="*/ 5775319 h 6857999"/>
              <a:gd name="connsiteX9211" fmla="*/ 2932555 w 5286365"/>
              <a:gd name="connsiteY9211" fmla="*/ 5766984 h 6857999"/>
              <a:gd name="connsiteX9212" fmla="*/ 2932952 w 5286365"/>
              <a:gd name="connsiteY9212" fmla="*/ 5757856 h 6857999"/>
              <a:gd name="connsiteX9213" fmla="*/ 2934142 w 5286365"/>
              <a:gd name="connsiteY9213" fmla="*/ 5748728 h 6857999"/>
              <a:gd name="connsiteX9214" fmla="*/ 2935333 w 5286365"/>
              <a:gd name="connsiteY9214" fmla="*/ 5730472 h 6857999"/>
              <a:gd name="connsiteX9215" fmla="*/ 2935333 w 5286365"/>
              <a:gd name="connsiteY9215" fmla="*/ 5720550 h 6857999"/>
              <a:gd name="connsiteX9216" fmla="*/ 2934936 w 5286365"/>
              <a:gd name="connsiteY9216" fmla="*/ 5711025 h 6857999"/>
              <a:gd name="connsiteX9217" fmla="*/ 2933349 w 5286365"/>
              <a:gd name="connsiteY9217" fmla="*/ 5702294 h 6857999"/>
              <a:gd name="connsiteX9218" fmla="*/ 2932555 w 5286365"/>
              <a:gd name="connsiteY9218" fmla="*/ 5698325 h 6857999"/>
              <a:gd name="connsiteX9219" fmla="*/ 2930968 w 5286365"/>
              <a:gd name="connsiteY9219" fmla="*/ 5693563 h 6857999"/>
              <a:gd name="connsiteX9220" fmla="*/ 2928984 w 5286365"/>
              <a:gd name="connsiteY9220" fmla="*/ 5689594 h 6857999"/>
              <a:gd name="connsiteX9221" fmla="*/ 2927000 w 5286365"/>
              <a:gd name="connsiteY9221" fmla="*/ 5685229 h 6857999"/>
              <a:gd name="connsiteX9222" fmla="*/ 2923825 w 5286365"/>
              <a:gd name="connsiteY9222" fmla="*/ 5681260 h 6857999"/>
              <a:gd name="connsiteX9223" fmla="*/ 2921048 w 5286365"/>
              <a:gd name="connsiteY9223" fmla="*/ 5677688 h 6857999"/>
              <a:gd name="connsiteX9224" fmla="*/ 2917476 w 5286365"/>
              <a:gd name="connsiteY9224" fmla="*/ 5673719 h 6857999"/>
              <a:gd name="connsiteX9225" fmla="*/ 2913508 w 5286365"/>
              <a:gd name="connsiteY9225" fmla="*/ 5670147 h 6857999"/>
              <a:gd name="connsiteX9226" fmla="*/ 2908350 w 5286365"/>
              <a:gd name="connsiteY9226" fmla="*/ 5666575 h 6857999"/>
              <a:gd name="connsiteX9227" fmla="*/ 2903191 w 5286365"/>
              <a:gd name="connsiteY9227" fmla="*/ 5663400 h 6857999"/>
              <a:gd name="connsiteX9228" fmla="*/ 2906762 w 5286365"/>
              <a:gd name="connsiteY9228" fmla="*/ 5661019 h 6857999"/>
              <a:gd name="connsiteX9229" fmla="*/ 2909937 w 5286365"/>
              <a:gd name="connsiteY9229" fmla="*/ 5659829 h 6857999"/>
              <a:gd name="connsiteX9230" fmla="*/ 2912318 w 5286365"/>
              <a:gd name="connsiteY9230" fmla="*/ 5659432 h 6857999"/>
              <a:gd name="connsiteX9231" fmla="*/ 2915095 w 5286365"/>
              <a:gd name="connsiteY9231" fmla="*/ 5659829 h 6857999"/>
              <a:gd name="connsiteX9232" fmla="*/ 2920254 w 5286365"/>
              <a:gd name="connsiteY9232" fmla="*/ 5661019 h 6857999"/>
              <a:gd name="connsiteX9233" fmla="*/ 2927396 w 5286365"/>
              <a:gd name="connsiteY9233" fmla="*/ 5663004 h 6857999"/>
              <a:gd name="connsiteX9234" fmla="*/ 2919460 w 5286365"/>
              <a:gd name="connsiteY9234" fmla="*/ 5636016 h 6857999"/>
              <a:gd name="connsiteX9235" fmla="*/ 2911921 w 5286365"/>
              <a:gd name="connsiteY9235" fmla="*/ 5606647 h 6857999"/>
              <a:gd name="connsiteX9236" fmla="*/ 2907953 w 5286365"/>
              <a:gd name="connsiteY9236" fmla="*/ 5592360 h 6857999"/>
              <a:gd name="connsiteX9237" fmla="*/ 2904778 w 5286365"/>
              <a:gd name="connsiteY9237" fmla="*/ 5577675 h 6857999"/>
              <a:gd name="connsiteX9238" fmla="*/ 2902001 w 5286365"/>
              <a:gd name="connsiteY9238" fmla="*/ 5563785 h 6857999"/>
              <a:gd name="connsiteX9239" fmla="*/ 2899223 w 5286365"/>
              <a:gd name="connsiteY9239" fmla="*/ 5549100 h 6857999"/>
              <a:gd name="connsiteX9240" fmla="*/ 2897239 w 5286365"/>
              <a:gd name="connsiteY9240" fmla="*/ 5535210 h 6857999"/>
              <a:gd name="connsiteX9241" fmla="*/ 2895652 w 5286365"/>
              <a:gd name="connsiteY9241" fmla="*/ 5521319 h 6857999"/>
              <a:gd name="connsiteX9242" fmla="*/ 2895255 w 5286365"/>
              <a:gd name="connsiteY9242" fmla="*/ 5508619 h 6857999"/>
              <a:gd name="connsiteX9243" fmla="*/ 2895652 w 5286365"/>
              <a:gd name="connsiteY9243" fmla="*/ 5495919 h 6857999"/>
              <a:gd name="connsiteX9244" fmla="*/ 2896842 w 5286365"/>
              <a:gd name="connsiteY9244" fmla="*/ 5484013 h 6857999"/>
              <a:gd name="connsiteX9245" fmla="*/ 2898033 w 5286365"/>
              <a:gd name="connsiteY9245" fmla="*/ 5478457 h 6857999"/>
              <a:gd name="connsiteX9246" fmla="*/ 2899223 w 5286365"/>
              <a:gd name="connsiteY9246" fmla="*/ 5472900 h 6857999"/>
              <a:gd name="connsiteX9247" fmla="*/ 2900810 w 5286365"/>
              <a:gd name="connsiteY9247" fmla="*/ 5467741 h 6857999"/>
              <a:gd name="connsiteX9248" fmla="*/ 2902794 w 5286365"/>
              <a:gd name="connsiteY9248" fmla="*/ 5462582 h 6857999"/>
              <a:gd name="connsiteX9249" fmla="*/ 2904778 w 5286365"/>
              <a:gd name="connsiteY9249" fmla="*/ 5458216 h 6857999"/>
              <a:gd name="connsiteX9250" fmla="*/ 2907556 w 5286365"/>
              <a:gd name="connsiteY9250" fmla="*/ 5453850 h 6857999"/>
              <a:gd name="connsiteX9251" fmla="*/ 2906762 w 5286365"/>
              <a:gd name="connsiteY9251" fmla="*/ 5450675 h 6857999"/>
              <a:gd name="connsiteX9252" fmla="*/ 2905969 w 5286365"/>
              <a:gd name="connsiteY9252" fmla="*/ 5448294 h 6857999"/>
              <a:gd name="connsiteX9253" fmla="*/ 2904382 w 5286365"/>
              <a:gd name="connsiteY9253" fmla="*/ 5447104 h 6857999"/>
              <a:gd name="connsiteX9254" fmla="*/ 2902794 w 5286365"/>
              <a:gd name="connsiteY9254" fmla="*/ 5446707 h 6857999"/>
              <a:gd name="connsiteX9255" fmla="*/ 2900810 w 5286365"/>
              <a:gd name="connsiteY9255" fmla="*/ 5447104 h 6857999"/>
              <a:gd name="connsiteX9256" fmla="*/ 2898429 w 5286365"/>
              <a:gd name="connsiteY9256" fmla="*/ 5447897 h 6857999"/>
              <a:gd name="connsiteX9257" fmla="*/ 2893668 w 5286365"/>
              <a:gd name="connsiteY9257" fmla="*/ 5450279 h 6857999"/>
              <a:gd name="connsiteX9258" fmla="*/ 2889303 w 5286365"/>
              <a:gd name="connsiteY9258" fmla="*/ 5452263 h 6857999"/>
              <a:gd name="connsiteX9259" fmla="*/ 2887716 w 5286365"/>
              <a:gd name="connsiteY9259" fmla="*/ 5453057 h 6857999"/>
              <a:gd name="connsiteX9260" fmla="*/ 2885731 w 5286365"/>
              <a:gd name="connsiteY9260" fmla="*/ 5453850 h 6857999"/>
              <a:gd name="connsiteX9261" fmla="*/ 2884144 w 5286365"/>
              <a:gd name="connsiteY9261" fmla="*/ 5453850 h 6857999"/>
              <a:gd name="connsiteX9262" fmla="*/ 2883351 w 5286365"/>
              <a:gd name="connsiteY9262" fmla="*/ 5452660 h 6857999"/>
              <a:gd name="connsiteX9263" fmla="*/ 2883351 w 5286365"/>
              <a:gd name="connsiteY9263" fmla="*/ 5451072 h 6857999"/>
              <a:gd name="connsiteX9264" fmla="*/ 2883351 w 5286365"/>
              <a:gd name="connsiteY9264" fmla="*/ 5448294 h 6857999"/>
              <a:gd name="connsiteX9265" fmla="*/ 2885731 w 5286365"/>
              <a:gd name="connsiteY9265" fmla="*/ 5437579 h 6857999"/>
              <a:gd name="connsiteX9266" fmla="*/ 2887716 w 5286365"/>
              <a:gd name="connsiteY9266" fmla="*/ 5427657 h 6857999"/>
              <a:gd name="connsiteX9267" fmla="*/ 2888906 w 5286365"/>
              <a:gd name="connsiteY9267" fmla="*/ 5416544 h 6857999"/>
              <a:gd name="connsiteX9268" fmla="*/ 2889700 w 5286365"/>
              <a:gd name="connsiteY9268" fmla="*/ 5406225 h 6857999"/>
              <a:gd name="connsiteX9269" fmla="*/ 2889700 w 5286365"/>
              <a:gd name="connsiteY9269" fmla="*/ 5395510 h 6857999"/>
              <a:gd name="connsiteX9270" fmla="*/ 2889303 w 5286365"/>
              <a:gd name="connsiteY9270" fmla="*/ 5384397 h 6857999"/>
              <a:gd name="connsiteX9271" fmla="*/ 2887716 w 5286365"/>
              <a:gd name="connsiteY9271" fmla="*/ 5373285 h 6857999"/>
              <a:gd name="connsiteX9272" fmla="*/ 2886128 w 5286365"/>
              <a:gd name="connsiteY9272" fmla="*/ 5362569 h 6857999"/>
              <a:gd name="connsiteX9273" fmla="*/ 2884144 w 5286365"/>
              <a:gd name="connsiteY9273" fmla="*/ 5350663 h 6857999"/>
              <a:gd name="connsiteX9274" fmla="*/ 2881367 w 5286365"/>
              <a:gd name="connsiteY9274" fmla="*/ 5339154 h 6857999"/>
              <a:gd name="connsiteX9275" fmla="*/ 2878192 w 5286365"/>
              <a:gd name="connsiteY9275" fmla="*/ 5327644 h 6857999"/>
              <a:gd name="connsiteX9276" fmla="*/ 2874621 w 5286365"/>
              <a:gd name="connsiteY9276" fmla="*/ 5316135 h 6857999"/>
              <a:gd name="connsiteX9277" fmla="*/ 2870653 w 5286365"/>
              <a:gd name="connsiteY9277" fmla="*/ 5304229 h 6857999"/>
              <a:gd name="connsiteX9278" fmla="*/ 2866288 w 5286365"/>
              <a:gd name="connsiteY9278" fmla="*/ 5292322 h 6857999"/>
              <a:gd name="connsiteX9279" fmla="*/ 2861129 w 5286365"/>
              <a:gd name="connsiteY9279" fmla="*/ 5279622 h 6857999"/>
              <a:gd name="connsiteX9280" fmla="*/ 2855574 w 5286365"/>
              <a:gd name="connsiteY9280" fmla="*/ 5266922 h 6857999"/>
              <a:gd name="connsiteX9281" fmla="*/ 2855574 w 5286365"/>
              <a:gd name="connsiteY9281" fmla="*/ 5274066 h 6857999"/>
              <a:gd name="connsiteX9282" fmla="*/ 2855574 w 5286365"/>
              <a:gd name="connsiteY9282" fmla="*/ 5281210 h 6857999"/>
              <a:gd name="connsiteX9283" fmla="*/ 2855177 w 5286365"/>
              <a:gd name="connsiteY9283" fmla="*/ 5287957 h 6857999"/>
              <a:gd name="connsiteX9284" fmla="*/ 2854384 w 5286365"/>
              <a:gd name="connsiteY9284" fmla="*/ 5295100 h 6857999"/>
              <a:gd name="connsiteX9285" fmla="*/ 2851606 w 5286365"/>
              <a:gd name="connsiteY9285" fmla="*/ 5310579 h 6857999"/>
              <a:gd name="connsiteX9286" fmla="*/ 2847638 w 5286365"/>
              <a:gd name="connsiteY9286" fmla="*/ 5326454 h 6857999"/>
              <a:gd name="connsiteX9287" fmla="*/ 2843670 w 5286365"/>
              <a:gd name="connsiteY9287" fmla="*/ 5342329 h 6857999"/>
              <a:gd name="connsiteX9288" fmla="*/ 2839305 w 5286365"/>
              <a:gd name="connsiteY9288" fmla="*/ 5358997 h 6857999"/>
              <a:gd name="connsiteX9289" fmla="*/ 2834146 w 5286365"/>
              <a:gd name="connsiteY9289" fmla="*/ 5375269 h 6857999"/>
              <a:gd name="connsiteX9290" fmla="*/ 2829781 w 5286365"/>
              <a:gd name="connsiteY9290" fmla="*/ 5392335 h 6857999"/>
              <a:gd name="connsiteX9291" fmla="*/ 2826210 w 5286365"/>
              <a:gd name="connsiteY9291" fmla="*/ 5409004 h 6857999"/>
              <a:gd name="connsiteX9292" fmla="*/ 2822639 w 5286365"/>
              <a:gd name="connsiteY9292" fmla="*/ 5426069 h 6857999"/>
              <a:gd name="connsiteX9293" fmla="*/ 2821448 w 5286365"/>
              <a:gd name="connsiteY9293" fmla="*/ 5434800 h 6857999"/>
              <a:gd name="connsiteX9294" fmla="*/ 2820655 w 5286365"/>
              <a:gd name="connsiteY9294" fmla="*/ 5443135 h 6857999"/>
              <a:gd name="connsiteX9295" fmla="*/ 2820258 w 5286365"/>
              <a:gd name="connsiteY9295" fmla="*/ 5451072 h 6857999"/>
              <a:gd name="connsiteX9296" fmla="*/ 2820258 w 5286365"/>
              <a:gd name="connsiteY9296" fmla="*/ 5459804 h 6857999"/>
              <a:gd name="connsiteX9297" fmla="*/ 2820258 w 5286365"/>
              <a:gd name="connsiteY9297" fmla="*/ 5467741 h 6857999"/>
              <a:gd name="connsiteX9298" fmla="*/ 2821051 w 5286365"/>
              <a:gd name="connsiteY9298" fmla="*/ 5475679 h 6857999"/>
              <a:gd name="connsiteX9299" fmla="*/ 2822242 w 5286365"/>
              <a:gd name="connsiteY9299" fmla="*/ 5484013 h 6857999"/>
              <a:gd name="connsiteX9300" fmla="*/ 2823432 w 5286365"/>
              <a:gd name="connsiteY9300" fmla="*/ 5491950 h 6857999"/>
              <a:gd name="connsiteX9301" fmla="*/ 2826210 w 5286365"/>
              <a:gd name="connsiteY9301" fmla="*/ 5499888 h 6857999"/>
              <a:gd name="connsiteX9302" fmla="*/ 2828988 w 5286365"/>
              <a:gd name="connsiteY9302" fmla="*/ 5507429 h 6857999"/>
              <a:gd name="connsiteX9303" fmla="*/ 2832162 w 5286365"/>
              <a:gd name="connsiteY9303" fmla="*/ 5514969 h 6857999"/>
              <a:gd name="connsiteX9304" fmla="*/ 2836527 w 5286365"/>
              <a:gd name="connsiteY9304" fmla="*/ 5522510 h 6857999"/>
              <a:gd name="connsiteX9305" fmla="*/ 2831765 w 5286365"/>
              <a:gd name="connsiteY9305" fmla="*/ 5526082 h 6857999"/>
              <a:gd name="connsiteX9306" fmla="*/ 2827797 w 5286365"/>
              <a:gd name="connsiteY9306" fmla="*/ 5528066 h 6857999"/>
              <a:gd name="connsiteX9307" fmla="*/ 2823432 w 5286365"/>
              <a:gd name="connsiteY9307" fmla="*/ 5528860 h 6857999"/>
              <a:gd name="connsiteX9308" fmla="*/ 2820258 w 5286365"/>
              <a:gd name="connsiteY9308" fmla="*/ 5528463 h 6857999"/>
              <a:gd name="connsiteX9309" fmla="*/ 2817083 w 5286365"/>
              <a:gd name="connsiteY9309" fmla="*/ 5527669 h 6857999"/>
              <a:gd name="connsiteX9310" fmla="*/ 2813909 w 5286365"/>
              <a:gd name="connsiteY9310" fmla="*/ 5526082 h 6857999"/>
              <a:gd name="connsiteX9311" fmla="*/ 2811528 w 5286365"/>
              <a:gd name="connsiteY9311" fmla="*/ 5523304 h 6857999"/>
              <a:gd name="connsiteX9312" fmla="*/ 2809147 w 5286365"/>
              <a:gd name="connsiteY9312" fmla="*/ 5520525 h 6857999"/>
              <a:gd name="connsiteX9313" fmla="*/ 2803592 w 5286365"/>
              <a:gd name="connsiteY9313" fmla="*/ 5514969 h 6857999"/>
              <a:gd name="connsiteX9314" fmla="*/ 2800417 w 5286365"/>
              <a:gd name="connsiteY9314" fmla="*/ 5511794 h 6857999"/>
              <a:gd name="connsiteX9315" fmla="*/ 2796846 w 5286365"/>
              <a:gd name="connsiteY9315" fmla="*/ 5509413 h 6857999"/>
              <a:gd name="connsiteX9316" fmla="*/ 2793672 w 5286365"/>
              <a:gd name="connsiteY9316" fmla="*/ 5507429 h 6857999"/>
              <a:gd name="connsiteX9317" fmla="*/ 2789307 w 5286365"/>
              <a:gd name="connsiteY9317" fmla="*/ 5505841 h 6857999"/>
              <a:gd name="connsiteX9318" fmla="*/ 2784942 w 5286365"/>
              <a:gd name="connsiteY9318" fmla="*/ 5505444 h 6857999"/>
              <a:gd name="connsiteX9319" fmla="*/ 2779783 w 5286365"/>
              <a:gd name="connsiteY9319" fmla="*/ 5505841 h 6857999"/>
              <a:gd name="connsiteX9320" fmla="*/ 2781371 w 5286365"/>
              <a:gd name="connsiteY9320" fmla="*/ 5512588 h 6857999"/>
              <a:gd name="connsiteX9321" fmla="*/ 2782958 w 5286365"/>
              <a:gd name="connsiteY9321" fmla="*/ 5518938 h 6857999"/>
              <a:gd name="connsiteX9322" fmla="*/ 2784942 w 5286365"/>
              <a:gd name="connsiteY9322" fmla="*/ 5525685 h 6857999"/>
              <a:gd name="connsiteX9323" fmla="*/ 2787323 w 5286365"/>
              <a:gd name="connsiteY9323" fmla="*/ 5531638 h 6857999"/>
              <a:gd name="connsiteX9324" fmla="*/ 2793672 w 5286365"/>
              <a:gd name="connsiteY9324" fmla="*/ 5544735 h 6857999"/>
              <a:gd name="connsiteX9325" fmla="*/ 2800417 w 5286365"/>
              <a:gd name="connsiteY9325" fmla="*/ 5557038 h 6857999"/>
              <a:gd name="connsiteX9326" fmla="*/ 2807957 w 5286365"/>
              <a:gd name="connsiteY9326" fmla="*/ 5569738 h 6857999"/>
              <a:gd name="connsiteX9327" fmla="*/ 2815496 w 5286365"/>
              <a:gd name="connsiteY9327" fmla="*/ 5582041 h 6857999"/>
              <a:gd name="connsiteX9328" fmla="*/ 2823432 w 5286365"/>
              <a:gd name="connsiteY9328" fmla="*/ 5594741 h 6857999"/>
              <a:gd name="connsiteX9329" fmla="*/ 2830575 w 5286365"/>
              <a:gd name="connsiteY9329" fmla="*/ 5607441 h 6857999"/>
              <a:gd name="connsiteX9330" fmla="*/ 2837717 w 5286365"/>
              <a:gd name="connsiteY9330" fmla="*/ 5619744 h 6857999"/>
              <a:gd name="connsiteX9331" fmla="*/ 2840098 w 5286365"/>
              <a:gd name="connsiteY9331" fmla="*/ 5626491 h 6857999"/>
              <a:gd name="connsiteX9332" fmla="*/ 2843273 w 5286365"/>
              <a:gd name="connsiteY9332" fmla="*/ 5632841 h 6857999"/>
              <a:gd name="connsiteX9333" fmla="*/ 2845257 w 5286365"/>
              <a:gd name="connsiteY9333" fmla="*/ 5638794 h 6857999"/>
              <a:gd name="connsiteX9334" fmla="*/ 2846844 w 5286365"/>
              <a:gd name="connsiteY9334" fmla="*/ 5645541 h 6857999"/>
              <a:gd name="connsiteX9335" fmla="*/ 2848035 w 5286365"/>
              <a:gd name="connsiteY9335" fmla="*/ 5652685 h 6857999"/>
              <a:gd name="connsiteX9336" fmla="*/ 2849225 w 5286365"/>
              <a:gd name="connsiteY9336" fmla="*/ 5659035 h 6857999"/>
              <a:gd name="connsiteX9337" fmla="*/ 2849225 w 5286365"/>
              <a:gd name="connsiteY9337" fmla="*/ 5665385 h 6857999"/>
              <a:gd name="connsiteX9338" fmla="*/ 2849225 w 5286365"/>
              <a:gd name="connsiteY9338" fmla="*/ 5672529 h 6857999"/>
              <a:gd name="connsiteX9339" fmla="*/ 2848035 w 5286365"/>
              <a:gd name="connsiteY9339" fmla="*/ 5679275 h 6857999"/>
              <a:gd name="connsiteX9340" fmla="*/ 2846051 w 5286365"/>
              <a:gd name="connsiteY9340" fmla="*/ 5686022 h 6857999"/>
              <a:gd name="connsiteX9341" fmla="*/ 2844066 w 5286365"/>
              <a:gd name="connsiteY9341" fmla="*/ 5693166 h 6857999"/>
              <a:gd name="connsiteX9342" fmla="*/ 2841289 w 5286365"/>
              <a:gd name="connsiteY9342" fmla="*/ 5700310 h 6857999"/>
              <a:gd name="connsiteX9343" fmla="*/ 2837321 w 5286365"/>
              <a:gd name="connsiteY9343" fmla="*/ 5707850 h 6857999"/>
              <a:gd name="connsiteX9344" fmla="*/ 2832162 w 5286365"/>
              <a:gd name="connsiteY9344" fmla="*/ 5714597 h 6857999"/>
              <a:gd name="connsiteX9345" fmla="*/ 2834146 w 5286365"/>
              <a:gd name="connsiteY9345" fmla="*/ 5708644 h 6857999"/>
              <a:gd name="connsiteX9346" fmla="*/ 2834940 w 5286365"/>
              <a:gd name="connsiteY9346" fmla="*/ 5702294 h 6857999"/>
              <a:gd name="connsiteX9347" fmla="*/ 2836130 w 5286365"/>
              <a:gd name="connsiteY9347" fmla="*/ 5695547 h 6857999"/>
              <a:gd name="connsiteX9348" fmla="*/ 2836130 w 5286365"/>
              <a:gd name="connsiteY9348" fmla="*/ 5688007 h 6857999"/>
              <a:gd name="connsiteX9349" fmla="*/ 2836130 w 5286365"/>
              <a:gd name="connsiteY9349" fmla="*/ 5681260 h 6857999"/>
              <a:gd name="connsiteX9350" fmla="*/ 2834940 w 5286365"/>
              <a:gd name="connsiteY9350" fmla="*/ 5673719 h 6857999"/>
              <a:gd name="connsiteX9351" fmla="*/ 2833749 w 5286365"/>
              <a:gd name="connsiteY9351" fmla="*/ 5666179 h 6857999"/>
              <a:gd name="connsiteX9352" fmla="*/ 2831765 w 5286365"/>
              <a:gd name="connsiteY9352" fmla="*/ 5659035 h 6857999"/>
              <a:gd name="connsiteX9353" fmla="*/ 2828988 w 5286365"/>
              <a:gd name="connsiteY9353" fmla="*/ 5651891 h 6857999"/>
              <a:gd name="connsiteX9354" fmla="*/ 2825416 w 5286365"/>
              <a:gd name="connsiteY9354" fmla="*/ 5645541 h 6857999"/>
              <a:gd name="connsiteX9355" fmla="*/ 2821448 w 5286365"/>
              <a:gd name="connsiteY9355" fmla="*/ 5639588 h 6857999"/>
              <a:gd name="connsiteX9356" fmla="*/ 2816687 w 5286365"/>
              <a:gd name="connsiteY9356" fmla="*/ 5633238 h 6857999"/>
              <a:gd name="connsiteX9357" fmla="*/ 2811528 w 5286365"/>
              <a:gd name="connsiteY9357" fmla="*/ 5628872 h 6857999"/>
              <a:gd name="connsiteX9358" fmla="*/ 2805179 w 5286365"/>
              <a:gd name="connsiteY9358" fmla="*/ 5624507 h 6857999"/>
              <a:gd name="connsiteX9359" fmla="*/ 2798037 w 5286365"/>
              <a:gd name="connsiteY9359" fmla="*/ 5621332 h 6857999"/>
              <a:gd name="connsiteX9360" fmla="*/ 2794465 w 5286365"/>
              <a:gd name="connsiteY9360" fmla="*/ 5619744 h 6857999"/>
              <a:gd name="connsiteX9361" fmla="*/ 2790497 w 5286365"/>
              <a:gd name="connsiteY9361" fmla="*/ 5618950 h 6857999"/>
              <a:gd name="connsiteX9362" fmla="*/ 2794068 w 5286365"/>
              <a:gd name="connsiteY9362" fmla="*/ 5615379 h 6857999"/>
              <a:gd name="connsiteX9363" fmla="*/ 2796052 w 5286365"/>
              <a:gd name="connsiteY9363" fmla="*/ 5611410 h 6857999"/>
              <a:gd name="connsiteX9364" fmla="*/ 2798037 w 5286365"/>
              <a:gd name="connsiteY9364" fmla="*/ 5607838 h 6857999"/>
              <a:gd name="connsiteX9365" fmla="*/ 2798433 w 5286365"/>
              <a:gd name="connsiteY9365" fmla="*/ 5603869 h 6857999"/>
              <a:gd name="connsiteX9366" fmla="*/ 2798433 w 5286365"/>
              <a:gd name="connsiteY9366" fmla="*/ 5599900 h 6857999"/>
              <a:gd name="connsiteX9367" fmla="*/ 2798037 w 5286365"/>
              <a:gd name="connsiteY9367" fmla="*/ 5595932 h 6857999"/>
              <a:gd name="connsiteX9368" fmla="*/ 2796846 w 5286365"/>
              <a:gd name="connsiteY9368" fmla="*/ 5591169 h 6857999"/>
              <a:gd name="connsiteX9369" fmla="*/ 2796052 w 5286365"/>
              <a:gd name="connsiteY9369" fmla="*/ 5587200 h 6857999"/>
              <a:gd name="connsiteX9370" fmla="*/ 2792878 w 5286365"/>
              <a:gd name="connsiteY9370" fmla="*/ 5578866 h 6857999"/>
              <a:gd name="connsiteX9371" fmla="*/ 2790497 w 5286365"/>
              <a:gd name="connsiteY9371" fmla="*/ 5569738 h 6857999"/>
              <a:gd name="connsiteX9372" fmla="*/ 2789307 w 5286365"/>
              <a:gd name="connsiteY9372" fmla="*/ 5564975 h 6857999"/>
              <a:gd name="connsiteX9373" fmla="*/ 2788513 w 5286365"/>
              <a:gd name="connsiteY9373" fmla="*/ 5560610 h 6857999"/>
              <a:gd name="connsiteX9374" fmla="*/ 2788513 w 5286365"/>
              <a:gd name="connsiteY9374" fmla="*/ 5555450 h 6857999"/>
              <a:gd name="connsiteX9375" fmla="*/ 2788910 w 5286365"/>
              <a:gd name="connsiteY9375" fmla="*/ 5551085 h 6857999"/>
              <a:gd name="connsiteX9376" fmla="*/ 2784148 w 5286365"/>
              <a:gd name="connsiteY9376" fmla="*/ 5554260 h 6857999"/>
              <a:gd name="connsiteX9377" fmla="*/ 2779783 w 5286365"/>
              <a:gd name="connsiteY9377" fmla="*/ 5557435 h 6857999"/>
              <a:gd name="connsiteX9378" fmla="*/ 2776609 w 5286365"/>
              <a:gd name="connsiteY9378" fmla="*/ 5560610 h 6857999"/>
              <a:gd name="connsiteX9379" fmla="*/ 2773434 w 5286365"/>
              <a:gd name="connsiteY9379" fmla="*/ 5563785 h 6857999"/>
              <a:gd name="connsiteX9380" fmla="*/ 2771450 w 5286365"/>
              <a:gd name="connsiteY9380" fmla="*/ 5566563 h 6857999"/>
              <a:gd name="connsiteX9381" fmla="*/ 2769466 w 5286365"/>
              <a:gd name="connsiteY9381" fmla="*/ 5569738 h 6857999"/>
              <a:gd name="connsiteX9382" fmla="*/ 2767879 w 5286365"/>
              <a:gd name="connsiteY9382" fmla="*/ 5572516 h 6857999"/>
              <a:gd name="connsiteX9383" fmla="*/ 2767085 w 5286365"/>
              <a:gd name="connsiteY9383" fmla="*/ 5575294 h 6857999"/>
              <a:gd name="connsiteX9384" fmla="*/ 2766292 w 5286365"/>
              <a:gd name="connsiteY9384" fmla="*/ 5578072 h 6857999"/>
              <a:gd name="connsiteX9385" fmla="*/ 2766292 w 5286365"/>
              <a:gd name="connsiteY9385" fmla="*/ 5581247 h 6857999"/>
              <a:gd name="connsiteX9386" fmla="*/ 2767085 w 5286365"/>
              <a:gd name="connsiteY9386" fmla="*/ 5587200 h 6857999"/>
              <a:gd name="connsiteX9387" fmla="*/ 2767879 w 5286365"/>
              <a:gd name="connsiteY9387" fmla="*/ 5592757 h 6857999"/>
              <a:gd name="connsiteX9388" fmla="*/ 2769863 w 5286365"/>
              <a:gd name="connsiteY9388" fmla="*/ 5598710 h 6857999"/>
              <a:gd name="connsiteX9389" fmla="*/ 2774228 w 5286365"/>
              <a:gd name="connsiteY9389" fmla="*/ 5611410 h 6857999"/>
              <a:gd name="connsiteX9390" fmla="*/ 2775815 w 5286365"/>
              <a:gd name="connsiteY9390" fmla="*/ 5618554 h 6857999"/>
              <a:gd name="connsiteX9391" fmla="*/ 2777006 w 5286365"/>
              <a:gd name="connsiteY9391" fmla="*/ 5625300 h 6857999"/>
              <a:gd name="connsiteX9392" fmla="*/ 2777006 w 5286365"/>
              <a:gd name="connsiteY9392" fmla="*/ 5628872 h 6857999"/>
              <a:gd name="connsiteX9393" fmla="*/ 2777006 w 5286365"/>
              <a:gd name="connsiteY9393" fmla="*/ 5632841 h 6857999"/>
              <a:gd name="connsiteX9394" fmla="*/ 2776609 w 5286365"/>
              <a:gd name="connsiteY9394" fmla="*/ 5636810 h 6857999"/>
              <a:gd name="connsiteX9395" fmla="*/ 2775418 w 5286365"/>
              <a:gd name="connsiteY9395" fmla="*/ 5640779 h 6857999"/>
              <a:gd name="connsiteX9396" fmla="*/ 2773831 w 5286365"/>
              <a:gd name="connsiteY9396" fmla="*/ 5645541 h 6857999"/>
              <a:gd name="connsiteX9397" fmla="*/ 2772244 w 5286365"/>
              <a:gd name="connsiteY9397" fmla="*/ 5649510 h 6857999"/>
              <a:gd name="connsiteX9398" fmla="*/ 2769863 w 5286365"/>
              <a:gd name="connsiteY9398" fmla="*/ 5653875 h 6857999"/>
              <a:gd name="connsiteX9399" fmla="*/ 2767085 w 5286365"/>
              <a:gd name="connsiteY9399" fmla="*/ 5659035 h 6857999"/>
              <a:gd name="connsiteX9400" fmla="*/ 2750816 w 5286365"/>
              <a:gd name="connsiteY9400" fmla="*/ 5659035 h 6857999"/>
              <a:gd name="connsiteX9401" fmla="*/ 2746848 w 5286365"/>
              <a:gd name="connsiteY9401" fmla="*/ 5657447 h 6857999"/>
              <a:gd name="connsiteX9402" fmla="*/ 2745658 w 5286365"/>
              <a:gd name="connsiteY9402" fmla="*/ 5657050 h 6857999"/>
              <a:gd name="connsiteX9403" fmla="*/ 2745658 w 5286365"/>
              <a:gd name="connsiteY9403" fmla="*/ 5656654 h 6857999"/>
              <a:gd name="connsiteX9404" fmla="*/ 2745658 w 5286365"/>
              <a:gd name="connsiteY9404" fmla="*/ 5655463 h 6857999"/>
              <a:gd name="connsiteX9405" fmla="*/ 2746848 w 5286365"/>
              <a:gd name="connsiteY9405" fmla="*/ 5655066 h 6857999"/>
              <a:gd name="connsiteX9406" fmla="*/ 2749229 w 5286365"/>
              <a:gd name="connsiteY9406" fmla="*/ 5654669 h 6857999"/>
              <a:gd name="connsiteX9407" fmla="*/ 2752800 w 5286365"/>
              <a:gd name="connsiteY9407" fmla="*/ 5653875 h 6857999"/>
              <a:gd name="connsiteX9408" fmla="*/ 2757959 w 5286365"/>
              <a:gd name="connsiteY9408" fmla="*/ 5653479 h 6857999"/>
              <a:gd name="connsiteX9409" fmla="*/ 2767085 w 5286365"/>
              <a:gd name="connsiteY9409" fmla="*/ 5653479 h 6857999"/>
              <a:gd name="connsiteX9410" fmla="*/ 2761927 w 5286365"/>
              <a:gd name="connsiteY9410" fmla="*/ 5639985 h 6857999"/>
              <a:gd name="connsiteX9411" fmla="*/ 2757165 w 5286365"/>
              <a:gd name="connsiteY9411" fmla="*/ 5625697 h 6857999"/>
              <a:gd name="connsiteX9412" fmla="*/ 2753991 w 5286365"/>
              <a:gd name="connsiteY9412" fmla="*/ 5611013 h 6857999"/>
              <a:gd name="connsiteX9413" fmla="*/ 2750023 w 5286365"/>
              <a:gd name="connsiteY9413" fmla="*/ 5595932 h 6857999"/>
              <a:gd name="connsiteX9414" fmla="*/ 2742483 w 5286365"/>
              <a:gd name="connsiteY9414" fmla="*/ 5562991 h 6857999"/>
              <a:gd name="connsiteX9415" fmla="*/ 2737721 w 5286365"/>
              <a:gd name="connsiteY9415" fmla="*/ 5545925 h 6857999"/>
              <a:gd name="connsiteX9416" fmla="*/ 2732166 w 5286365"/>
              <a:gd name="connsiteY9416" fmla="*/ 5528860 h 6857999"/>
              <a:gd name="connsiteX9417" fmla="*/ 2729388 w 5286365"/>
              <a:gd name="connsiteY9417" fmla="*/ 5530050 h 6857999"/>
              <a:gd name="connsiteX9418" fmla="*/ 2726214 w 5286365"/>
              <a:gd name="connsiteY9418" fmla="*/ 5530844 h 6857999"/>
              <a:gd name="connsiteX9419" fmla="*/ 2723833 w 5286365"/>
              <a:gd name="connsiteY9419" fmla="*/ 5532432 h 6857999"/>
              <a:gd name="connsiteX9420" fmla="*/ 2721055 w 5286365"/>
              <a:gd name="connsiteY9420" fmla="*/ 5534416 h 6857999"/>
              <a:gd name="connsiteX9421" fmla="*/ 2719071 w 5286365"/>
              <a:gd name="connsiteY9421" fmla="*/ 5536004 h 6857999"/>
              <a:gd name="connsiteX9422" fmla="*/ 2717087 w 5286365"/>
              <a:gd name="connsiteY9422" fmla="*/ 5537988 h 6857999"/>
              <a:gd name="connsiteX9423" fmla="*/ 2714310 w 5286365"/>
              <a:gd name="connsiteY9423" fmla="*/ 5542750 h 6857999"/>
              <a:gd name="connsiteX9424" fmla="*/ 2711532 w 5286365"/>
              <a:gd name="connsiteY9424" fmla="*/ 5547513 h 6857999"/>
              <a:gd name="connsiteX9425" fmla="*/ 2710342 w 5286365"/>
              <a:gd name="connsiteY9425" fmla="*/ 5553069 h 6857999"/>
              <a:gd name="connsiteX9426" fmla="*/ 2709548 w 5286365"/>
              <a:gd name="connsiteY9426" fmla="*/ 5559022 h 6857999"/>
              <a:gd name="connsiteX9427" fmla="*/ 2709548 w 5286365"/>
              <a:gd name="connsiteY9427" fmla="*/ 5564975 h 6857999"/>
              <a:gd name="connsiteX9428" fmla="*/ 2710738 w 5286365"/>
              <a:gd name="connsiteY9428" fmla="*/ 5571722 h 6857999"/>
              <a:gd name="connsiteX9429" fmla="*/ 2711532 w 5286365"/>
              <a:gd name="connsiteY9429" fmla="*/ 5578072 h 6857999"/>
              <a:gd name="connsiteX9430" fmla="*/ 2713119 w 5286365"/>
              <a:gd name="connsiteY9430" fmla="*/ 5584819 h 6857999"/>
              <a:gd name="connsiteX9431" fmla="*/ 2715103 w 5286365"/>
              <a:gd name="connsiteY9431" fmla="*/ 5590772 h 6857999"/>
              <a:gd name="connsiteX9432" fmla="*/ 2717881 w 5286365"/>
              <a:gd name="connsiteY9432" fmla="*/ 5597122 h 6857999"/>
              <a:gd name="connsiteX9433" fmla="*/ 2720262 w 5286365"/>
              <a:gd name="connsiteY9433" fmla="*/ 5603472 h 6857999"/>
              <a:gd name="connsiteX9434" fmla="*/ 2726214 w 5286365"/>
              <a:gd name="connsiteY9434" fmla="*/ 5613791 h 6857999"/>
              <a:gd name="connsiteX9435" fmla="*/ 2722643 w 5286365"/>
              <a:gd name="connsiteY9435" fmla="*/ 5612997 h 6857999"/>
              <a:gd name="connsiteX9436" fmla="*/ 2719865 w 5286365"/>
              <a:gd name="connsiteY9436" fmla="*/ 5611410 h 6857999"/>
              <a:gd name="connsiteX9437" fmla="*/ 2714310 w 5286365"/>
              <a:gd name="connsiteY9437" fmla="*/ 5608235 h 6857999"/>
              <a:gd name="connsiteX9438" fmla="*/ 2711532 w 5286365"/>
              <a:gd name="connsiteY9438" fmla="*/ 5606250 h 6857999"/>
              <a:gd name="connsiteX9439" fmla="*/ 2709151 w 5286365"/>
              <a:gd name="connsiteY9439" fmla="*/ 5604663 h 6857999"/>
              <a:gd name="connsiteX9440" fmla="*/ 2705580 w 5286365"/>
              <a:gd name="connsiteY9440" fmla="*/ 5603869 h 6857999"/>
              <a:gd name="connsiteX9441" fmla="*/ 2701612 w 5286365"/>
              <a:gd name="connsiteY9441" fmla="*/ 5602679 h 6857999"/>
              <a:gd name="connsiteX9442" fmla="*/ 2700818 w 5286365"/>
              <a:gd name="connsiteY9442" fmla="*/ 5607441 h 6857999"/>
              <a:gd name="connsiteX9443" fmla="*/ 2700818 w 5286365"/>
              <a:gd name="connsiteY9443" fmla="*/ 5611410 h 6857999"/>
              <a:gd name="connsiteX9444" fmla="*/ 2701612 w 5286365"/>
              <a:gd name="connsiteY9444" fmla="*/ 5614982 h 6857999"/>
              <a:gd name="connsiteX9445" fmla="*/ 2703199 w 5286365"/>
              <a:gd name="connsiteY9445" fmla="*/ 5617760 h 6857999"/>
              <a:gd name="connsiteX9446" fmla="*/ 2705183 w 5286365"/>
              <a:gd name="connsiteY9446" fmla="*/ 5620538 h 6857999"/>
              <a:gd name="connsiteX9447" fmla="*/ 2707167 w 5286365"/>
              <a:gd name="connsiteY9447" fmla="*/ 5622522 h 6857999"/>
              <a:gd name="connsiteX9448" fmla="*/ 2713119 w 5286365"/>
              <a:gd name="connsiteY9448" fmla="*/ 5626491 h 6857999"/>
              <a:gd name="connsiteX9449" fmla="*/ 2718675 w 5286365"/>
              <a:gd name="connsiteY9449" fmla="*/ 5630063 h 6857999"/>
              <a:gd name="connsiteX9450" fmla="*/ 2721055 w 5286365"/>
              <a:gd name="connsiteY9450" fmla="*/ 5632047 h 6857999"/>
              <a:gd name="connsiteX9451" fmla="*/ 2723833 w 5286365"/>
              <a:gd name="connsiteY9451" fmla="*/ 5634429 h 6857999"/>
              <a:gd name="connsiteX9452" fmla="*/ 2725817 w 5286365"/>
              <a:gd name="connsiteY9452" fmla="*/ 5636810 h 6857999"/>
              <a:gd name="connsiteX9453" fmla="*/ 2726611 w 5286365"/>
              <a:gd name="connsiteY9453" fmla="*/ 5639985 h 6857999"/>
              <a:gd name="connsiteX9454" fmla="*/ 2727404 w 5286365"/>
              <a:gd name="connsiteY9454" fmla="*/ 5643954 h 6857999"/>
              <a:gd name="connsiteX9455" fmla="*/ 2726611 w 5286365"/>
              <a:gd name="connsiteY9455" fmla="*/ 5647922 h 6857999"/>
              <a:gd name="connsiteX9456" fmla="*/ 2722246 w 5286365"/>
              <a:gd name="connsiteY9456" fmla="*/ 5646335 h 6857999"/>
              <a:gd name="connsiteX9457" fmla="*/ 2717881 w 5286365"/>
              <a:gd name="connsiteY9457" fmla="*/ 5644350 h 6857999"/>
              <a:gd name="connsiteX9458" fmla="*/ 2713516 w 5286365"/>
              <a:gd name="connsiteY9458" fmla="*/ 5642366 h 6857999"/>
              <a:gd name="connsiteX9459" fmla="*/ 2710342 w 5286365"/>
              <a:gd name="connsiteY9459" fmla="*/ 5639985 h 6857999"/>
              <a:gd name="connsiteX9460" fmla="*/ 2706770 w 5286365"/>
              <a:gd name="connsiteY9460" fmla="*/ 5637604 h 6857999"/>
              <a:gd name="connsiteX9461" fmla="*/ 2703596 w 5286365"/>
              <a:gd name="connsiteY9461" fmla="*/ 5634825 h 6857999"/>
              <a:gd name="connsiteX9462" fmla="*/ 2700818 w 5286365"/>
              <a:gd name="connsiteY9462" fmla="*/ 5632047 h 6857999"/>
              <a:gd name="connsiteX9463" fmla="*/ 2698041 w 5286365"/>
              <a:gd name="connsiteY9463" fmla="*/ 5628475 h 6857999"/>
              <a:gd name="connsiteX9464" fmla="*/ 2695660 w 5286365"/>
              <a:gd name="connsiteY9464" fmla="*/ 5625300 h 6857999"/>
              <a:gd name="connsiteX9465" fmla="*/ 2693676 w 5286365"/>
              <a:gd name="connsiteY9465" fmla="*/ 5621729 h 6857999"/>
              <a:gd name="connsiteX9466" fmla="*/ 2690104 w 5286365"/>
              <a:gd name="connsiteY9466" fmla="*/ 5614188 h 6857999"/>
              <a:gd name="connsiteX9467" fmla="*/ 2687723 w 5286365"/>
              <a:gd name="connsiteY9467" fmla="*/ 5606250 h 6857999"/>
              <a:gd name="connsiteX9468" fmla="*/ 2685739 w 5286365"/>
              <a:gd name="connsiteY9468" fmla="*/ 5597122 h 6857999"/>
              <a:gd name="connsiteX9469" fmla="*/ 2682962 w 5286365"/>
              <a:gd name="connsiteY9469" fmla="*/ 5600297 h 6857999"/>
              <a:gd name="connsiteX9470" fmla="*/ 2680978 w 5286365"/>
              <a:gd name="connsiteY9470" fmla="*/ 5603472 h 6857999"/>
              <a:gd name="connsiteX9471" fmla="*/ 2679390 w 5286365"/>
              <a:gd name="connsiteY9471" fmla="*/ 5605854 h 6857999"/>
              <a:gd name="connsiteX9472" fmla="*/ 2678597 w 5286365"/>
              <a:gd name="connsiteY9472" fmla="*/ 5608632 h 6857999"/>
              <a:gd name="connsiteX9473" fmla="*/ 2677406 w 5286365"/>
              <a:gd name="connsiteY9473" fmla="*/ 5611807 h 6857999"/>
              <a:gd name="connsiteX9474" fmla="*/ 2677406 w 5286365"/>
              <a:gd name="connsiteY9474" fmla="*/ 5614982 h 6857999"/>
              <a:gd name="connsiteX9475" fmla="*/ 2677406 w 5286365"/>
              <a:gd name="connsiteY9475" fmla="*/ 5617363 h 6857999"/>
              <a:gd name="connsiteX9476" fmla="*/ 2678200 w 5286365"/>
              <a:gd name="connsiteY9476" fmla="*/ 5620538 h 6857999"/>
              <a:gd name="connsiteX9477" fmla="*/ 2679390 w 5286365"/>
              <a:gd name="connsiteY9477" fmla="*/ 5626491 h 6857999"/>
              <a:gd name="connsiteX9478" fmla="*/ 2682168 w 5286365"/>
              <a:gd name="connsiteY9478" fmla="*/ 5632444 h 6857999"/>
              <a:gd name="connsiteX9479" fmla="*/ 2684946 w 5286365"/>
              <a:gd name="connsiteY9479" fmla="*/ 5638397 h 6857999"/>
              <a:gd name="connsiteX9480" fmla="*/ 2688517 w 5286365"/>
              <a:gd name="connsiteY9480" fmla="*/ 5644350 h 6857999"/>
              <a:gd name="connsiteX9481" fmla="*/ 2696453 w 5286365"/>
              <a:gd name="connsiteY9481" fmla="*/ 5657447 h 6857999"/>
              <a:gd name="connsiteX9482" fmla="*/ 2699628 w 5286365"/>
              <a:gd name="connsiteY9482" fmla="*/ 5664591 h 6857999"/>
              <a:gd name="connsiteX9483" fmla="*/ 2702802 w 5286365"/>
              <a:gd name="connsiteY9483" fmla="*/ 5672132 h 6857999"/>
              <a:gd name="connsiteX9484" fmla="*/ 2704786 w 5286365"/>
              <a:gd name="connsiteY9484" fmla="*/ 5679672 h 6857999"/>
              <a:gd name="connsiteX9485" fmla="*/ 2705580 w 5286365"/>
              <a:gd name="connsiteY9485" fmla="*/ 5683641 h 6857999"/>
              <a:gd name="connsiteX9486" fmla="*/ 2705977 w 5286365"/>
              <a:gd name="connsiteY9486" fmla="*/ 5687610 h 6857999"/>
              <a:gd name="connsiteX9487" fmla="*/ 2705977 w 5286365"/>
              <a:gd name="connsiteY9487" fmla="*/ 5691579 h 6857999"/>
              <a:gd name="connsiteX9488" fmla="*/ 2705580 w 5286365"/>
              <a:gd name="connsiteY9488" fmla="*/ 5696341 h 6857999"/>
              <a:gd name="connsiteX9489" fmla="*/ 2705183 w 5286365"/>
              <a:gd name="connsiteY9489" fmla="*/ 5700310 h 6857999"/>
              <a:gd name="connsiteX9490" fmla="*/ 2703596 w 5286365"/>
              <a:gd name="connsiteY9490" fmla="*/ 5704675 h 6857999"/>
              <a:gd name="connsiteX9491" fmla="*/ 2698041 w 5286365"/>
              <a:gd name="connsiteY9491" fmla="*/ 5706660 h 6857999"/>
              <a:gd name="connsiteX9492" fmla="*/ 2693279 w 5286365"/>
              <a:gd name="connsiteY9492" fmla="*/ 5708644 h 6857999"/>
              <a:gd name="connsiteX9493" fmla="*/ 2688517 w 5286365"/>
              <a:gd name="connsiteY9493" fmla="*/ 5711025 h 6857999"/>
              <a:gd name="connsiteX9494" fmla="*/ 2684946 w 5286365"/>
              <a:gd name="connsiteY9494" fmla="*/ 5713804 h 6857999"/>
              <a:gd name="connsiteX9495" fmla="*/ 2682168 w 5286365"/>
              <a:gd name="connsiteY9495" fmla="*/ 5716582 h 6857999"/>
              <a:gd name="connsiteX9496" fmla="*/ 2680184 w 5286365"/>
              <a:gd name="connsiteY9496" fmla="*/ 5720154 h 6857999"/>
              <a:gd name="connsiteX9497" fmla="*/ 2678200 w 5286365"/>
              <a:gd name="connsiteY9497" fmla="*/ 5723725 h 6857999"/>
              <a:gd name="connsiteX9498" fmla="*/ 2677010 w 5286365"/>
              <a:gd name="connsiteY9498" fmla="*/ 5727694 h 6857999"/>
              <a:gd name="connsiteX9499" fmla="*/ 2676613 w 5286365"/>
              <a:gd name="connsiteY9499" fmla="*/ 5731663 h 6857999"/>
              <a:gd name="connsiteX9500" fmla="*/ 2676216 w 5286365"/>
              <a:gd name="connsiteY9500" fmla="*/ 5735632 h 6857999"/>
              <a:gd name="connsiteX9501" fmla="*/ 2676216 w 5286365"/>
              <a:gd name="connsiteY9501" fmla="*/ 5740394 h 6857999"/>
              <a:gd name="connsiteX9502" fmla="*/ 2676613 w 5286365"/>
              <a:gd name="connsiteY9502" fmla="*/ 5744363 h 6857999"/>
              <a:gd name="connsiteX9503" fmla="*/ 2678597 w 5286365"/>
              <a:gd name="connsiteY9503" fmla="*/ 5753491 h 6857999"/>
              <a:gd name="connsiteX9504" fmla="*/ 2680978 w 5286365"/>
              <a:gd name="connsiteY9504" fmla="*/ 5761825 h 6857999"/>
              <a:gd name="connsiteX9505" fmla="*/ 2670661 w 5286365"/>
              <a:gd name="connsiteY9505" fmla="*/ 5761428 h 6857999"/>
              <a:gd name="connsiteX9506" fmla="*/ 2662328 w 5286365"/>
              <a:gd name="connsiteY9506" fmla="*/ 5760238 h 6857999"/>
              <a:gd name="connsiteX9507" fmla="*/ 2659153 w 5286365"/>
              <a:gd name="connsiteY9507" fmla="*/ 5759444 h 6857999"/>
              <a:gd name="connsiteX9508" fmla="*/ 2656376 w 5286365"/>
              <a:gd name="connsiteY9508" fmla="*/ 5758254 h 6857999"/>
              <a:gd name="connsiteX9509" fmla="*/ 2654391 w 5286365"/>
              <a:gd name="connsiteY9509" fmla="*/ 5757460 h 6857999"/>
              <a:gd name="connsiteX9510" fmla="*/ 2652407 w 5286365"/>
              <a:gd name="connsiteY9510" fmla="*/ 5755872 h 6857999"/>
              <a:gd name="connsiteX9511" fmla="*/ 2651614 w 5286365"/>
              <a:gd name="connsiteY9511" fmla="*/ 5754284 h 6857999"/>
              <a:gd name="connsiteX9512" fmla="*/ 2650423 w 5286365"/>
              <a:gd name="connsiteY9512" fmla="*/ 5752697 h 6857999"/>
              <a:gd name="connsiteX9513" fmla="*/ 2650027 w 5286365"/>
              <a:gd name="connsiteY9513" fmla="*/ 5751506 h 6857999"/>
              <a:gd name="connsiteX9514" fmla="*/ 2650027 w 5286365"/>
              <a:gd name="connsiteY9514" fmla="*/ 5749522 h 6857999"/>
              <a:gd name="connsiteX9515" fmla="*/ 2650423 w 5286365"/>
              <a:gd name="connsiteY9515" fmla="*/ 5745950 h 6857999"/>
              <a:gd name="connsiteX9516" fmla="*/ 2652407 w 5286365"/>
              <a:gd name="connsiteY9516" fmla="*/ 5741188 h 6857999"/>
              <a:gd name="connsiteX9517" fmla="*/ 2655582 w 5286365"/>
              <a:gd name="connsiteY9517" fmla="*/ 5737219 h 6857999"/>
              <a:gd name="connsiteX9518" fmla="*/ 2658360 w 5286365"/>
              <a:gd name="connsiteY9518" fmla="*/ 5732854 h 6857999"/>
              <a:gd name="connsiteX9519" fmla="*/ 2666693 w 5286365"/>
              <a:gd name="connsiteY9519" fmla="*/ 5724122 h 6857999"/>
              <a:gd name="connsiteX9520" fmla="*/ 2674232 w 5286365"/>
              <a:gd name="connsiteY9520" fmla="*/ 5716582 h 6857999"/>
              <a:gd name="connsiteX9521" fmla="*/ 2680184 w 5286365"/>
              <a:gd name="connsiteY9521" fmla="*/ 5710629 h 6857999"/>
              <a:gd name="connsiteX9522" fmla="*/ 2677406 w 5286365"/>
              <a:gd name="connsiteY9522" fmla="*/ 5704675 h 6857999"/>
              <a:gd name="connsiteX9523" fmla="*/ 2675422 w 5286365"/>
              <a:gd name="connsiteY9523" fmla="*/ 5699119 h 6857999"/>
              <a:gd name="connsiteX9524" fmla="*/ 2674232 w 5286365"/>
              <a:gd name="connsiteY9524" fmla="*/ 5693960 h 6857999"/>
              <a:gd name="connsiteX9525" fmla="*/ 2673042 w 5286365"/>
              <a:gd name="connsiteY9525" fmla="*/ 5689197 h 6857999"/>
              <a:gd name="connsiteX9526" fmla="*/ 2672645 w 5286365"/>
              <a:gd name="connsiteY9526" fmla="*/ 5684038 h 6857999"/>
              <a:gd name="connsiteX9527" fmla="*/ 2672248 w 5286365"/>
              <a:gd name="connsiteY9527" fmla="*/ 5679275 h 6857999"/>
              <a:gd name="connsiteX9528" fmla="*/ 2672248 w 5286365"/>
              <a:gd name="connsiteY9528" fmla="*/ 5669750 h 6857999"/>
              <a:gd name="connsiteX9529" fmla="*/ 2672645 w 5286365"/>
              <a:gd name="connsiteY9529" fmla="*/ 5659829 h 6857999"/>
              <a:gd name="connsiteX9530" fmla="*/ 2672645 w 5286365"/>
              <a:gd name="connsiteY9530" fmla="*/ 5649907 h 6857999"/>
              <a:gd name="connsiteX9531" fmla="*/ 2672248 w 5286365"/>
              <a:gd name="connsiteY9531" fmla="*/ 5638397 h 6857999"/>
              <a:gd name="connsiteX9532" fmla="*/ 2671454 w 5286365"/>
              <a:gd name="connsiteY9532" fmla="*/ 5632444 h 6857999"/>
              <a:gd name="connsiteX9533" fmla="*/ 2669867 w 5286365"/>
              <a:gd name="connsiteY9533" fmla="*/ 5625697 h 6857999"/>
              <a:gd name="connsiteX9534" fmla="*/ 2669470 w 5286365"/>
              <a:gd name="connsiteY9534" fmla="*/ 5623713 h 6857999"/>
              <a:gd name="connsiteX9535" fmla="*/ 2668677 w 5286365"/>
              <a:gd name="connsiteY9535" fmla="*/ 5622919 h 6857999"/>
              <a:gd name="connsiteX9536" fmla="*/ 2667089 w 5286365"/>
              <a:gd name="connsiteY9536" fmla="*/ 5622522 h 6857999"/>
              <a:gd name="connsiteX9537" fmla="*/ 2665502 w 5286365"/>
              <a:gd name="connsiteY9537" fmla="*/ 5622522 h 6857999"/>
              <a:gd name="connsiteX9538" fmla="*/ 2664709 w 5286365"/>
              <a:gd name="connsiteY9538" fmla="*/ 5622919 h 6857999"/>
              <a:gd name="connsiteX9539" fmla="*/ 2663121 w 5286365"/>
              <a:gd name="connsiteY9539" fmla="*/ 5623316 h 6857999"/>
              <a:gd name="connsiteX9540" fmla="*/ 2662328 w 5286365"/>
              <a:gd name="connsiteY9540" fmla="*/ 5624904 h 6857999"/>
              <a:gd name="connsiteX9541" fmla="*/ 2661931 w 5286365"/>
              <a:gd name="connsiteY9541" fmla="*/ 5625697 h 6857999"/>
              <a:gd name="connsiteX9542" fmla="*/ 2661931 w 5286365"/>
              <a:gd name="connsiteY9542" fmla="*/ 5621332 h 6857999"/>
              <a:gd name="connsiteX9543" fmla="*/ 2661931 w 5286365"/>
              <a:gd name="connsiteY9543" fmla="*/ 5616966 h 6857999"/>
              <a:gd name="connsiteX9544" fmla="*/ 2662328 w 5286365"/>
              <a:gd name="connsiteY9544" fmla="*/ 5612997 h 6857999"/>
              <a:gd name="connsiteX9545" fmla="*/ 2663518 w 5286365"/>
              <a:gd name="connsiteY9545" fmla="*/ 5609425 h 6857999"/>
              <a:gd name="connsiteX9546" fmla="*/ 2665502 w 5286365"/>
              <a:gd name="connsiteY9546" fmla="*/ 5602679 h 6857999"/>
              <a:gd name="connsiteX9547" fmla="*/ 2667883 w 5286365"/>
              <a:gd name="connsiteY9547" fmla="*/ 5597122 h 6857999"/>
              <a:gd name="connsiteX9548" fmla="*/ 2671454 w 5286365"/>
              <a:gd name="connsiteY9548" fmla="*/ 5592360 h 6857999"/>
              <a:gd name="connsiteX9549" fmla="*/ 2675026 w 5286365"/>
              <a:gd name="connsiteY9549" fmla="*/ 5587597 h 6857999"/>
              <a:gd name="connsiteX9550" fmla="*/ 2682565 w 5286365"/>
              <a:gd name="connsiteY9550" fmla="*/ 5578866 h 6857999"/>
              <a:gd name="connsiteX9551" fmla="*/ 2685739 w 5286365"/>
              <a:gd name="connsiteY9551" fmla="*/ 5574104 h 6857999"/>
              <a:gd name="connsiteX9552" fmla="*/ 2688517 w 5286365"/>
              <a:gd name="connsiteY9552" fmla="*/ 5568547 h 6857999"/>
              <a:gd name="connsiteX9553" fmla="*/ 2690501 w 5286365"/>
              <a:gd name="connsiteY9553" fmla="*/ 5562594 h 6857999"/>
              <a:gd name="connsiteX9554" fmla="*/ 2691692 w 5286365"/>
              <a:gd name="connsiteY9554" fmla="*/ 5559022 h 6857999"/>
              <a:gd name="connsiteX9555" fmla="*/ 2692088 w 5286365"/>
              <a:gd name="connsiteY9555" fmla="*/ 5555450 h 6857999"/>
              <a:gd name="connsiteX9556" fmla="*/ 2692088 w 5286365"/>
              <a:gd name="connsiteY9556" fmla="*/ 5551482 h 6857999"/>
              <a:gd name="connsiteX9557" fmla="*/ 2692088 w 5286365"/>
              <a:gd name="connsiteY9557" fmla="*/ 5547116 h 6857999"/>
              <a:gd name="connsiteX9558" fmla="*/ 2691692 w 5286365"/>
              <a:gd name="connsiteY9558" fmla="*/ 5542750 h 6857999"/>
              <a:gd name="connsiteX9559" fmla="*/ 2691295 w 5286365"/>
              <a:gd name="connsiteY9559" fmla="*/ 5537591 h 6857999"/>
              <a:gd name="connsiteX9560" fmla="*/ 2688517 w 5286365"/>
              <a:gd name="connsiteY9560" fmla="*/ 5526082 h 6857999"/>
              <a:gd name="connsiteX9561" fmla="*/ 2684152 w 5286365"/>
              <a:gd name="connsiteY9561" fmla="*/ 5512588 h 6857999"/>
              <a:gd name="connsiteX9562" fmla="*/ 2677406 w 5286365"/>
              <a:gd name="connsiteY9562" fmla="*/ 5515366 h 6857999"/>
              <a:gd name="connsiteX9563" fmla="*/ 2672645 w 5286365"/>
              <a:gd name="connsiteY9563" fmla="*/ 5518938 h 6857999"/>
              <a:gd name="connsiteX9564" fmla="*/ 2668677 w 5286365"/>
              <a:gd name="connsiteY9564" fmla="*/ 5522510 h 6857999"/>
              <a:gd name="connsiteX9565" fmla="*/ 2665502 w 5286365"/>
              <a:gd name="connsiteY9565" fmla="*/ 5526479 h 6857999"/>
              <a:gd name="connsiteX9566" fmla="*/ 2663518 w 5286365"/>
              <a:gd name="connsiteY9566" fmla="*/ 5530447 h 6857999"/>
              <a:gd name="connsiteX9567" fmla="*/ 2662328 w 5286365"/>
              <a:gd name="connsiteY9567" fmla="*/ 5535210 h 6857999"/>
              <a:gd name="connsiteX9568" fmla="*/ 2661534 w 5286365"/>
              <a:gd name="connsiteY9568" fmla="*/ 5539575 h 6857999"/>
              <a:gd name="connsiteX9569" fmla="*/ 2661534 w 5286365"/>
              <a:gd name="connsiteY9569" fmla="*/ 5543941 h 6857999"/>
              <a:gd name="connsiteX9570" fmla="*/ 2661534 w 5286365"/>
              <a:gd name="connsiteY9570" fmla="*/ 5554260 h 6857999"/>
              <a:gd name="connsiteX9571" fmla="*/ 2661137 w 5286365"/>
              <a:gd name="connsiteY9571" fmla="*/ 5559022 h 6857999"/>
              <a:gd name="connsiteX9572" fmla="*/ 2661137 w 5286365"/>
              <a:gd name="connsiteY9572" fmla="*/ 5564182 h 6857999"/>
              <a:gd name="connsiteX9573" fmla="*/ 2659947 w 5286365"/>
              <a:gd name="connsiteY9573" fmla="*/ 5569738 h 6857999"/>
              <a:gd name="connsiteX9574" fmla="*/ 2658360 w 5286365"/>
              <a:gd name="connsiteY9574" fmla="*/ 5575294 h 6857999"/>
              <a:gd name="connsiteX9575" fmla="*/ 2656376 w 5286365"/>
              <a:gd name="connsiteY9575" fmla="*/ 5580850 h 6857999"/>
              <a:gd name="connsiteX9576" fmla="*/ 2653598 w 5286365"/>
              <a:gd name="connsiteY9576" fmla="*/ 5586407 h 6857999"/>
              <a:gd name="connsiteX9577" fmla="*/ 2649630 w 5286365"/>
              <a:gd name="connsiteY9577" fmla="*/ 5588391 h 6857999"/>
              <a:gd name="connsiteX9578" fmla="*/ 2644471 w 5286365"/>
              <a:gd name="connsiteY9578" fmla="*/ 5589582 h 6857999"/>
              <a:gd name="connsiteX9579" fmla="*/ 2633361 w 5286365"/>
              <a:gd name="connsiteY9579" fmla="*/ 5592360 h 6857999"/>
              <a:gd name="connsiteX9580" fmla="*/ 2623044 w 5286365"/>
              <a:gd name="connsiteY9580" fmla="*/ 5594344 h 6857999"/>
              <a:gd name="connsiteX9581" fmla="*/ 2617885 w 5286365"/>
              <a:gd name="connsiteY9581" fmla="*/ 5595932 h 6857999"/>
              <a:gd name="connsiteX9582" fmla="*/ 2613520 w 5286365"/>
              <a:gd name="connsiteY9582" fmla="*/ 5597916 h 6857999"/>
              <a:gd name="connsiteX9583" fmla="*/ 2612330 w 5286365"/>
              <a:gd name="connsiteY9583" fmla="*/ 5602679 h 6857999"/>
              <a:gd name="connsiteX9584" fmla="*/ 2612330 w 5286365"/>
              <a:gd name="connsiteY9584" fmla="*/ 5608235 h 6857999"/>
              <a:gd name="connsiteX9585" fmla="*/ 2612726 w 5286365"/>
              <a:gd name="connsiteY9585" fmla="*/ 5613791 h 6857999"/>
              <a:gd name="connsiteX9586" fmla="*/ 2614314 w 5286365"/>
              <a:gd name="connsiteY9586" fmla="*/ 5619347 h 6857999"/>
              <a:gd name="connsiteX9587" fmla="*/ 2617885 w 5286365"/>
              <a:gd name="connsiteY9587" fmla="*/ 5630857 h 6857999"/>
              <a:gd name="connsiteX9588" fmla="*/ 2621853 w 5286365"/>
              <a:gd name="connsiteY9588" fmla="*/ 5642763 h 6857999"/>
              <a:gd name="connsiteX9589" fmla="*/ 2623440 w 5286365"/>
              <a:gd name="connsiteY9589" fmla="*/ 5648319 h 6857999"/>
              <a:gd name="connsiteX9590" fmla="*/ 2625028 w 5286365"/>
              <a:gd name="connsiteY9590" fmla="*/ 5654669 h 6857999"/>
              <a:gd name="connsiteX9591" fmla="*/ 2625424 w 5286365"/>
              <a:gd name="connsiteY9591" fmla="*/ 5659829 h 6857999"/>
              <a:gd name="connsiteX9592" fmla="*/ 2625424 w 5286365"/>
              <a:gd name="connsiteY9592" fmla="*/ 5664988 h 6857999"/>
              <a:gd name="connsiteX9593" fmla="*/ 2625028 w 5286365"/>
              <a:gd name="connsiteY9593" fmla="*/ 5670147 h 6857999"/>
              <a:gd name="connsiteX9594" fmla="*/ 2623837 w 5286365"/>
              <a:gd name="connsiteY9594" fmla="*/ 5672529 h 6857999"/>
              <a:gd name="connsiteX9595" fmla="*/ 2623044 w 5286365"/>
              <a:gd name="connsiteY9595" fmla="*/ 5674513 h 6857999"/>
              <a:gd name="connsiteX9596" fmla="*/ 2621456 w 5286365"/>
              <a:gd name="connsiteY9596" fmla="*/ 5676894 h 6857999"/>
              <a:gd name="connsiteX9597" fmla="*/ 2619869 w 5286365"/>
              <a:gd name="connsiteY9597" fmla="*/ 5679275 h 6857999"/>
              <a:gd name="connsiteX9598" fmla="*/ 2617885 w 5286365"/>
              <a:gd name="connsiteY9598" fmla="*/ 5681260 h 6857999"/>
              <a:gd name="connsiteX9599" fmla="*/ 2615504 w 5286365"/>
              <a:gd name="connsiteY9599" fmla="*/ 5683244 h 6857999"/>
              <a:gd name="connsiteX9600" fmla="*/ 2611933 w 5286365"/>
              <a:gd name="connsiteY9600" fmla="*/ 5672132 h 6857999"/>
              <a:gd name="connsiteX9601" fmla="*/ 2608362 w 5286365"/>
              <a:gd name="connsiteY9601" fmla="*/ 5659432 h 6857999"/>
              <a:gd name="connsiteX9602" fmla="*/ 2604790 w 5286365"/>
              <a:gd name="connsiteY9602" fmla="*/ 5645541 h 6857999"/>
              <a:gd name="connsiteX9603" fmla="*/ 2601616 w 5286365"/>
              <a:gd name="connsiteY9603" fmla="*/ 5630063 h 6857999"/>
              <a:gd name="connsiteX9604" fmla="*/ 2599235 w 5286365"/>
              <a:gd name="connsiteY9604" fmla="*/ 5613394 h 6857999"/>
              <a:gd name="connsiteX9605" fmla="*/ 2597251 w 5286365"/>
              <a:gd name="connsiteY9605" fmla="*/ 5595932 h 6857999"/>
              <a:gd name="connsiteX9606" fmla="*/ 2596457 w 5286365"/>
              <a:gd name="connsiteY9606" fmla="*/ 5577279 h 6857999"/>
              <a:gd name="connsiteX9607" fmla="*/ 2596854 w 5286365"/>
              <a:gd name="connsiteY9607" fmla="*/ 5568150 h 6857999"/>
              <a:gd name="connsiteX9608" fmla="*/ 2596854 w 5286365"/>
              <a:gd name="connsiteY9608" fmla="*/ 5558625 h 6857999"/>
              <a:gd name="connsiteX9609" fmla="*/ 2604790 w 5286365"/>
              <a:gd name="connsiteY9609" fmla="*/ 5560213 h 6857999"/>
              <a:gd name="connsiteX9610" fmla="*/ 2607171 w 5286365"/>
              <a:gd name="connsiteY9610" fmla="*/ 5561007 h 6857999"/>
              <a:gd name="connsiteX9611" fmla="*/ 2608758 w 5286365"/>
              <a:gd name="connsiteY9611" fmla="*/ 5562594 h 6857999"/>
              <a:gd name="connsiteX9612" fmla="*/ 2609949 w 5286365"/>
              <a:gd name="connsiteY9612" fmla="*/ 5563785 h 6857999"/>
              <a:gd name="connsiteX9613" fmla="*/ 2610346 w 5286365"/>
              <a:gd name="connsiteY9613" fmla="*/ 5564579 h 6857999"/>
              <a:gd name="connsiteX9614" fmla="*/ 2610346 w 5286365"/>
              <a:gd name="connsiteY9614" fmla="*/ 5566166 h 6857999"/>
              <a:gd name="connsiteX9615" fmla="*/ 2609155 w 5286365"/>
              <a:gd name="connsiteY9615" fmla="*/ 5567754 h 6857999"/>
              <a:gd name="connsiteX9616" fmla="*/ 2607965 w 5286365"/>
              <a:gd name="connsiteY9616" fmla="*/ 5571325 h 6857999"/>
              <a:gd name="connsiteX9617" fmla="*/ 2605981 w 5286365"/>
              <a:gd name="connsiteY9617" fmla="*/ 5575691 h 6857999"/>
              <a:gd name="connsiteX9618" fmla="*/ 2605187 w 5286365"/>
              <a:gd name="connsiteY9618" fmla="*/ 5577675 h 6857999"/>
              <a:gd name="connsiteX9619" fmla="*/ 2604790 w 5286365"/>
              <a:gd name="connsiteY9619" fmla="*/ 5580850 h 6857999"/>
              <a:gd name="connsiteX9620" fmla="*/ 2604790 w 5286365"/>
              <a:gd name="connsiteY9620" fmla="*/ 5583629 h 6857999"/>
              <a:gd name="connsiteX9621" fmla="*/ 2605187 w 5286365"/>
              <a:gd name="connsiteY9621" fmla="*/ 5586804 h 6857999"/>
              <a:gd name="connsiteX9622" fmla="*/ 2614711 w 5286365"/>
              <a:gd name="connsiteY9622" fmla="*/ 5587200 h 6857999"/>
              <a:gd name="connsiteX9623" fmla="*/ 2621853 w 5286365"/>
              <a:gd name="connsiteY9623" fmla="*/ 5586804 h 6857999"/>
              <a:gd name="connsiteX9624" fmla="*/ 2627012 w 5286365"/>
              <a:gd name="connsiteY9624" fmla="*/ 5585613 h 6857999"/>
              <a:gd name="connsiteX9625" fmla="*/ 2630583 w 5286365"/>
              <a:gd name="connsiteY9625" fmla="*/ 5584422 h 6857999"/>
              <a:gd name="connsiteX9626" fmla="*/ 2631773 w 5286365"/>
              <a:gd name="connsiteY9626" fmla="*/ 5583232 h 6857999"/>
              <a:gd name="connsiteX9627" fmla="*/ 2632964 w 5286365"/>
              <a:gd name="connsiteY9627" fmla="*/ 5581644 h 6857999"/>
              <a:gd name="connsiteX9628" fmla="*/ 2633757 w 5286365"/>
              <a:gd name="connsiteY9628" fmla="*/ 5579263 h 6857999"/>
              <a:gd name="connsiteX9629" fmla="*/ 2634551 w 5286365"/>
              <a:gd name="connsiteY9629" fmla="*/ 5576088 h 6857999"/>
              <a:gd name="connsiteX9630" fmla="*/ 2634551 w 5286365"/>
              <a:gd name="connsiteY9630" fmla="*/ 5573310 h 6857999"/>
              <a:gd name="connsiteX9631" fmla="*/ 2633757 w 5286365"/>
              <a:gd name="connsiteY9631" fmla="*/ 5566563 h 6857999"/>
              <a:gd name="connsiteX9632" fmla="*/ 2634551 w 5286365"/>
              <a:gd name="connsiteY9632" fmla="*/ 5562991 h 6857999"/>
              <a:gd name="connsiteX9633" fmla="*/ 2635345 w 5286365"/>
              <a:gd name="connsiteY9633" fmla="*/ 5560213 h 6857999"/>
              <a:gd name="connsiteX9634" fmla="*/ 2637329 w 5286365"/>
              <a:gd name="connsiteY9634" fmla="*/ 5557435 h 6857999"/>
              <a:gd name="connsiteX9635" fmla="*/ 2638916 w 5286365"/>
              <a:gd name="connsiteY9635" fmla="*/ 5556244 h 6857999"/>
              <a:gd name="connsiteX9636" fmla="*/ 2640900 w 5286365"/>
              <a:gd name="connsiteY9636" fmla="*/ 5555054 h 6857999"/>
              <a:gd name="connsiteX9637" fmla="*/ 2646058 w 5286365"/>
              <a:gd name="connsiteY9637" fmla="*/ 5553466 h 6857999"/>
              <a:gd name="connsiteX9638" fmla="*/ 2652804 w 5286365"/>
              <a:gd name="connsiteY9638" fmla="*/ 5552275 h 6857999"/>
              <a:gd name="connsiteX9639" fmla="*/ 2652407 w 5286365"/>
              <a:gd name="connsiteY9639" fmla="*/ 5549497 h 6857999"/>
              <a:gd name="connsiteX9640" fmla="*/ 2651614 w 5286365"/>
              <a:gd name="connsiteY9640" fmla="*/ 5547513 h 6857999"/>
              <a:gd name="connsiteX9641" fmla="*/ 2650027 w 5286365"/>
              <a:gd name="connsiteY9641" fmla="*/ 5545529 h 6857999"/>
              <a:gd name="connsiteX9642" fmla="*/ 2648439 w 5286365"/>
              <a:gd name="connsiteY9642" fmla="*/ 5543941 h 6857999"/>
              <a:gd name="connsiteX9643" fmla="*/ 2646852 w 5286365"/>
              <a:gd name="connsiteY9643" fmla="*/ 5543147 h 6857999"/>
              <a:gd name="connsiteX9644" fmla="*/ 2644868 w 5286365"/>
              <a:gd name="connsiteY9644" fmla="*/ 5541957 h 6857999"/>
              <a:gd name="connsiteX9645" fmla="*/ 2640503 w 5286365"/>
              <a:gd name="connsiteY9645" fmla="*/ 5541163 h 6857999"/>
              <a:gd name="connsiteX9646" fmla="*/ 2635345 w 5286365"/>
              <a:gd name="connsiteY9646" fmla="*/ 5541163 h 6857999"/>
              <a:gd name="connsiteX9647" fmla="*/ 2629789 w 5286365"/>
              <a:gd name="connsiteY9647" fmla="*/ 5541560 h 6857999"/>
              <a:gd name="connsiteX9648" fmla="*/ 2618679 w 5286365"/>
              <a:gd name="connsiteY9648" fmla="*/ 5543544 h 6857999"/>
              <a:gd name="connsiteX9649" fmla="*/ 2613520 w 5286365"/>
              <a:gd name="connsiteY9649" fmla="*/ 5544735 h 6857999"/>
              <a:gd name="connsiteX9650" fmla="*/ 2608362 w 5286365"/>
              <a:gd name="connsiteY9650" fmla="*/ 5545529 h 6857999"/>
              <a:gd name="connsiteX9651" fmla="*/ 2603997 w 5286365"/>
              <a:gd name="connsiteY9651" fmla="*/ 5545529 h 6857999"/>
              <a:gd name="connsiteX9652" fmla="*/ 2599632 w 5286365"/>
              <a:gd name="connsiteY9652" fmla="*/ 5545132 h 6857999"/>
              <a:gd name="connsiteX9653" fmla="*/ 2598441 w 5286365"/>
              <a:gd name="connsiteY9653" fmla="*/ 5544735 h 6857999"/>
              <a:gd name="connsiteX9654" fmla="*/ 2597251 w 5286365"/>
              <a:gd name="connsiteY9654" fmla="*/ 5543544 h 6857999"/>
              <a:gd name="connsiteX9655" fmla="*/ 2596457 w 5286365"/>
              <a:gd name="connsiteY9655" fmla="*/ 5541957 h 6857999"/>
              <a:gd name="connsiteX9656" fmla="*/ 2595267 w 5286365"/>
              <a:gd name="connsiteY9656" fmla="*/ 5540369 h 6857999"/>
              <a:gd name="connsiteX9657" fmla="*/ 2595267 w 5286365"/>
              <a:gd name="connsiteY9657" fmla="*/ 5538385 h 6857999"/>
              <a:gd name="connsiteX9658" fmla="*/ 2595267 w 5286365"/>
              <a:gd name="connsiteY9658" fmla="*/ 5536004 h 6857999"/>
              <a:gd name="connsiteX9659" fmla="*/ 2595267 w 5286365"/>
              <a:gd name="connsiteY9659" fmla="*/ 5533622 h 6857999"/>
              <a:gd name="connsiteX9660" fmla="*/ 2596457 w 5286365"/>
              <a:gd name="connsiteY9660" fmla="*/ 5530050 h 6857999"/>
              <a:gd name="connsiteX9661" fmla="*/ 2598838 w 5286365"/>
              <a:gd name="connsiteY9661" fmla="*/ 5530447 h 6857999"/>
              <a:gd name="connsiteX9662" fmla="*/ 2600822 w 5286365"/>
              <a:gd name="connsiteY9662" fmla="*/ 5531638 h 6857999"/>
              <a:gd name="connsiteX9663" fmla="*/ 2601616 w 5286365"/>
              <a:gd name="connsiteY9663" fmla="*/ 5532432 h 6857999"/>
              <a:gd name="connsiteX9664" fmla="*/ 2602806 w 5286365"/>
              <a:gd name="connsiteY9664" fmla="*/ 5534019 h 6857999"/>
              <a:gd name="connsiteX9665" fmla="*/ 2603203 w 5286365"/>
              <a:gd name="connsiteY9665" fmla="*/ 5537591 h 6857999"/>
              <a:gd name="connsiteX9666" fmla="*/ 2604393 w 5286365"/>
              <a:gd name="connsiteY9666" fmla="*/ 5541560 h 6857999"/>
              <a:gd name="connsiteX9667" fmla="*/ 2609155 w 5286365"/>
              <a:gd name="connsiteY9667" fmla="*/ 5537988 h 6857999"/>
              <a:gd name="connsiteX9668" fmla="*/ 2613917 w 5286365"/>
              <a:gd name="connsiteY9668" fmla="*/ 5533622 h 6857999"/>
              <a:gd name="connsiteX9669" fmla="*/ 2617488 w 5286365"/>
              <a:gd name="connsiteY9669" fmla="*/ 5528860 h 6857999"/>
              <a:gd name="connsiteX9670" fmla="*/ 2620266 w 5286365"/>
              <a:gd name="connsiteY9670" fmla="*/ 5524097 h 6857999"/>
              <a:gd name="connsiteX9671" fmla="*/ 2612726 w 5286365"/>
              <a:gd name="connsiteY9671" fmla="*/ 5522113 h 6857999"/>
              <a:gd name="connsiteX9672" fmla="*/ 2606774 w 5286365"/>
              <a:gd name="connsiteY9672" fmla="*/ 5519335 h 6857999"/>
              <a:gd name="connsiteX9673" fmla="*/ 2601219 w 5286365"/>
              <a:gd name="connsiteY9673" fmla="*/ 5516557 h 6857999"/>
              <a:gd name="connsiteX9674" fmla="*/ 2597251 w 5286365"/>
              <a:gd name="connsiteY9674" fmla="*/ 5512985 h 6857999"/>
              <a:gd name="connsiteX9675" fmla="*/ 2594076 w 5286365"/>
              <a:gd name="connsiteY9675" fmla="*/ 5508619 h 6857999"/>
              <a:gd name="connsiteX9676" fmla="*/ 2591696 w 5286365"/>
              <a:gd name="connsiteY9676" fmla="*/ 5503857 h 6857999"/>
              <a:gd name="connsiteX9677" fmla="*/ 2589711 w 5286365"/>
              <a:gd name="connsiteY9677" fmla="*/ 5499094 h 6857999"/>
              <a:gd name="connsiteX9678" fmla="*/ 2588124 w 5286365"/>
              <a:gd name="connsiteY9678" fmla="*/ 5493538 h 6857999"/>
              <a:gd name="connsiteX9679" fmla="*/ 2587727 w 5286365"/>
              <a:gd name="connsiteY9679" fmla="*/ 5487188 h 6857999"/>
              <a:gd name="connsiteX9680" fmla="*/ 2587331 w 5286365"/>
              <a:gd name="connsiteY9680" fmla="*/ 5480838 h 6857999"/>
              <a:gd name="connsiteX9681" fmla="*/ 2586934 w 5286365"/>
              <a:gd name="connsiteY9681" fmla="*/ 5466947 h 6857999"/>
              <a:gd name="connsiteX9682" fmla="*/ 2586934 w 5286365"/>
              <a:gd name="connsiteY9682" fmla="*/ 5450675 h 6857999"/>
              <a:gd name="connsiteX9683" fmla="*/ 2586140 w 5286365"/>
              <a:gd name="connsiteY9683" fmla="*/ 5433610 h 6857999"/>
              <a:gd name="connsiteX9684" fmla="*/ 2584553 w 5286365"/>
              <a:gd name="connsiteY9684" fmla="*/ 5434800 h 6857999"/>
              <a:gd name="connsiteX9685" fmla="*/ 2582569 w 5286365"/>
              <a:gd name="connsiteY9685" fmla="*/ 5435991 h 6857999"/>
              <a:gd name="connsiteX9686" fmla="*/ 2578601 w 5286365"/>
              <a:gd name="connsiteY9686" fmla="*/ 5439166 h 6857999"/>
              <a:gd name="connsiteX9687" fmla="*/ 2575823 w 5286365"/>
              <a:gd name="connsiteY9687" fmla="*/ 5443532 h 6857999"/>
              <a:gd name="connsiteX9688" fmla="*/ 2572252 w 5286365"/>
              <a:gd name="connsiteY9688" fmla="*/ 5447897 h 6857999"/>
              <a:gd name="connsiteX9689" fmla="*/ 2569871 w 5286365"/>
              <a:gd name="connsiteY9689" fmla="*/ 5451072 h 6857999"/>
              <a:gd name="connsiteX9690" fmla="*/ 2567093 w 5286365"/>
              <a:gd name="connsiteY9690" fmla="*/ 5453850 h 6857999"/>
              <a:gd name="connsiteX9691" fmla="*/ 2566300 w 5286365"/>
              <a:gd name="connsiteY9691" fmla="*/ 5454247 h 6857999"/>
              <a:gd name="connsiteX9692" fmla="*/ 2565109 w 5286365"/>
              <a:gd name="connsiteY9692" fmla="*/ 5454247 h 6857999"/>
              <a:gd name="connsiteX9693" fmla="*/ 2564712 w 5286365"/>
              <a:gd name="connsiteY9693" fmla="*/ 5453057 h 6857999"/>
              <a:gd name="connsiteX9694" fmla="*/ 2563522 w 5286365"/>
              <a:gd name="connsiteY9694" fmla="*/ 5451866 h 6857999"/>
              <a:gd name="connsiteX9695" fmla="*/ 2562728 w 5286365"/>
              <a:gd name="connsiteY9695" fmla="*/ 5439563 h 6857999"/>
              <a:gd name="connsiteX9696" fmla="*/ 2563125 w 5286365"/>
              <a:gd name="connsiteY9696" fmla="*/ 5447104 h 6857999"/>
              <a:gd name="connsiteX9697" fmla="*/ 2563522 w 5286365"/>
              <a:gd name="connsiteY9697" fmla="*/ 5451866 h 6857999"/>
              <a:gd name="connsiteX9698" fmla="*/ 2566697 w 5286365"/>
              <a:gd name="connsiteY9698" fmla="*/ 5482822 h 6857999"/>
              <a:gd name="connsiteX9699" fmla="*/ 2568284 w 5286365"/>
              <a:gd name="connsiteY9699" fmla="*/ 5499888 h 6857999"/>
              <a:gd name="connsiteX9700" fmla="*/ 2570665 w 5286365"/>
              <a:gd name="connsiteY9700" fmla="*/ 5518144 h 6857999"/>
              <a:gd name="connsiteX9701" fmla="*/ 2573839 w 5286365"/>
              <a:gd name="connsiteY9701" fmla="*/ 5534416 h 6857999"/>
              <a:gd name="connsiteX9702" fmla="*/ 2575823 w 5286365"/>
              <a:gd name="connsiteY9702" fmla="*/ 5542750 h 6857999"/>
              <a:gd name="connsiteX9703" fmla="*/ 2577807 w 5286365"/>
              <a:gd name="connsiteY9703" fmla="*/ 5549497 h 6857999"/>
              <a:gd name="connsiteX9704" fmla="*/ 2580188 w 5286365"/>
              <a:gd name="connsiteY9704" fmla="*/ 5556244 h 6857999"/>
              <a:gd name="connsiteX9705" fmla="*/ 2582569 w 5286365"/>
              <a:gd name="connsiteY9705" fmla="*/ 5561800 h 6857999"/>
              <a:gd name="connsiteX9706" fmla="*/ 2585743 w 5286365"/>
              <a:gd name="connsiteY9706" fmla="*/ 5566166 h 6857999"/>
              <a:gd name="connsiteX9707" fmla="*/ 2589315 w 5286365"/>
              <a:gd name="connsiteY9707" fmla="*/ 5569738 h 6857999"/>
              <a:gd name="connsiteX9708" fmla="*/ 2587331 w 5286365"/>
              <a:gd name="connsiteY9708" fmla="*/ 5572516 h 6857999"/>
              <a:gd name="connsiteX9709" fmla="*/ 2585347 w 5286365"/>
              <a:gd name="connsiteY9709" fmla="*/ 5575691 h 6857999"/>
              <a:gd name="connsiteX9710" fmla="*/ 2582569 w 5286365"/>
              <a:gd name="connsiteY9710" fmla="*/ 5582835 h 6857999"/>
              <a:gd name="connsiteX9711" fmla="*/ 2580585 w 5286365"/>
              <a:gd name="connsiteY9711" fmla="*/ 5590375 h 6857999"/>
              <a:gd name="connsiteX9712" fmla="*/ 2579791 w 5286365"/>
              <a:gd name="connsiteY9712" fmla="*/ 5598313 h 6857999"/>
              <a:gd name="connsiteX9713" fmla="*/ 2579791 w 5286365"/>
              <a:gd name="connsiteY9713" fmla="*/ 5606647 h 6857999"/>
              <a:gd name="connsiteX9714" fmla="*/ 2580188 w 5286365"/>
              <a:gd name="connsiteY9714" fmla="*/ 5615775 h 6857999"/>
              <a:gd name="connsiteX9715" fmla="*/ 2581775 w 5286365"/>
              <a:gd name="connsiteY9715" fmla="*/ 5624904 h 6857999"/>
              <a:gd name="connsiteX9716" fmla="*/ 2584156 w 5286365"/>
              <a:gd name="connsiteY9716" fmla="*/ 5634032 h 6857999"/>
              <a:gd name="connsiteX9717" fmla="*/ 2586934 w 5286365"/>
              <a:gd name="connsiteY9717" fmla="*/ 5643557 h 6857999"/>
              <a:gd name="connsiteX9718" fmla="*/ 2590902 w 5286365"/>
              <a:gd name="connsiteY9718" fmla="*/ 5652685 h 6857999"/>
              <a:gd name="connsiteX9719" fmla="*/ 2594870 w 5286365"/>
              <a:gd name="connsiteY9719" fmla="*/ 5661416 h 6857999"/>
              <a:gd name="connsiteX9720" fmla="*/ 2599235 w 5286365"/>
              <a:gd name="connsiteY9720" fmla="*/ 5670147 h 6857999"/>
              <a:gd name="connsiteX9721" fmla="*/ 2604790 w 5286365"/>
              <a:gd name="connsiteY9721" fmla="*/ 5678482 h 6857999"/>
              <a:gd name="connsiteX9722" fmla="*/ 2610346 w 5286365"/>
              <a:gd name="connsiteY9722" fmla="*/ 5686022 h 6857999"/>
              <a:gd name="connsiteX9723" fmla="*/ 2616695 w 5286365"/>
              <a:gd name="connsiteY9723" fmla="*/ 5693563 h 6857999"/>
              <a:gd name="connsiteX9724" fmla="*/ 2623440 w 5286365"/>
              <a:gd name="connsiteY9724" fmla="*/ 5700310 h 6857999"/>
              <a:gd name="connsiteX9725" fmla="*/ 2627408 w 5286365"/>
              <a:gd name="connsiteY9725" fmla="*/ 5721741 h 6857999"/>
              <a:gd name="connsiteX9726" fmla="*/ 2630980 w 5286365"/>
              <a:gd name="connsiteY9726" fmla="*/ 5746347 h 6857999"/>
              <a:gd name="connsiteX9727" fmla="*/ 2637329 w 5286365"/>
              <a:gd name="connsiteY9727" fmla="*/ 5800719 h 6857999"/>
              <a:gd name="connsiteX9728" fmla="*/ 2642090 w 5286365"/>
              <a:gd name="connsiteY9728" fmla="*/ 5829691 h 6857999"/>
              <a:gd name="connsiteX9729" fmla="*/ 2646852 w 5286365"/>
              <a:gd name="connsiteY9729" fmla="*/ 5859854 h 6857999"/>
              <a:gd name="connsiteX9730" fmla="*/ 2649630 w 5286365"/>
              <a:gd name="connsiteY9730" fmla="*/ 5874934 h 6857999"/>
              <a:gd name="connsiteX9731" fmla="*/ 2652804 w 5286365"/>
              <a:gd name="connsiteY9731" fmla="*/ 5890413 h 6857999"/>
              <a:gd name="connsiteX9732" fmla="*/ 2656376 w 5286365"/>
              <a:gd name="connsiteY9732" fmla="*/ 5905494 h 6857999"/>
              <a:gd name="connsiteX9733" fmla="*/ 2660344 w 5286365"/>
              <a:gd name="connsiteY9733" fmla="*/ 5920575 h 6857999"/>
              <a:gd name="connsiteX9734" fmla="*/ 2656376 w 5286365"/>
              <a:gd name="connsiteY9734" fmla="*/ 5945975 h 6857999"/>
              <a:gd name="connsiteX9735" fmla="*/ 2653995 w 5286365"/>
              <a:gd name="connsiteY9735" fmla="*/ 5972169 h 6857999"/>
              <a:gd name="connsiteX9736" fmla="*/ 2651614 w 5286365"/>
              <a:gd name="connsiteY9736" fmla="*/ 5998363 h 6857999"/>
              <a:gd name="connsiteX9737" fmla="*/ 2650423 w 5286365"/>
              <a:gd name="connsiteY9737" fmla="*/ 6024954 h 6857999"/>
              <a:gd name="connsiteX9738" fmla="*/ 2649630 w 5286365"/>
              <a:gd name="connsiteY9738" fmla="*/ 6051941 h 6857999"/>
              <a:gd name="connsiteX9739" fmla="*/ 2649630 w 5286365"/>
              <a:gd name="connsiteY9739" fmla="*/ 6078928 h 6857999"/>
              <a:gd name="connsiteX9740" fmla="*/ 2649630 w 5286365"/>
              <a:gd name="connsiteY9740" fmla="*/ 6106313 h 6857999"/>
              <a:gd name="connsiteX9741" fmla="*/ 2650027 w 5286365"/>
              <a:gd name="connsiteY9741" fmla="*/ 6133697 h 6857999"/>
              <a:gd name="connsiteX9742" fmla="*/ 2650820 w 5286365"/>
              <a:gd name="connsiteY9742" fmla="*/ 6161478 h 6857999"/>
              <a:gd name="connsiteX9743" fmla="*/ 2652407 w 5286365"/>
              <a:gd name="connsiteY9743" fmla="*/ 6188863 h 6857999"/>
              <a:gd name="connsiteX9744" fmla="*/ 2655979 w 5286365"/>
              <a:gd name="connsiteY9744" fmla="*/ 6245219 h 6857999"/>
              <a:gd name="connsiteX9745" fmla="*/ 2663518 w 5286365"/>
              <a:gd name="connsiteY9745" fmla="*/ 6358328 h 6857999"/>
              <a:gd name="connsiteX9746" fmla="*/ 2666693 w 5286365"/>
              <a:gd name="connsiteY9746" fmla="*/ 6414685 h 6857999"/>
              <a:gd name="connsiteX9747" fmla="*/ 2667883 w 5286365"/>
              <a:gd name="connsiteY9747" fmla="*/ 6443656 h 6857999"/>
              <a:gd name="connsiteX9748" fmla="*/ 2668677 w 5286365"/>
              <a:gd name="connsiteY9748" fmla="*/ 6472232 h 6857999"/>
              <a:gd name="connsiteX9749" fmla="*/ 2669073 w 5286365"/>
              <a:gd name="connsiteY9749" fmla="*/ 6500013 h 6857999"/>
              <a:gd name="connsiteX9750" fmla="*/ 2669470 w 5286365"/>
              <a:gd name="connsiteY9750" fmla="*/ 6528985 h 6857999"/>
              <a:gd name="connsiteX9751" fmla="*/ 2669073 w 5286365"/>
              <a:gd name="connsiteY9751" fmla="*/ 6556766 h 6857999"/>
              <a:gd name="connsiteX9752" fmla="*/ 2667883 w 5286365"/>
              <a:gd name="connsiteY9752" fmla="*/ 6584944 h 6857999"/>
              <a:gd name="connsiteX9753" fmla="*/ 2665899 w 5286365"/>
              <a:gd name="connsiteY9753" fmla="*/ 6613122 h 6857999"/>
              <a:gd name="connsiteX9754" fmla="*/ 2663915 w 5286365"/>
              <a:gd name="connsiteY9754" fmla="*/ 6641300 h 6857999"/>
              <a:gd name="connsiteX9755" fmla="*/ 2660344 w 5286365"/>
              <a:gd name="connsiteY9755" fmla="*/ 6669478 h 6857999"/>
              <a:gd name="connsiteX9756" fmla="*/ 2656376 w 5286365"/>
              <a:gd name="connsiteY9756" fmla="*/ 6696863 h 6857999"/>
              <a:gd name="connsiteX9757" fmla="*/ 2652011 w 5286365"/>
              <a:gd name="connsiteY9757" fmla="*/ 6723850 h 6857999"/>
              <a:gd name="connsiteX9758" fmla="*/ 2646058 w 5286365"/>
              <a:gd name="connsiteY9758" fmla="*/ 6751632 h 6857999"/>
              <a:gd name="connsiteX9759" fmla="*/ 2638916 w 5286365"/>
              <a:gd name="connsiteY9759" fmla="*/ 6778619 h 6857999"/>
              <a:gd name="connsiteX9760" fmla="*/ 2631377 w 5286365"/>
              <a:gd name="connsiteY9760" fmla="*/ 6805210 h 6857999"/>
              <a:gd name="connsiteX9761" fmla="*/ 2633361 w 5286365"/>
              <a:gd name="connsiteY9761" fmla="*/ 6813544 h 6857999"/>
              <a:gd name="connsiteX9762" fmla="*/ 2634948 w 5286365"/>
              <a:gd name="connsiteY9762" fmla="*/ 6821482 h 6857999"/>
              <a:gd name="connsiteX9763" fmla="*/ 2638122 w 5286365"/>
              <a:gd name="connsiteY9763" fmla="*/ 6838150 h 6857999"/>
              <a:gd name="connsiteX9764" fmla="*/ 2640503 w 5286365"/>
              <a:gd name="connsiteY9764" fmla="*/ 6855216 h 6857999"/>
              <a:gd name="connsiteX9765" fmla="*/ 2640910 w 5286365"/>
              <a:gd name="connsiteY9765" fmla="*/ 6857999 h 6857999"/>
              <a:gd name="connsiteX9766" fmla="*/ 2045406 w 5286365"/>
              <a:gd name="connsiteY9766" fmla="*/ 6857999 h 6857999"/>
              <a:gd name="connsiteX9767" fmla="*/ 2045289 w 5286365"/>
              <a:gd name="connsiteY9767" fmla="*/ 6850056 h 6857999"/>
              <a:gd name="connsiteX9768" fmla="*/ 2045289 w 5286365"/>
              <a:gd name="connsiteY9768" fmla="*/ 6823466 h 6857999"/>
              <a:gd name="connsiteX9769" fmla="*/ 2046876 w 5286365"/>
              <a:gd name="connsiteY9769" fmla="*/ 6796875 h 6857999"/>
              <a:gd name="connsiteX9770" fmla="*/ 2049257 w 5286365"/>
              <a:gd name="connsiteY9770" fmla="*/ 6770285 h 6857999"/>
              <a:gd name="connsiteX9771" fmla="*/ 2050844 w 5286365"/>
              <a:gd name="connsiteY9771" fmla="*/ 6757188 h 6857999"/>
              <a:gd name="connsiteX9772" fmla="*/ 2052828 w 5286365"/>
              <a:gd name="connsiteY9772" fmla="*/ 6744091 h 6857999"/>
              <a:gd name="connsiteX9773" fmla="*/ 2052034 w 5286365"/>
              <a:gd name="connsiteY9773" fmla="*/ 6742106 h 6857999"/>
              <a:gd name="connsiteX9774" fmla="*/ 2050844 w 5286365"/>
              <a:gd name="connsiteY9774" fmla="*/ 6740519 h 6857999"/>
              <a:gd name="connsiteX9775" fmla="*/ 2049654 w 5286365"/>
              <a:gd name="connsiteY9775" fmla="*/ 6739725 h 6857999"/>
              <a:gd name="connsiteX9776" fmla="*/ 2048860 w 5286365"/>
              <a:gd name="connsiteY9776" fmla="*/ 6739725 h 6857999"/>
              <a:gd name="connsiteX9777" fmla="*/ 2047670 w 5286365"/>
              <a:gd name="connsiteY9777" fmla="*/ 6739725 h 6857999"/>
              <a:gd name="connsiteX9778" fmla="*/ 2046479 w 5286365"/>
              <a:gd name="connsiteY9778" fmla="*/ 6740122 h 6857999"/>
              <a:gd name="connsiteX9779" fmla="*/ 2043701 w 5286365"/>
              <a:gd name="connsiteY9779" fmla="*/ 6740916 h 6857999"/>
              <a:gd name="connsiteX9780" fmla="*/ 2040130 w 5286365"/>
              <a:gd name="connsiteY9780" fmla="*/ 6742503 h 6857999"/>
              <a:gd name="connsiteX9781" fmla="*/ 2038940 w 5286365"/>
              <a:gd name="connsiteY9781" fmla="*/ 6742503 h 6857999"/>
              <a:gd name="connsiteX9782" fmla="*/ 2036956 w 5286365"/>
              <a:gd name="connsiteY9782" fmla="*/ 6743297 h 6857999"/>
              <a:gd name="connsiteX9783" fmla="*/ 2035368 w 5286365"/>
              <a:gd name="connsiteY9783" fmla="*/ 6742503 h 6857999"/>
              <a:gd name="connsiteX9784" fmla="*/ 2033384 w 5286365"/>
              <a:gd name="connsiteY9784" fmla="*/ 6742106 h 6857999"/>
              <a:gd name="connsiteX9785" fmla="*/ 2030607 w 5286365"/>
              <a:gd name="connsiteY9785" fmla="*/ 6740519 h 6857999"/>
              <a:gd name="connsiteX9786" fmla="*/ 2028623 w 5286365"/>
              <a:gd name="connsiteY9786" fmla="*/ 6738535 h 6857999"/>
              <a:gd name="connsiteX9787" fmla="*/ 2032194 w 5286365"/>
              <a:gd name="connsiteY9787" fmla="*/ 6734963 h 6857999"/>
              <a:gd name="connsiteX9788" fmla="*/ 2034178 w 5286365"/>
              <a:gd name="connsiteY9788" fmla="*/ 6731391 h 6857999"/>
              <a:gd name="connsiteX9789" fmla="*/ 2035765 w 5286365"/>
              <a:gd name="connsiteY9789" fmla="*/ 6728216 h 6857999"/>
              <a:gd name="connsiteX9790" fmla="*/ 2036162 w 5286365"/>
              <a:gd name="connsiteY9790" fmla="*/ 6724644 h 6857999"/>
              <a:gd name="connsiteX9791" fmla="*/ 2036162 w 5286365"/>
              <a:gd name="connsiteY9791" fmla="*/ 6720675 h 6857999"/>
              <a:gd name="connsiteX9792" fmla="*/ 2035765 w 5286365"/>
              <a:gd name="connsiteY9792" fmla="*/ 6717103 h 6857999"/>
              <a:gd name="connsiteX9793" fmla="*/ 2033781 w 5286365"/>
              <a:gd name="connsiteY9793" fmla="*/ 6709960 h 6857999"/>
              <a:gd name="connsiteX9794" fmla="*/ 2031797 w 5286365"/>
              <a:gd name="connsiteY9794" fmla="*/ 6702419 h 6857999"/>
              <a:gd name="connsiteX9795" fmla="*/ 2030607 w 5286365"/>
              <a:gd name="connsiteY9795" fmla="*/ 6698847 h 6857999"/>
              <a:gd name="connsiteX9796" fmla="*/ 2030607 w 5286365"/>
              <a:gd name="connsiteY9796" fmla="*/ 6695275 h 6857999"/>
              <a:gd name="connsiteX9797" fmla="*/ 2030607 w 5286365"/>
              <a:gd name="connsiteY9797" fmla="*/ 6692100 h 6857999"/>
              <a:gd name="connsiteX9798" fmla="*/ 2031400 w 5286365"/>
              <a:gd name="connsiteY9798" fmla="*/ 6688528 h 6857999"/>
              <a:gd name="connsiteX9799" fmla="*/ 2033384 w 5286365"/>
              <a:gd name="connsiteY9799" fmla="*/ 6684956 h 6857999"/>
              <a:gd name="connsiteX9800" fmla="*/ 2035765 w 5286365"/>
              <a:gd name="connsiteY9800" fmla="*/ 6681782 h 6857999"/>
              <a:gd name="connsiteX9801" fmla="*/ 2028226 w 5286365"/>
              <a:gd name="connsiteY9801" fmla="*/ 6684956 h 6857999"/>
              <a:gd name="connsiteX9802" fmla="*/ 2022671 w 5286365"/>
              <a:gd name="connsiteY9802" fmla="*/ 6688925 h 6857999"/>
              <a:gd name="connsiteX9803" fmla="*/ 2018306 w 5286365"/>
              <a:gd name="connsiteY9803" fmla="*/ 6693291 h 6857999"/>
              <a:gd name="connsiteX9804" fmla="*/ 2014734 w 5286365"/>
              <a:gd name="connsiteY9804" fmla="*/ 6698450 h 6857999"/>
              <a:gd name="connsiteX9805" fmla="*/ 2012750 w 5286365"/>
              <a:gd name="connsiteY9805" fmla="*/ 6703610 h 6857999"/>
              <a:gd name="connsiteX9806" fmla="*/ 2011163 w 5286365"/>
              <a:gd name="connsiteY9806" fmla="*/ 6709166 h 6857999"/>
              <a:gd name="connsiteX9807" fmla="*/ 2010766 w 5286365"/>
              <a:gd name="connsiteY9807" fmla="*/ 6714325 h 6857999"/>
              <a:gd name="connsiteX9808" fmla="*/ 2010766 w 5286365"/>
              <a:gd name="connsiteY9808" fmla="*/ 6720675 h 6857999"/>
              <a:gd name="connsiteX9809" fmla="*/ 2011163 w 5286365"/>
              <a:gd name="connsiteY9809" fmla="*/ 6726628 h 6857999"/>
              <a:gd name="connsiteX9810" fmla="*/ 2012354 w 5286365"/>
              <a:gd name="connsiteY9810" fmla="*/ 6732582 h 6857999"/>
              <a:gd name="connsiteX9811" fmla="*/ 2015131 w 5286365"/>
              <a:gd name="connsiteY9811" fmla="*/ 6744488 h 6857999"/>
              <a:gd name="connsiteX9812" fmla="*/ 2018702 w 5286365"/>
              <a:gd name="connsiteY9812" fmla="*/ 6755997 h 6857999"/>
              <a:gd name="connsiteX9813" fmla="*/ 2021877 w 5286365"/>
              <a:gd name="connsiteY9813" fmla="*/ 6767110 h 6857999"/>
              <a:gd name="connsiteX9814" fmla="*/ 2022274 w 5286365"/>
              <a:gd name="connsiteY9814" fmla="*/ 6772269 h 6857999"/>
              <a:gd name="connsiteX9815" fmla="*/ 2022671 w 5286365"/>
              <a:gd name="connsiteY9815" fmla="*/ 6777825 h 6857999"/>
              <a:gd name="connsiteX9816" fmla="*/ 2022274 w 5286365"/>
              <a:gd name="connsiteY9816" fmla="*/ 6783778 h 6857999"/>
              <a:gd name="connsiteX9817" fmla="*/ 2021877 w 5286365"/>
              <a:gd name="connsiteY9817" fmla="*/ 6790128 h 6857999"/>
              <a:gd name="connsiteX9818" fmla="*/ 2019893 w 5286365"/>
              <a:gd name="connsiteY9818" fmla="*/ 6803225 h 6857999"/>
              <a:gd name="connsiteX9819" fmla="*/ 2017115 w 5286365"/>
              <a:gd name="connsiteY9819" fmla="*/ 6816719 h 6857999"/>
              <a:gd name="connsiteX9820" fmla="*/ 2015131 w 5286365"/>
              <a:gd name="connsiteY9820" fmla="*/ 6830610 h 6857999"/>
              <a:gd name="connsiteX9821" fmla="*/ 2014338 w 5286365"/>
              <a:gd name="connsiteY9821" fmla="*/ 6837356 h 6857999"/>
              <a:gd name="connsiteX9822" fmla="*/ 2013544 w 5286365"/>
              <a:gd name="connsiteY9822" fmla="*/ 6844103 h 6857999"/>
              <a:gd name="connsiteX9823" fmla="*/ 2013147 w 5286365"/>
              <a:gd name="connsiteY9823" fmla="*/ 6850453 h 6857999"/>
              <a:gd name="connsiteX9824" fmla="*/ 2013544 w 5286365"/>
              <a:gd name="connsiteY9824" fmla="*/ 6857200 h 6857999"/>
              <a:gd name="connsiteX9825" fmla="*/ 2013644 w 5286365"/>
              <a:gd name="connsiteY9825" fmla="*/ 6857999 h 6857999"/>
              <a:gd name="connsiteX9826" fmla="*/ 1903131 w 5286365"/>
              <a:gd name="connsiteY9826" fmla="*/ 6857999 h 6857999"/>
              <a:gd name="connsiteX9827" fmla="*/ 1903231 w 5286365"/>
              <a:gd name="connsiteY9827" fmla="*/ 6857200 h 6857999"/>
              <a:gd name="connsiteX9828" fmla="*/ 1904421 w 5286365"/>
              <a:gd name="connsiteY9828" fmla="*/ 6850453 h 6857999"/>
              <a:gd name="connsiteX9829" fmla="*/ 1904818 w 5286365"/>
              <a:gd name="connsiteY9829" fmla="*/ 6844103 h 6857999"/>
              <a:gd name="connsiteX9830" fmla="*/ 1904421 w 5286365"/>
              <a:gd name="connsiteY9830" fmla="*/ 6840532 h 6857999"/>
              <a:gd name="connsiteX9831" fmla="*/ 1903627 w 5286365"/>
              <a:gd name="connsiteY9831" fmla="*/ 6836563 h 6857999"/>
              <a:gd name="connsiteX9832" fmla="*/ 1902437 w 5286365"/>
              <a:gd name="connsiteY9832" fmla="*/ 6832594 h 6857999"/>
              <a:gd name="connsiteX9833" fmla="*/ 1900453 w 5286365"/>
              <a:gd name="connsiteY9833" fmla="*/ 6828228 h 6857999"/>
              <a:gd name="connsiteX9834" fmla="*/ 1897675 w 5286365"/>
              <a:gd name="connsiteY9834" fmla="*/ 6823863 h 6857999"/>
              <a:gd name="connsiteX9835" fmla="*/ 1894104 w 5286365"/>
              <a:gd name="connsiteY9835" fmla="*/ 6819497 h 6857999"/>
              <a:gd name="connsiteX9836" fmla="*/ 1889342 w 5286365"/>
              <a:gd name="connsiteY9836" fmla="*/ 6818703 h 6857999"/>
              <a:gd name="connsiteX9837" fmla="*/ 1885771 w 5286365"/>
              <a:gd name="connsiteY9837" fmla="*/ 6819497 h 6857999"/>
              <a:gd name="connsiteX9838" fmla="*/ 1882597 w 5286365"/>
              <a:gd name="connsiteY9838" fmla="*/ 6820291 h 6857999"/>
              <a:gd name="connsiteX9839" fmla="*/ 1880612 w 5286365"/>
              <a:gd name="connsiteY9839" fmla="*/ 6821878 h 6857999"/>
              <a:gd name="connsiteX9840" fmla="*/ 1879422 w 5286365"/>
              <a:gd name="connsiteY9840" fmla="*/ 6823466 h 6857999"/>
              <a:gd name="connsiteX9841" fmla="*/ 1878232 w 5286365"/>
              <a:gd name="connsiteY9841" fmla="*/ 6825847 h 6857999"/>
              <a:gd name="connsiteX9842" fmla="*/ 1877041 w 5286365"/>
              <a:gd name="connsiteY9842" fmla="*/ 6830610 h 6857999"/>
              <a:gd name="connsiteX9843" fmla="*/ 1876248 w 5286365"/>
              <a:gd name="connsiteY9843" fmla="*/ 6833785 h 6857999"/>
              <a:gd name="connsiteX9844" fmla="*/ 1875851 w 5286365"/>
              <a:gd name="connsiteY9844" fmla="*/ 6835372 h 6857999"/>
              <a:gd name="connsiteX9845" fmla="*/ 1874264 w 5286365"/>
              <a:gd name="connsiteY9845" fmla="*/ 6836563 h 6857999"/>
              <a:gd name="connsiteX9846" fmla="*/ 1872676 w 5286365"/>
              <a:gd name="connsiteY9846" fmla="*/ 6836563 h 6857999"/>
              <a:gd name="connsiteX9847" fmla="*/ 1870295 w 5286365"/>
              <a:gd name="connsiteY9847" fmla="*/ 6835769 h 6857999"/>
              <a:gd name="connsiteX9848" fmla="*/ 1866724 w 5286365"/>
              <a:gd name="connsiteY9848" fmla="*/ 6833785 h 6857999"/>
              <a:gd name="connsiteX9849" fmla="*/ 1862756 w 5286365"/>
              <a:gd name="connsiteY9849" fmla="*/ 6831403 h 6857999"/>
              <a:gd name="connsiteX9850" fmla="*/ 1861566 w 5286365"/>
              <a:gd name="connsiteY9850" fmla="*/ 6838944 h 6857999"/>
              <a:gd name="connsiteX9851" fmla="*/ 1859978 w 5286365"/>
              <a:gd name="connsiteY9851" fmla="*/ 6846485 h 6857999"/>
              <a:gd name="connsiteX9852" fmla="*/ 1857347 w 5286365"/>
              <a:gd name="connsiteY9852" fmla="*/ 6857999 h 6857999"/>
              <a:gd name="connsiteX9853" fmla="*/ 1818316 w 5286365"/>
              <a:gd name="connsiteY9853" fmla="*/ 6857999 h 6857999"/>
              <a:gd name="connsiteX9854" fmla="*/ 1818313 w 5286365"/>
              <a:gd name="connsiteY9854" fmla="*/ 6857994 h 6857999"/>
              <a:gd name="connsiteX9855" fmla="*/ 1817123 w 5286365"/>
              <a:gd name="connsiteY9855" fmla="*/ 6855613 h 6857999"/>
              <a:gd name="connsiteX9856" fmla="*/ 1815139 w 5286365"/>
              <a:gd name="connsiteY9856" fmla="*/ 6853628 h 6857999"/>
              <a:gd name="connsiteX9857" fmla="*/ 1813155 w 5286365"/>
              <a:gd name="connsiteY9857" fmla="*/ 6851644 h 6857999"/>
              <a:gd name="connsiteX9858" fmla="*/ 1809980 w 5286365"/>
              <a:gd name="connsiteY9858" fmla="*/ 6850056 h 6857999"/>
              <a:gd name="connsiteX9859" fmla="*/ 1806806 w 5286365"/>
              <a:gd name="connsiteY9859" fmla="*/ 6848866 h 6857999"/>
              <a:gd name="connsiteX9860" fmla="*/ 1802044 w 5286365"/>
              <a:gd name="connsiteY9860" fmla="*/ 6856010 h 6857999"/>
              <a:gd name="connsiteX9861" fmla="*/ 1800997 w 5286365"/>
              <a:gd name="connsiteY9861" fmla="*/ 6857999 h 6857999"/>
              <a:gd name="connsiteX9862" fmla="*/ 1630851 w 5286365"/>
              <a:gd name="connsiteY9862" fmla="*/ 6857999 h 6857999"/>
              <a:gd name="connsiteX9863" fmla="*/ 1629432 w 5286365"/>
              <a:gd name="connsiteY9863" fmla="*/ 6854025 h 6857999"/>
              <a:gd name="connsiteX9864" fmla="*/ 1628242 w 5286365"/>
              <a:gd name="connsiteY9864" fmla="*/ 6848072 h 6857999"/>
              <a:gd name="connsiteX9865" fmla="*/ 1627845 w 5286365"/>
              <a:gd name="connsiteY9865" fmla="*/ 6842119 h 6857999"/>
              <a:gd name="connsiteX9866" fmla="*/ 1627448 w 5286365"/>
              <a:gd name="connsiteY9866" fmla="*/ 6834975 h 6857999"/>
              <a:gd name="connsiteX9867" fmla="*/ 1627845 w 5286365"/>
              <a:gd name="connsiteY9867" fmla="*/ 6821085 h 6857999"/>
              <a:gd name="connsiteX9868" fmla="*/ 1628242 w 5286365"/>
              <a:gd name="connsiteY9868" fmla="*/ 6813941 h 6857999"/>
              <a:gd name="connsiteX9869" fmla="*/ 1628242 w 5286365"/>
              <a:gd name="connsiteY9869" fmla="*/ 6806797 h 6857999"/>
              <a:gd name="connsiteX9870" fmla="*/ 1627845 w 5286365"/>
              <a:gd name="connsiteY9870" fmla="*/ 6799653 h 6857999"/>
              <a:gd name="connsiteX9871" fmla="*/ 1626654 w 5286365"/>
              <a:gd name="connsiteY9871" fmla="*/ 6793303 h 6857999"/>
              <a:gd name="connsiteX9872" fmla="*/ 1624670 w 5286365"/>
              <a:gd name="connsiteY9872" fmla="*/ 6787350 h 6857999"/>
              <a:gd name="connsiteX9873" fmla="*/ 1623877 w 5286365"/>
              <a:gd name="connsiteY9873" fmla="*/ 6784175 h 6857999"/>
              <a:gd name="connsiteX9874" fmla="*/ 1622289 w 5286365"/>
              <a:gd name="connsiteY9874" fmla="*/ 6781397 h 6857999"/>
              <a:gd name="connsiteX9875" fmla="*/ 1620305 w 5286365"/>
              <a:gd name="connsiteY9875" fmla="*/ 6778619 h 6857999"/>
              <a:gd name="connsiteX9876" fmla="*/ 1618321 w 5286365"/>
              <a:gd name="connsiteY9876" fmla="*/ 6776238 h 6857999"/>
              <a:gd name="connsiteX9877" fmla="*/ 1615940 w 5286365"/>
              <a:gd name="connsiteY9877" fmla="*/ 6773856 h 6857999"/>
              <a:gd name="connsiteX9878" fmla="*/ 1612766 w 5286365"/>
              <a:gd name="connsiteY9878" fmla="*/ 6771872 h 6857999"/>
              <a:gd name="connsiteX9879" fmla="*/ 1617925 w 5286365"/>
              <a:gd name="connsiteY9879" fmla="*/ 6768697 h 6857999"/>
              <a:gd name="connsiteX9880" fmla="*/ 1622289 w 5286365"/>
              <a:gd name="connsiteY9880" fmla="*/ 6765522 h 6857999"/>
              <a:gd name="connsiteX9881" fmla="*/ 1626258 w 5286365"/>
              <a:gd name="connsiteY9881" fmla="*/ 6762347 h 6857999"/>
              <a:gd name="connsiteX9882" fmla="*/ 1629829 w 5286365"/>
              <a:gd name="connsiteY9882" fmla="*/ 6759172 h 6857999"/>
              <a:gd name="connsiteX9883" fmla="*/ 1633003 w 5286365"/>
              <a:gd name="connsiteY9883" fmla="*/ 6755600 h 6857999"/>
              <a:gd name="connsiteX9884" fmla="*/ 1634987 w 5286365"/>
              <a:gd name="connsiteY9884" fmla="*/ 6751632 h 6857999"/>
              <a:gd name="connsiteX9885" fmla="*/ 1636971 w 5286365"/>
              <a:gd name="connsiteY9885" fmla="*/ 6748060 h 6857999"/>
              <a:gd name="connsiteX9886" fmla="*/ 1638559 w 5286365"/>
              <a:gd name="connsiteY9886" fmla="*/ 6744091 h 6857999"/>
              <a:gd name="connsiteX9887" fmla="*/ 1639352 w 5286365"/>
              <a:gd name="connsiteY9887" fmla="*/ 6740519 h 6857999"/>
              <a:gd name="connsiteX9888" fmla="*/ 1639749 w 5286365"/>
              <a:gd name="connsiteY9888" fmla="*/ 6736550 h 6857999"/>
              <a:gd name="connsiteX9889" fmla="*/ 1640543 w 5286365"/>
              <a:gd name="connsiteY9889" fmla="*/ 6732185 h 6857999"/>
              <a:gd name="connsiteX9890" fmla="*/ 1640543 w 5286365"/>
              <a:gd name="connsiteY9890" fmla="*/ 6728216 h 6857999"/>
              <a:gd name="connsiteX9891" fmla="*/ 1639352 w 5286365"/>
              <a:gd name="connsiteY9891" fmla="*/ 6719485 h 6857999"/>
              <a:gd name="connsiteX9892" fmla="*/ 1637765 w 5286365"/>
              <a:gd name="connsiteY9892" fmla="*/ 6711150 h 6857999"/>
              <a:gd name="connsiteX9893" fmla="*/ 1635384 w 5286365"/>
              <a:gd name="connsiteY9893" fmla="*/ 6702022 h 6857999"/>
              <a:gd name="connsiteX9894" fmla="*/ 1632210 w 5286365"/>
              <a:gd name="connsiteY9894" fmla="*/ 6693291 h 6857999"/>
              <a:gd name="connsiteX9895" fmla="*/ 1626258 w 5286365"/>
              <a:gd name="connsiteY9895" fmla="*/ 6675432 h 6857999"/>
              <a:gd name="connsiteX9896" fmla="*/ 1623480 w 5286365"/>
              <a:gd name="connsiteY9896" fmla="*/ 6666303 h 6857999"/>
              <a:gd name="connsiteX9897" fmla="*/ 1620702 w 5286365"/>
              <a:gd name="connsiteY9897" fmla="*/ 6657969 h 6857999"/>
              <a:gd name="connsiteX9898" fmla="*/ 1618718 w 5286365"/>
              <a:gd name="connsiteY9898" fmla="*/ 6649238 h 6857999"/>
              <a:gd name="connsiteX9899" fmla="*/ 1618321 w 5286365"/>
              <a:gd name="connsiteY9899" fmla="*/ 6641300 h 6857999"/>
              <a:gd name="connsiteX9900" fmla="*/ 1622289 w 5286365"/>
              <a:gd name="connsiteY9900" fmla="*/ 6633760 h 6857999"/>
              <a:gd name="connsiteX9901" fmla="*/ 1625861 w 5286365"/>
              <a:gd name="connsiteY9901" fmla="*/ 6625822 h 6857999"/>
              <a:gd name="connsiteX9902" fmla="*/ 1628638 w 5286365"/>
              <a:gd name="connsiteY9902" fmla="*/ 6617091 h 6857999"/>
              <a:gd name="connsiteX9903" fmla="*/ 1631416 w 5286365"/>
              <a:gd name="connsiteY9903" fmla="*/ 6607963 h 6857999"/>
              <a:gd name="connsiteX9904" fmla="*/ 1633797 w 5286365"/>
              <a:gd name="connsiteY9904" fmla="*/ 6598438 h 6857999"/>
              <a:gd name="connsiteX9905" fmla="*/ 1635781 w 5286365"/>
              <a:gd name="connsiteY9905" fmla="*/ 6588913 h 6857999"/>
              <a:gd name="connsiteX9906" fmla="*/ 1637765 w 5286365"/>
              <a:gd name="connsiteY9906" fmla="*/ 6578594 h 6857999"/>
              <a:gd name="connsiteX9907" fmla="*/ 1639352 w 5286365"/>
              <a:gd name="connsiteY9907" fmla="*/ 6567878 h 6857999"/>
              <a:gd name="connsiteX9908" fmla="*/ 1641733 w 5286365"/>
              <a:gd name="connsiteY9908" fmla="*/ 6545256 h 6857999"/>
              <a:gd name="connsiteX9909" fmla="*/ 1643320 w 5286365"/>
              <a:gd name="connsiteY9909" fmla="*/ 6522238 h 6857999"/>
              <a:gd name="connsiteX9910" fmla="*/ 1644511 w 5286365"/>
              <a:gd name="connsiteY9910" fmla="*/ 6498028 h 6857999"/>
              <a:gd name="connsiteX9911" fmla="*/ 1645304 w 5286365"/>
              <a:gd name="connsiteY9911" fmla="*/ 6473422 h 6857999"/>
              <a:gd name="connsiteX9912" fmla="*/ 1646892 w 5286365"/>
              <a:gd name="connsiteY9912" fmla="*/ 6424210 h 6857999"/>
              <a:gd name="connsiteX9913" fmla="*/ 1648479 w 5286365"/>
              <a:gd name="connsiteY9913" fmla="*/ 6400794 h 6857999"/>
              <a:gd name="connsiteX9914" fmla="*/ 1650066 w 5286365"/>
              <a:gd name="connsiteY9914" fmla="*/ 6377775 h 6857999"/>
              <a:gd name="connsiteX9915" fmla="*/ 1652447 w 5286365"/>
              <a:gd name="connsiteY9915" fmla="*/ 6355550 h 6857999"/>
              <a:gd name="connsiteX9916" fmla="*/ 1654034 w 5286365"/>
              <a:gd name="connsiteY9916" fmla="*/ 6345232 h 6857999"/>
              <a:gd name="connsiteX9917" fmla="*/ 1656018 w 5286365"/>
              <a:gd name="connsiteY9917" fmla="*/ 6334913 h 6857999"/>
              <a:gd name="connsiteX9918" fmla="*/ 1658002 w 5286365"/>
              <a:gd name="connsiteY9918" fmla="*/ 6325388 h 6857999"/>
              <a:gd name="connsiteX9919" fmla="*/ 1660780 w 5286365"/>
              <a:gd name="connsiteY9919" fmla="*/ 6316656 h 6857999"/>
              <a:gd name="connsiteX9920" fmla="*/ 1663558 w 5286365"/>
              <a:gd name="connsiteY9920" fmla="*/ 6307925 h 6857999"/>
              <a:gd name="connsiteX9921" fmla="*/ 1667129 w 5286365"/>
              <a:gd name="connsiteY9921" fmla="*/ 6299591 h 6857999"/>
              <a:gd name="connsiteX9922" fmla="*/ 1660780 w 5286365"/>
              <a:gd name="connsiteY9922" fmla="*/ 6298004 h 6857999"/>
              <a:gd name="connsiteX9923" fmla="*/ 1656415 w 5286365"/>
              <a:gd name="connsiteY9923" fmla="*/ 6295225 h 6857999"/>
              <a:gd name="connsiteX9924" fmla="*/ 1653241 w 5286365"/>
              <a:gd name="connsiteY9924" fmla="*/ 6292844 h 6857999"/>
              <a:gd name="connsiteX9925" fmla="*/ 1651257 w 5286365"/>
              <a:gd name="connsiteY9925" fmla="*/ 6290463 h 6857999"/>
              <a:gd name="connsiteX9926" fmla="*/ 1650463 w 5286365"/>
              <a:gd name="connsiteY9926" fmla="*/ 6286891 h 6857999"/>
              <a:gd name="connsiteX9927" fmla="*/ 1650066 w 5286365"/>
              <a:gd name="connsiteY9927" fmla="*/ 6283319 h 6857999"/>
              <a:gd name="connsiteX9928" fmla="*/ 1650066 w 5286365"/>
              <a:gd name="connsiteY9928" fmla="*/ 6275382 h 6857999"/>
              <a:gd name="connsiteX9929" fmla="*/ 1650463 w 5286365"/>
              <a:gd name="connsiteY9929" fmla="*/ 6271016 h 6857999"/>
              <a:gd name="connsiteX9930" fmla="*/ 1650463 w 5286365"/>
              <a:gd name="connsiteY9930" fmla="*/ 6265856 h 6857999"/>
              <a:gd name="connsiteX9931" fmla="*/ 1650066 w 5286365"/>
              <a:gd name="connsiteY9931" fmla="*/ 6260697 h 6857999"/>
              <a:gd name="connsiteX9932" fmla="*/ 1648876 w 5286365"/>
              <a:gd name="connsiteY9932" fmla="*/ 6255934 h 6857999"/>
              <a:gd name="connsiteX9933" fmla="*/ 1646892 w 5286365"/>
              <a:gd name="connsiteY9933" fmla="*/ 6249584 h 6857999"/>
              <a:gd name="connsiteX9934" fmla="*/ 1643717 w 5286365"/>
              <a:gd name="connsiteY9934" fmla="*/ 6244028 h 6857999"/>
              <a:gd name="connsiteX9935" fmla="*/ 1639352 w 5286365"/>
              <a:gd name="connsiteY9935" fmla="*/ 6238075 h 6857999"/>
              <a:gd name="connsiteX9936" fmla="*/ 1633400 w 5286365"/>
              <a:gd name="connsiteY9936" fmla="*/ 6231725 h 6857999"/>
              <a:gd name="connsiteX9937" fmla="*/ 1636971 w 5286365"/>
              <a:gd name="connsiteY9937" fmla="*/ 6232519 h 6857999"/>
              <a:gd name="connsiteX9938" fmla="*/ 1639749 w 5286365"/>
              <a:gd name="connsiteY9938" fmla="*/ 6234106 h 6857999"/>
              <a:gd name="connsiteX9939" fmla="*/ 1645304 w 5286365"/>
              <a:gd name="connsiteY9939" fmla="*/ 6237678 h 6857999"/>
              <a:gd name="connsiteX9940" fmla="*/ 1648082 w 5286365"/>
              <a:gd name="connsiteY9940" fmla="*/ 6239266 h 6857999"/>
              <a:gd name="connsiteX9941" fmla="*/ 1650463 w 5286365"/>
              <a:gd name="connsiteY9941" fmla="*/ 6240854 h 6857999"/>
              <a:gd name="connsiteX9942" fmla="*/ 1654034 w 5286365"/>
              <a:gd name="connsiteY9942" fmla="*/ 6242044 h 6857999"/>
              <a:gd name="connsiteX9943" fmla="*/ 1657605 w 5286365"/>
              <a:gd name="connsiteY9943" fmla="*/ 6242838 h 6857999"/>
              <a:gd name="connsiteX9944" fmla="*/ 1650860 w 5286365"/>
              <a:gd name="connsiteY9944" fmla="*/ 6231328 h 6857999"/>
              <a:gd name="connsiteX9945" fmla="*/ 1644908 w 5286365"/>
              <a:gd name="connsiteY9945" fmla="*/ 6219025 h 6857999"/>
              <a:gd name="connsiteX9946" fmla="*/ 1639749 w 5286365"/>
              <a:gd name="connsiteY9946" fmla="*/ 6207119 h 6857999"/>
              <a:gd name="connsiteX9947" fmla="*/ 1635384 w 5286365"/>
              <a:gd name="connsiteY9947" fmla="*/ 6195213 h 6857999"/>
              <a:gd name="connsiteX9948" fmla="*/ 1631813 w 5286365"/>
              <a:gd name="connsiteY9948" fmla="*/ 6182910 h 6857999"/>
              <a:gd name="connsiteX9949" fmla="*/ 1628242 w 5286365"/>
              <a:gd name="connsiteY9949" fmla="*/ 6171004 h 6857999"/>
              <a:gd name="connsiteX9950" fmla="*/ 1621893 w 5286365"/>
              <a:gd name="connsiteY9950" fmla="*/ 6146397 h 6857999"/>
              <a:gd name="connsiteX9951" fmla="*/ 1614750 w 5286365"/>
              <a:gd name="connsiteY9951" fmla="*/ 6122188 h 6857999"/>
              <a:gd name="connsiteX9952" fmla="*/ 1611179 w 5286365"/>
              <a:gd name="connsiteY9952" fmla="*/ 6110282 h 6857999"/>
              <a:gd name="connsiteX9953" fmla="*/ 1606814 w 5286365"/>
              <a:gd name="connsiteY9953" fmla="*/ 6097978 h 6857999"/>
              <a:gd name="connsiteX9954" fmla="*/ 1601655 w 5286365"/>
              <a:gd name="connsiteY9954" fmla="*/ 6086072 h 6857999"/>
              <a:gd name="connsiteX9955" fmla="*/ 1595703 w 5286365"/>
              <a:gd name="connsiteY9955" fmla="*/ 6074166 h 6857999"/>
              <a:gd name="connsiteX9956" fmla="*/ 1589354 w 5286365"/>
              <a:gd name="connsiteY9956" fmla="*/ 6062656 h 6857999"/>
              <a:gd name="connsiteX9957" fmla="*/ 1581021 w 5286365"/>
              <a:gd name="connsiteY9957" fmla="*/ 6050354 h 6857999"/>
              <a:gd name="connsiteX9958" fmla="*/ 1577847 w 5286365"/>
              <a:gd name="connsiteY9958" fmla="*/ 6051147 h 6857999"/>
              <a:gd name="connsiteX9959" fmla="*/ 1576260 w 5286365"/>
              <a:gd name="connsiteY9959" fmla="*/ 6051544 h 6857999"/>
              <a:gd name="connsiteX9960" fmla="*/ 1575069 w 5286365"/>
              <a:gd name="connsiteY9960" fmla="*/ 6052338 h 6857999"/>
              <a:gd name="connsiteX9961" fmla="*/ 1573085 w 5286365"/>
              <a:gd name="connsiteY9961" fmla="*/ 6054322 h 6857999"/>
              <a:gd name="connsiteX9962" fmla="*/ 1572688 w 5286365"/>
              <a:gd name="connsiteY9962" fmla="*/ 6057100 h 6857999"/>
              <a:gd name="connsiteX9963" fmla="*/ 1572688 w 5286365"/>
              <a:gd name="connsiteY9963" fmla="*/ 6059878 h 6857999"/>
              <a:gd name="connsiteX9964" fmla="*/ 1572688 w 5286365"/>
              <a:gd name="connsiteY9964" fmla="*/ 6063450 h 6857999"/>
              <a:gd name="connsiteX9965" fmla="*/ 1574275 w 5286365"/>
              <a:gd name="connsiteY9965" fmla="*/ 6070594 h 6857999"/>
              <a:gd name="connsiteX9966" fmla="*/ 1574672 w 5286365"/>
              <a:gd name="connsiteY9966" fmla="*/ 6074166 h 6857999"/>
              <a:gd name="connsiteX9967" fmla="*/ 1574672 w 5286365"/>
              <a:gd name="connsiteY9967" fmla="*/ 6077738 h 6857999"/>
              <a:gd name="connsiteX9968" fmla="*/ 1574275 w 5286365"/>
              <a:gd name="connsiteY9968" fmla="*/ 6080119 h 6857999"/>
              <a:gd name="connsiteX9969" fmla="*/ 1573085 w 5286365"/>
              <a:gd name="connsiteY9969" fmla="*/ 6082500 h 6857999"/>
              <a:gd name="connsiteX9970" fmla="*/ 1572688 w 5286365"/>
              <a:gd name="connsiteY9970" fmla="*/ 6083691 h 6857999"/>
              <a:gd name="connsiteX9971" fmla="*/ 1571101 w 5286365"/>
              <a:gd name="connsiteY9971" fmla="*/ 6084484 h 6857999"/>
              <a:gd name="connsiteX9972" fmla="*/ 1567927 w 5286365"/>
              <a:gd name="connsiteY9972" fmla="*/ 6085675 h 6857999"/>
              <a:gd name="connsiteX9973" fmla="*/ 1563958 w 5286365"/>
              <a:gd name="connsiteY9973" fmla="*/ 6085675 h 6857999"/>
              <a:gd name="connsiteX9974" fmla="*/ 1558006 w 5286365"/>
              <a:gd name="connsiteY9974" fmla="*/ 6084484 h 6857999"/>
              <a:gd name="connsiteX9975" fmla="*/ 1557213 w 5286365"/>
              <a:gd name="connsiteY9975" fmla="*/ 6072975 h 6857999"/>
              <a:gd name="connsiteX9976" fmla="*/ 1557213 w 5286365"/>
              <a:gd name="connsiteY9976" fmla="*/ 6061466 h 6857999"/>
              <a:gd name="connsiteX9977" fmla="*/ 1557609 w 5286365"/>
              <a:gd name="connsiteY9977" fmla="*/ 6040432 h 6857999"/>
              <a:gd name="connsiteX9978" fmla="*/ 1558403 w 5286365"/>
              <a:gd name="connsiteY9978" fmla="*/ 6021778 h 6857999"/>
              <a:gd name="connsiteX9979" fmla="*/ 1559197 w 5286365"/>
              <a:gd name="connsiteY9979" fmla="*/ 6012650 h 6857999"/>
              <a:gd name="connsiteX9980" fmla="*/ 1559197 w 5286365"/>
              <a:gd name="connsiteY9980" fmla="*/ 6004316 h 6857999"/>
              <a:gd name="connsiteX9981" fmla="*/ 1558403 w 5286365"/>
              <a:gd name="connsiteY9981" fmla="*/ 5995584 h 6857999"/>
              <a:gd name="connsiteX9982" fmla="*/ 1557609 w 5286365"/>
              <a:gd name="connsiteY9982" fmla="*/ 5987250 h 6857999"/>
              <a:gd name="connsiteX9983" fmla="*/ 1555625 w 5286365"/>
              <a:gd name="connsiteY9983" fmla="*/ 5979313 h 6857999"/>
              <a:gd name="connsiteX9984" fmla="*/ 1553245 w 5286365"/>
              <a:gd name="connsiteY9984" fmla="*/ 5971375 h 6857999"/>
              <a:gd name="connsiteX9985" fmla="*/ 1548880 w 5286365"/>
              <a:gd name="connsiteY9985" fmla="*/ 5962644 h 6857999"/>
              <a:gd name="connsiteX9986" fmla="*/ 1544515 w 5286365"/>
              <a:gd name="connsiteY9986" fmla="*/ 5954706 h 6857999"/>
              <a:gd name="connsiteX9987" fmla="*/ 1538563 w 5286365"/>
              <a:gd name="connsiteY9987" fmla="*/ 5945975 h 6857999"/>
              <a:gd name="connsiteX9988" fmla="*/ 1531023 w 5286365"/>
              <a:gd name="connsiteY9988" fmla="*/ 5937641 h 6857999"/>
              <a:gd name="connsiteX9989" fmla="*/ 1534595 w 5286365"/>
              <a:gd name="connsiteY9989" fmla="*/ 5936450 h 6857999"/>
              <a:gd name="connsiteX9990" fmla="*/ 1537372 w 5286365"/>
              <a:gd name="connsiteY9990" fmla="*/ 5935656 h 6857999"/>
              <a:gd name="connsiteX9991" fmla="*/ 1540547 w 5286365"/>
              <a:gd name="connsiteY9991" fmla="*/ 5934466 h 6857999"/>
              <a:gd name="connsiteX9992" fmla="*/ 1542928 w 5286365"/>
              <a:gd name="connsiteY9992" fmla="*/ 5932878 h 6857999"/>
              <a:gd name="connsiteX9993" fmla="*/ 1547689 w 5286365"/>
              <a:gd name="connsiteY9993" fmla="*/ 5930100 h 6857999"/>
              <a:gd name="connsiteX9994" fmla="*/ 1550467 w 5286365"/>
              <a:gd name="connsiteY9994" fmla="*/ 5926132 h 6857999"/>
              <a:gd name="connsiteX9995" fmla="*/ 1553641 w 5286365"/>
              <a:gd name="connsiteY9995" fmla="*/ 5921369 h 6857999"/>
              <a:gd name="connsiteX9996" fmla="*/ 1556419 w 5286365"/>
              <a:gd name="connsiteY9996" fmla="*/ 5917004 h 6857999"/>
              <a:gd name="connsiteX9997" fmla="*/ 1559197 w 5286365"/>
              <a:gd name="connsiteY9997" fmla="*/ 5913034 h 6857999"/>
              <a:gd name="connsiteX9998" fmla="*/ 1561974 w 5286365"/>
              <a:gd name="connsiteY9998" fmla="*/ 5908272 h 6857999"/>
              <a:gd name="connsiteX9999" fmla="*/ 1561181 w 5286365"/>
              <a:gd name="connsiteY9999" fmla="*/ 5907082 h 6857999"/>
              <a:gd name="connsiteX10000" fmla="*/ 1559197 w 5286365"/>
              <a:gd name="connsiteY10000" fmla="*/ 5905494 h 6857999"/>
              <a:gd name="connsiteX10001" fmla="*/ 1556419 w 5286365"/>
              <a:gd name="connsiteY10001" fmla="*/ 5903906 h 6857999"/>
              <a:gd name="connsiteX10002" fmla="*/ 1554038 w 5286365"/>
              <a:gd name="connsiteY10002" fmla="*/ 5903510 h 6857999"/>
              <a:gd name="connsiteX10003" fmla="*/ 1547689 w 5286365"/>
              <a:gd name="connsiteY10003" fmla="*/ 5901922 h 6857999"/>
              <a:gd name="connsiteX10004" fmla="*/ 1540943 w 5286365"/>
              <a:gd name="connsiteY10004" fmla="*/ 5900732 h 6857999"/>
              <a:gd name="connsiteX10005" fmla="*/ 1534991 w 5286365"/>
              <a:gd name="connsiteY10005" fmla="*/ 5899541 h 6857999"/>
              <a:gd name="connsiteX10006" fmla="*/ 1532610 w 5286365"/>
              <a:gd name="connsiteY10006" fmla="*/ 5898350 h 6857999"/>
              <a:gd name="connsiteX10007" fmla="*/ 1530626 w 5286365"/>
              <a:gd name="connsiteY10007" fmla="*/ 5896763 h 6857999"/>
              <a:gd name="connsiteX10008" fmla="*/ 1529436 w 5286365"/>
              <a:gd name="connsiteY10008" fmla="*/ 5895572 h 6857999"/>
              <a:gd name="connsiteX10009" fmla="*/ 1528642 w 5286365"/>
              <a:gd name="connsiteY10009" fmla="*/ 5892794 h 6857999"/>
              <a:gd name="connsiteX10010" fmla="*/ 1528642 w 5286365"/>
              <a:gd name="connsiteY10010" fmla="*/ 5890016 h 6857999"/>
              <a:gd name="connsiteX10011" fmla="*/ 1529833 w 5286365"/>
              <a:gd name="connsiteY10011" fmla="*/ 5886444 h 6857999"/>
              <a:gd name="connsiteX10012" fmla="*/ 1533404 w 5286365"/>
              <a:gd name="connsiteY10012" fmla="*/ 5886047 h 6857999"/>
              <a:gd name="connsiteX10013" fmla="*/ 1536579 w 5286365"/>
              <a:gd name="connsiteY10013" fmla="*/ 5885254 h 6857999"/>
              <a:gd name="connsiteX10014" fmla="*/ 1539356 w 5286365"/>
              <a:gd name="connsiteY10014" fmla="*/ 5886047 h 6857999"/>
              <a:gd name="connsiteX10015" fmla="*/ 1541340 w 5286365"/>
              <a:gd name="connsiteY10015" fmla="*/ 5886444 h 6857999"/>
              <a:gd name="connsiteX10016" fmla="*/ 1543721 w 5286365"/>
              <a:gd name="connsiteY10016" fmla="*/ 5886841 h 6857999"/>
              <a:gd name="connsiteX10017" fmla="*/ 1545705 w 5286365"/>
              <a:gd name="connsiteY10017" fmla="*/ 5888032 h 6857999"/>
              <a:gd name="connsiteX10018" fmla="*/ 1548086 w 5286365"/>
              <a:gd name="connsiteY10018" fmla="*/ 5890413 h 6857999"/>
              <a:gd name="connsiteX10019" fmla="*/ 1550467 w 5286365"/>
              <a:gd name="connsiteY10019" fmla="*/ 5892794 h 6857999"/>
              <a:gd name="connsiteX10020" fmla="*/ 1553641 w 5286365"/>
              <a:gd name="connsiteY10020" fmla="*/ 5894778 h 6857999"/>
              <a:gd name="connsiteX10021" fmla="*/ 1555229 w 5286365"/>
              <a:gd name="connsiteY10021" fmla="*/ 5895969 h 6857999"/>
              <a:gd name="connsiteX10022" fmla="*/ 1557213 w 5286365"/>
              <a:gd name="connsiteY10022" fmla="*/ 5896763 h 6857999"/>
              <a:gd name="connsiteX10023" fmla="*/ 1559197 w 5286365"/>
              <a:gd name="connsiteY10023" fmla="*/ 5896763 h 6857999"/>
              <a:gd name="connsiteX10024" fmla="*/ 1561974 w 5286365"/>
              <a:gd name="connsiteY10024" fmla="*/ 5897556 h 6857999"/>
              <a:gd name="connsiteX10025" fmla="*/ 1558006 w 5286365"/>
              <a:gd name="connsiteY10025" fmla="*/ 5888825 h 6857999"/>
              <a:gd name="connsiteX10026" fmla="*/ 1555229 w 5286365"/>
              <a:gd name="connsiteY10026" fmla="*/ 5880888 h 6857999"/>
              <a:gd name="connsiteX10027" fmla="*/ 1553245 w 5286365"/>
              <a:gd name="connsiteY10027" fmla="*/ 5872950 h 6857999"/>
              <a:gd name="connsiteX10028" fmla="*/ 1551657 w 5286365"/>
              <a:gd name="connsiteY10028" fmla="*/ 5864616 h 6857999"/>
              <a:gd name="connsiteX10029" fmla="*/ 1550864 w 5286365"/>
              <a:gd name="connsiteY10029" fmla="*/ 5855884 h 6857999"/>
              <a:gd name="connsiteX10030" fmla="*/ 1550467 w 5286365"/>
              <a:gd name="connsiteY10030" fmla="*/ 5846360 h 6857999"/>
              <a:gd name="connsiteX10031" fmla="*/ 1550864 w 5286365"/>
              <a:gd name="connsiteY10031" fmla="*/ 5835644 h 6857999"/>
              <a:gd name="connsiteX10032" fmla="*/ 1552451 w 5286365"/>
              <a:gd name="connsiteY10032" fmla="*/ 5823738 h 6857999"/>
              <a:gd name="connsiteX10033" fmla="*/ 1549673 w 5286365"/>
              <a:gd name="connsiteY10033" fmla="*/ 5826119 h 6857999"/>
              <a:gd name="connsiteX10034" fmla="*/ 1546896 w 5286365"/>
              <a:gd name="connsiteY10034" fmla="*/ 5828500 h 6857999"/>
              <a:gd name="connsiteX10035" fmla="*/ 1544515 w 5286365"/>
              <a:gd name="connsiteY10035" fmla="*/ 5830088 h 6857999"/>
              <a:gd name="connsiteX10036" fmla="*/ 1542134 w 5286365"/>
              <a:gd name="connsiteY10036" fmla="*/ 5831675 h 6857999"/>
              <a:gd name="connsiteX10037" fmla="*/ 1539356 w 5286365"/>
              <a:gd name="connsiteY10037" fmla="*/ 5832072 h 6857999"/>
              <a:gd name="connsiteX10038" fmla="*/ 1537372 w 5286365"/>
              <a:gd name="connsiteY10038" fmla="*/ 5832866 h 6857999"/>
              <a:gd name="connsiteX10039" fmla="*/ 1532610 w 5286365"/>
              <a:gd name="connsiteY10039" fmla="*/ 5833263 h 6857999"/>
              <a:gd name="connsiteX10040" fmla="*/ 1527055 w 5286365"/>
              <a:gd name="connsiteY10040" fmla="*/ 5832866 h 6857999"/>
              <a:gd name="connsiteX10041" fmla="*/ 1520309 w 5286365"/>
              <a:gd name="connsiteY10041" fmla="*/ 5832866 h 6857999"/>
              <a:gd name="connsiteX10042" fmla="*/ 1513564 w 5286365"/>
              <a:gd name="connsiteY10042" fmla="*/ 5833263 h 6857999"/>
              <a:gd name="connsiteX10043" fmla="*/ 1508802 w 5286365"/>
              <a:gd name="connsiteY10043" fmla="*/ 5834056 h 6857999"/>
              <a:gd name="connsiteX10044" fmla="*/ 1504437 w 5286365"/>
              <a:gd name="connsiteY10044" fmla="*/ 5835247 h 6857999"/>
              <a:gd name="connsiteX10045" fmla="*/ 1504040 w 5286365"/>
              <a:gd name="connsiteY10045" fmla="*/ 5839216 h 6857999"/>
              <a:gd name="connsiteX10046" fmla="*/ 1504040 w 5286365"/>
              <a:gd name="connsiteY10046" fmla="*/ 5842391 h 6857999"/>
              <a:gd name="connsiteX10047" fmla="*/ 1504437 w 5286365"/>
              <a:gd name="connsiteY10047" fmla="*/ 5845169 h 6857999"/>
              <a:gd name="connsiteX10048" fmla="*/ 1506024 w 5286365"/>
              <a:gd name="connsiteY10048" fmla="*/ 5847154 h 6857999"/>
              <a:gd name="connsiteX10049" fmla="*/ 1508008 w 5286365"/>
              <a:gd name="connsiteY10049" fmla="*/ 5849138 h 6857999"/>
              <a:gd name="connsiteX10050" fmla="*/ 1509992 w 5286365"/>
              <a:gd name="connsiteY10050" fmla="*/ 5850725 h 6857999"/>
              <a:gd name="connsiteX10051" fmla="*/ 1514357 w 5286365"/>
              <a:gd name="connsiteY10051" fmla="*/ 5853900 h 6857999"/>
              <a:gd name="connsiteX10052" fmla="*/ 1519516 w 5286365"/>
              <a:gd name="connsiteY10052" fmla="*/ 5857075 h 6857999"/>
              <a:gd name="connsiteX10053" fmla="*/ 1521103 w 5286365"/>
              <a:gd name="connsiteY10053" fmla="*/ 5858663 h 6857999"/>
              <a:gd name="connsiteX10054" fmla="*/ 1522293 w 5286365"/>
              <a:gd name="connsiteY10054" fmla="*/ 5861441 h 6857999"/>
              <a:gd name="connsiteX10055" fmla="*/ 1523484 w 5286365"/>
              <a:gd name="connsiteY10055" fmla="*/ 5863822 h 6857999"/>
              <a:gd name="connsiteX10056" fmla="*/ 1523484 w 5286365"/>
              <a:gd name="connsiteY10056" fmla="*/ 5866600 h 6857999"/>
              <a:gd name="connsiteX10057" fmla="*/ 1523087 w 5286365"/>
              <a:gd name="connsiteY10057" fmla="*/ 5870172 h 6857999"/>
              <a:gd name="connsiteX10058" fmla="*/ 1521500 w 5286365"/>
              <a:gd name="connsiteY10058" fmla="*/ 5874934 h 6857999"/>
              <a:gd name="connsiteX10059" fmla="*/ 1516341 w 5286365"/>
              <a:gd name="connsiteY10059" fmla="*/ 5872156 h 6857999"/>
              <a:gd name="connsiteX10060" fmla="*/ 1511976 w 5286365"/>
              <a:gd name="connsiteY10060" fmla="*/ 5869775 h 6857999"/>
              <a:gd name="connsiteX10061" fmla="*/ 1508405 w 5286365"/>
              <a:gd name="connsiteY10061" fmla="*/ 5866204 h 6857999"/>
              <a:gd name="connsiteX10062" fmla="*/ 1504834 w 5286365"/>
              <a:gd name="connsiteY10062" fmla="*/ 5862234 h 6857999"/>
              <a:gd name="connsiteX10063" fmla="*/ 1502056 w 5286365"/>
              <a:gd name="connsiteY10063" fmla="*/ 5858266 h 6857999"/>
              <a:gd name="connsiteX10064" fmla="*/ 1499278 w 5286365"/>
              <a:gd name="connsiteY10064" fmla="*/ 5854297 h 6857999"/>
              <a:gd name="connsiteX10065" fmla="*/ 1494914 w 5286365"/>
              <a:gd name="connsiteY10065" fmla="*/ 5845566 h 6857999"/>
              <a:gd name="connsiteX10066" fmla="*/ 1489755 w 5286365"/>
              <a:gd name="connsiteY10066" fmla="*/ 5836834 h 6857999"/>
              <a:gd name="connsiteX10067" fmla="*/ 1486977 w 5286365"/>
              <a:gd name="connsiteY10067" fmla="*/ 5832866 h 6857999"/>
              <a:gd name="connsiteX10068" fmla="*/ 1483406 w 5286365"/>
              <a:gd name="connsiteY10068" fmla="*/ 5829294 h 6857999"/>
              <a:gd name="connsiteX10069" fmla="*/ 1479835 w 5286365"/>
              <a:gd name="connsiteY10069" fmla="*/ 5825722 h 6857999"/>
              <a:gd name="connsiteX10070" fmla="*/ 1475470 w 5286365"/>
              <a:gd name="connsiteY10070" fmla="*/ 5822547 h 6857999"/>
              <a:gd name="connsiteX10071" fmla="*/ 1470311 w 5286365"/>
              <a:gd name="connsiteY10071" fmla="*/ 5820563 h 6857999"/>
              <a:gd name="connsiteX10072" fmla="*/ 1464359 w 5286365"/>
              <a:gd name="connsiteY10072" fmla="*/ 5818578 h 6857999"/>
              <a:gd name="connsiteX10073" fmla="*/ 1463566 w 5286365"/>
              <a:gd name="connsiteY10073" fmla="*/ 5817784 h 6857999"/>
              <a:gd name="connsiteX10074" fmla="*/ 1464756 w 5286365"/>
              <a:gd name="connsiteY10074" fmla="*/ 5816594 h 6857999"/>
              <a:gd name="connsiteX10075" fmla="*/ 1466343 w 5286365"/>
              <a:gd name="connsiteY10075" fmla="*/ 5815800 h 6857999"/>
              <a:gd name="connsiteX10076" fmla="*/ 1468724 w 5286365"/>
              <a:gd name="connsiteY10076" fmla="*/ 5815006 h 6857999"/>
              <a:gd name="connsiteX10077" fmla="*/ 1474676 w 5286365"/>
              <a:gd name="connsiteY10077" fmla="*/ 5815006 h 6857999"/>
              <a:gd name="connsiteX10078" fmla="*/ 1481819 w 5286365"/>
              <a:gd name="connsiteY10078" fmla="*/ 5816197 h 6857999"/>
              <a:gd name="connsiteX10079" fmla="*/ 1488168 w 5286365"/>
              <a:gd name="connsiteY10079" fmla="*/ 5818182 h 6857999"/>
              <a:gd name="connsiteX10080" fmla="*/ 1491342 w 5286365"/>
              <a:gd name="connsiteY10080" fmla="*/ 5819769 h 6857999"/>
              <a:gd name="connsiteX10081" fmla="*/ 1493723 w 5286365"/>
              <a:gd name="connsiteY10081" fmla="*/ 5820960 h 6857999"/>
              <a:gd name="connsiteX10082" fmla="*/ 1495707 w 5286365"/>
              <a:gd name="connsiteY10082" fmla="*/ 5822944 h 6857999"/>
              <a:gd name="connsiteX10083" fmla="*/ 1496898 w 5286365"/>
              <a:gd name="connsiteY10083" fmla="*/ 5825325 h 6857999"/>
              <a:gd name="connsiteX10084" fmla="*/ 1497294 w 5286365"/>
              <a:gd name="connsiteY10084" fmla="*/ 5827310 h 6857999"/>
              <a:gd name="connsiteX10085" fmla="*/ 1496501 w 5286365"/>
              <a:gd name="connsiteY10085" fmla="*/ 5829691 h 6857999"/>
              <a:gd name="connsiteX10086" fmla="*/ 1504834 w 5286365"/>
              <a:gd name="connsiteY10086" fmla="*/ 5829691 h 6857999"/>
              <a:gd name="connsiteX10087" fmla="*/ 1512770 w 5286365"/>
              <a:gd name="connsiteY10087" fmla="*/ 5828104 h 6857999"/>
              <a:gd name="connsiteX10088" fmla="*/ 1519913 w 5286365"/>
              <a:gd name="connsiteY10088" fmla="*/ 5826119 h 6857999"/>
              <a:gd name="connsiteX10089" fmla="*/ 1525865 w 5286365"/>
              <a:gd name="connsiteY10089" fmla="*/ 5823738 h 6857999"/>
              <a:gd name="connsiteX10090" fmla="*/ 1531023 w 5286365"/>
              <a:gd name="connsiteY10090" fmla="*/ 5820166 h 6857999"/>
              <a:gd name="connsiteX10091" fmla="*/ 1535388 w 5286365"/>
              <a:gd name="connsiteY10091" fmla="*/ 5816197 h 6857999"/>
              <a:gd name="connsiteX10092" fmla="*/ 1538959 w 5286365"/>
              <a:gd name="connsiteY10092" fmla="*/ 5811434 h 6857999"/>
              <a:gd name="connsiteX10093" fmla="*/ 1541340 w 5286365"/>
              <a:gd name="connsiteY10093" fmla="*/ 5806672 h 6857999"/>
              <a:gd name="connsiteX10094" fmla="*/ 1542928 w 5286365"/>
              <a:gd name="connsiteY10094" fmla="*/ 5801513 h 6857999"/>
              <a:gd name="connsiteX10095" fmla="*/ 1543721 w 5286365"/>
              <a:gd name="connsiteY10095" fmla="*/ 5795956 h 6857999"/>
              <a:gd name="connsiteX10096" fmla="*/ 1542928 w 5286365"/>
              <a:gd name="connsiteY10096" fmla="*/ 5791194 h 6857999"/>
              <a:gd name="connsiteX10097" fmla="*/ 1542134 w 5286365"/>
              <a:gd name="connsiteY10097" fmla="*/ 5785638 h 6857999"/>
              <a:gd name="connsiteX10098" fmla="*/ 1539356 w 5286365"/>
              <a:gd name="connsiteY10098" fmla="*/ 5780478 h 6857999"/>
              <a:gd name="connsiteX10099" fmla="*/ 1536579 w 5286365"/>
              <a:gd name="connsiteY10099" fmla="*/ 5775319 h 6857999"/>
              <a:gd name="connsiteX10100" fmla="*/ 1532610 w 5286365"/>
              <a:gd name="connsiteY10100" fmla="*/ 5770954 h 6857999"/>
              <a:gd name="connsiteX10101" fmla="*/ 1527055 w 5286365"/>
              <a:gd name="connsiteY10101" fmla="*/ 5766984 h 6857999"/>
              <a:gd name="connsiteX10102" fmla="*/ 1524277 w 5286365"/>
              <a:gd name="connsiteY10102" fmla="*/ 5767778 h 6857999"/>
              <a:gd name="connsiteX10103" fmla="*/ 1522293 w 5286365"/>
              <a:gd name="connsiteY10103" fmla="*/ 5768969 h 6857999"/>
              <a:gd name="connsiteX10104" fmla="*/ 1521103 w 5286365"/>
              <a:gd name="connsiteY10104" fmla="*/ 5770954 h 6857999"/>
              <a:gd name="connsiteX10105" fmla="*/ 1520309 w 5286365"/>
              <a:gd name="connsiteY10105" fmla="*/ 5773334 h 6857999"/>
              <a:gd name="connsiteX10106" fmla="*/ 1519913 w 5286365"/>
              <a:gd name="connsiteY10106" fmla="*/ 5778494 h 6857999"/>
              <a:gd name="connsiteX10107" fmla="*/ 1519516 w 5286365"/>
              <a:gd name="connsiteY10107" fmla="*/ 5784050 h 6857999"/>
              <a:gd name="connsiteX10108" fmla="*/ 1517532 w 5286365"/>
              <a:gd name="connsiteY10108" fmla="*/ 5782066 h 6857999"/>
              <a:gd name="connsiteX10109" fmla="*/ 1514754 w 5286365"/>
              <a:gd name="connsiteY10109" fmla="*/ 5780082 h 6857999"/>
              <a:gd name="connsiteX10110" fmla="*/ 1509595 w 5286365"/>
              <a:gd name="connsiteY10110" fmla="*/ 5776906 h 6857999"/>
              <a:gd name="connsiteX10111" fmla="*/ 1497294 w 5286365"/>
              <a:gd name="connsiteY10111" fmla="*/ 5771350 h 6857999"/>
              <a:gd name="connsiteX10112" fmla="*/ 1491342 w 5286365"/>
              <a:gd name="connsiteY10112" fmla="*/ 5768572 h 6857999"/>
              <a:gd name="connsiteX10113" fmla="*/ 1485787 w 5286365"/>
              <a:gd name="connsiteY10113" fmla="*/ 5765397 h 6857999"/>
              <a:gd name="connsiteX10114" fmla="*/ 1483803 w 5286365"/>
              <a:gd name="connsiteY10114" fmla="*/ 5763413 h 6857999"/>
              <a:gd name="connsiteX10115" fmla="*/ 1481819 w 5286365"/>
              <a:gd name="connsiteY10115" fmla="*/ 5761032 h 6857999"/>
              <a:gd name="connsiteX10116" fmla="*/ 1480232 w 5286365"/>
              <a:gd name="connsiteY10116" fmla="*/ 5759047 h 6857999"/>
              <a:gd name="connsiteX10117" fmla="*/ 1478644 w 5286365"/>
              <a:gd name="connsiteY10117" fmla="*/ 5755872 h 6857999"/>
              <a:gd name="connsiteX10118" fmla="*/ 1488168 w 5286365"/>
              <a:gd name="connsiteY10118" fmla="*/ 5755872 h 6857999"/>
              <a:gd name="connsiteX10119" fmla="*/ 1496898 w 5286365"/>
              <a:gd name="connsiteY10119" fmla="*/ 5754682 h 6857999"/>
              <a:gd name="connsiteX10120" fmla="*/ 1504834 w 5286365"/>
              <a:gd name="connsiteY10120" fmla="*/ 5752697 h 6857999"/>
              <a:gd name="connsiteX10121" fmla="*/ 1512373 w 5286365"/>
              <a:gd name="connsiteY10121" fmla="*/ 5750316 h 6857999"/>
              <a:gd name="connsiteX10122" fmla="*/ 1519516 w 5286365"/>
              <a:gd name="connsiteY10122" fmla="*/ 5746744 h 6857999"/>
              <a:gd name="connsiteX10123" fmla="*/ 1527055 w 5286365"/>
              <a:gd name="connsiteY10123" fmla="*/ 5742775 h 6857999"/>
              <a:gd name="connsiteX10124" fmla="*/ 1542531 w 5286365"/>
              <a:gd name="connsiteY10124" fmla="*/ 5732854 h 6857999"/>
              <a:gd name="connsiteX10125" fmla="*/ 1539356 w 5286365"/>
              <a:gd name="connsiteY10125" fmla="*/ 5729282 h 6857999"/>
              <a:gd name="connsiteX10126" fmla="*/ 1537372 w 5286365"/>
              <a:gd name="connsiteY10126" fmla="*/ 5724916 h 6857999"/>
              <a:gd name="connsiteX10127" fmla="*/ 1535388 w 5286365"/>
              <a:gd name="connsiteY10127" fmla="*/ 5720154 h 6857999"/>
              <a:gd name="connsiteX10128" fmla="*/ 1534991 w 5286365"/>
              <a:gd name="connsiteY10128" fmla="*/ 5715391 h 6857999"/>
              <a:gd name="connsiteX10129" fmla="*/ 1534595 w 5286365"/>
              <a:gd name="connsiteY10129" fmla="*/ 5709835 h 6857999"/>
              <a:gd name="connsiteX10130" fmla="*/ 1533801 w 5286365"/>
              <a:gd name="connsiteY10130" fmla="*/ 5704279 h 6857999"/>
              <a:gd name="connsiteX10131" fmla="*/ 1534595 w 5286365"/>
              <a:gd name="connsiteY10131" fmla="*/ 5692769 h 6857999"/>
              <a:gd name="connsiteX10132" fmla="*/ 1534595 w 5286365"/>
              <a:gd name="connsiteY10132" fmla="*/ 5681260 h 6857999"/>
              <a:gd name="connsiteX10133" fmla="*/ 1533801 w 5286365"/>
              <a:gd name="connsiteY10133" fmla="*/ 5675704 h 6857999"/>
              <a:gd name="connsiteX10134" fmla="*/ 1533404 w 5286365"/>
              <a:gd name="connsiteY10134" fmla="*/ 5670147 h 6857999"/>
              <a:gd name="connsiteX10135" fmla="*/ 1532610 w 5286365"/>
              <a:gd name="connsiteY10135" fmla="*/ 5664988 h 6857999"/>
              <a:gd name="connsiteX10136" fmla="*/ 1531023 w 5286365"/>
              <a:gd name="connsiteY10136" fmla="*/ 5660622 h 6857999"/>
              <a:gd name="connsiteX10137" fmla="*/ 1528642 w 5286365"/>
              <a:gd name="connsiteY10137" fmla="*/ 5656654 h 6857999"/>
              <a:gd name="connsiteX10138" fmla="*/ 1525071 w 5286365"/>
              <a:gd name="connsiteY10138" fmla="*/ 5653479 h 6857999"/>
              <a:gd name="connsiteX10139" fmla="*/ 1523087 w 5286365"/>
              <a:gd name="connsiteY10139" fmla="*/ 5653875 h 6857999"/>
              <a:gd name="connsiteX10140" fmla="*/ 1521500 w 5286365"/>
              <a:gd name="connsiteY10140" fmla="*/ 5655066 h 6857999"/>
              <a:gd name="connsiteX10141" fmla="*/ 1519913 w 5286365"/>
              <a:gd name="connsiteY10141" fmla="*/ 5656654 h 6857999"/>
              <a:gd name="connsiteX10142" fmla="*/ 1519119 w 5286365"/>
              <a:gd name="connsiteY10142" fmla="*/ 5657447 h 6857999"/>
              <a:gd name="connsiteX10143" fmla="*/ 1517532 w 5286365"/>
              <a:gd name="connsiteY10143" fmla="*/ 5661019 h 6857999"/>
              <a:gd name="connsiteX10144" fmla="*/ 1516738 w 5286365"/>
              <a:gd name="connsiteY10144" fmla="*/ 5664591 h 6857999"/>
              <a:gd name="connsiteX10145" fmla="*/ 1516341 w 5286365"/>
              <a:gd name="connsiteY10145" fmla="*/ 5668560 h 6857999"/>
              <a:gd name="connsiteX10146" fmla="*/ 1516341 w 5286365"/>
              <a:gd name="connsiteY10146" fmla="*/ 5672529 h 6857999"/>
              <a:gd name="connsiteX10147" fmla="*/ 1516738 w 5286365"/>
              <a:gd name="connsiteY10147" fmla="*/ 5681657 h 6857999"/>
              <a:gd name="connsiteX10148" fmla="*/ 1516738 w 5286365"/>
              <a:gd name="connsiteY10148" fmla="*/ 5685625 h 6857999"/>
              <a:gd name="connsiteX10149" fmla="*/ 1516341 w 5286365"/>
              <a:gd name="connsiteY10149" fmla="*/ 5689594 h 6857999"/>
              <a:gd name="connsiteX10150" fmla="*/ 1515548 w 5286365"/>
              <a:gd name="connsiteY10150" fmla="*/ 5693166 h 6857999"/>
              <a:gd name="connsiteX10151" fmla="*/ 1513564 w 5286365"/>
              <a:gd name="connsiteY10151" fmla="*/ 5695547 h 6857999"/>
              <a:gd name="connsiteX10152" fmla="*/ 1511976 w 5286365"/>
              <a:gd name="connsiteY10152" fmla="*/ 5697135 h 6857999"/>
              <a:gd name="connsiteX10153" fmla="*/ 1510389 w 5286365"/>
              <a:gd name="connsiteY10153" fmla="*/ 5698325 h 6857999"/>
              <a:gd name="connsiteX10154" fmla="*/ 1508405 w 5286365"/>
              <a:gd name="connsiteY10154" fmla="*/ 5698722 h 6857999"/>
              <a:gd name="connsiteX10155" fmla="*/ 1506421 w 5286365"/>
              <a:gd name="connsiteY10155" fmla="*/ 5699119 h 6857999"/>
              <a:gd name="connsiteX10156" fmla="*/ 1500866 w 5286365"/>
              <a:gd name="connsiteY10156" fmla="*/ 5699516 h 6857999"/>
              <a:gd name="connsiteX10157" fmla="*/ 1493723 w 5286365"/>
              <a:gd name="connsiteY10157" fmla="*/ 5699119 h 6857999"/>
              <a:gd name="connsiteX10158" fmla="*/ 1498485 w 5286365"/>
              <a:gd name="connsiteY10158" fmla="*/ 5693960 h 6857999"/>
              <a:gd name="connsiteX10159" fmla="*/ 1502056 w 5286365"/>
              <a:gd name="connsiteY10159" fmla="*/ 5689991 h 6857999"/>
              <a:gd name="connsiteX10160" fmla="*/ 1504437 w 5286365"/>
              <a:gd name="connsiteY10160" fmla="*/ 5685625 h 6857999"/>
              <a:gd name="connsiteX10161" fmla="*/ 1506024 w 5286365"/>
              <a:gd name="connsiteY10161" fmla="*/ 5682054 h 6857999"/>
              <a:gd name="connsiteX10162" fmla="*/ 1506421 w 5286365"/>
              <a:gd name="connsiteY10162" fmla="*/ 5678085 h 6857999"/>
              <a:gd name="connsiteX10163" fmla="*/ 1506421 w 5286365"/>
              <a:gd name="connsiteY10163" fmla="*/ 5674513 h 6857999"/>
              <a:gd name="connsiteX10164" fmla="*/ 1505231 w 5286365"/>
              <a:gd name="connsiteY10164" fmla="*/ 5671735 h 6857999"/>
              <a:gd name="connsiteX10165" fmla="*/ 1503247 w 5286365"/>
              <a:gd name="connsiteY10165" fmla="*/ 5668163 h 6857999"/>
              <a:gd name="connsiteX10166" fmla="*/ 1501262 w 5286365"/>
              <a:gd name="connsiteY10166" fmla="*/ 5664988 h 6857999"/>
              <a:gd name="connsiteX10167" fmla="*/ 1498485 w 5286365"/>
              <a:gd name="connsiteY10167" fmla="*/ 5662210 h 6857999"/>
              <a:gd name="connsiteX10168" fmla="*/ 1491739 w 5286365"/>
              <a:gd name="connsiteY10168" fmla="*/ 5655463 h 6857999"/>
              <a:gd name="connsiteX10169" fmla="*/ 1484200 w 5286365"/>
              <a:gd name="connsiteY10169" fmla="*/ 5649510 h 6857999"/>
              <a:gd name="connsiteX10170" fmla="*/ 1476660 w 5286365"/>
              <a:gd name="connsiteY10170" fmla="*/ 5642366 h 6857999"/>
              <a:gd name="connsiteX10171" fmla="*/ 1480232 w 5286365"/>
              <a:gd name="connsiteY10171" fmla="*/ 5642763 h 6857999"/>
              <a:gd name="connsiteX10172" fmla="*/ 1484200 w 5286365"/>
              <a:gd name="connsiteY10172" fmla="*/ 5642366 h 6857999"/>
              <a:gd name="connsiteX10173" fmla="*/ 1487374 w 5286365"/>
              <a:gd name="connsiteY10173" fmla="*/ 5641969 h 6857999"/>
              <a:gd name="connsiteX10174" fmla="*/ 1490152 w 5286365"/>
              <a:gd name="connsiteY10174" fmla="*/ 5640779 h 6857999"/>
              <a:gd name="connsiteX10175" fmla="*/ 1492929 w 5286365"/>
              <a:gd name="connsiteY10175" fmla="*/ 5638794 h 6857999"/>
              <a:gd name="connsiteX10176" fmla="*/ 1495310 w 5286365"/>
              <a:gd name="connsiteY10176" fmla="*/ 5636810 h 6857999"/>
              <a:gd name="connsiteX10177" fmla="*/ 1497294 w 5286365"/>
              <a:gd name="connsiteY10177" fmla="*/ 5634429 h 6857999"/>
              <a:gd name="connsiteX10178" fmla="*/ 1499278 w 5286365"/>
              <a:gd name="connsiteY10178" fmla="*/ 5631254 h 6857999"/>
              <a:gd name="connsiteX10179" fmla="*/ 1500866 w 5286365"/>
              <a:gd name="connsiteY10179" fmla="*/ 5628475 h 6857999"/>
              <a:gd name="connsiteX10180" fmla="*/ 1502453 w 5286365"/>
              <a:gd name="connsiteY10180" fmla="*/ 5624904 h 6857999"/>
              <a:gd name="connsiteX10181" fmla="*/ 1503247 w 5286365"/>
              <a:gd name="connsiteY10181" fmla="*/ 5620935 h 6857999"/>
              <a:gd name="connsiteX10182" fmla="*/ 1504040 w 5286365"/>
              <a:gd name="connsiteY10182" fmla="*/ 5617363 h 6857999"/>
              <a:gd name="connsiteX10183" fmla="*/ 1504437 w 5286365"/>
              <a:gd name="connsiteY10183" fmla="*/ 5608632 h 6857999"/>
              <a:gd name="connsiteX10184" fmla="*/ 1504040 w 5286365"/>
              <a:gd name="connsiteY10184" fmla="*/ 5599900 h 6857999"/>
              <a:gd name="connsiteX10185" fmla="*/ 1502056 w 5286365"/>
              <a:gd name="connsiteY10185" fmla="*/ 5590772 h 6857999"/>
              <a:gd name="connsiteX10186" fmla="*/ 1499278 w 5286365"/>
              <a:gd name="connsiteY10186" fmla="*/ 5581644 h 6857999"/>
              <a:gd name="connsiteX10187" fmla="*/ 1497294 w 5286365"/>
              <a:gd name="connsiteY10187" fmla="*/ 5577279 h 6857999"/>
              <a:gd name="connsiteX10188" fmla="*/ 1495310 w 5286365"/>
              <a:gd name="connsiteY10188" fmla="*/ 5573310 h 6857999"/>
              <a:gd name="connsiteX10189" fmla="*/ 1492929 w 5286365"/>
              <a:gd name="connsiteY10189" fmla="*/ 5569341 h 6857999"/>
              <a:gd name="connsiteX10190" fmla="*/ 1490152 w 5286365"/>
              <a:gd name="connsiteY10190" fmla="*/ 5564975 h 6857999"/>
              <a:gd name="connsiteX10191" fmla="*/ 1487374 w 5286365"/>
              <a:gd name="connsiteY10191" fmla="*/ 5561800 h 6857999"/>
              <a:gd name="connsiteX10192" fmla="*/ 1483803 w 5286365"/>
              <a:gd name="connsiteY10192" fmla="*/ 5558229 h 6857999"/>
              <a:gd name="connsiteX10193" fmla="*/ 1480232 w 5286365"/>
              <a:gd name="connsiteY10193" fmla="*/ 5555054 h 6857999"/>
              <a:gd name="connsiteX10194" fmla="*/ 1476660 w 5286365"/>
              <a:gd name="connsiteY10194" fmla="*/ 5552672 h 6857999"/>
              <a:gd name="connsiteX10195" fmla="*/ 1472692 w 5286365"/>
              <a:gd name="connsiteY10195" fmla="*/ 5550291 h 6857999"/>
              <a:gd name="connsiteX10196" fmla="*/ 1468327 w 5286365"/>
              <a:gd name="connsiteY10196" fmla="*/ 5548704 h 6857999"/>
              <a:gd name="connsiteX10197" fmla="*/ 1463566 w 5286365"/>
              <a:gd name="connsiteY10197" fmla="*/ 5547116 h 6857999"/>
              <a:gd name="connsiteX10198" fmla="*/ 1458804 w 5286365"/>
              <a:gd name="connsiteY10198" fmla="*/ 5545925 h 6857999"/>
              <a:gd name="connsiteX10199" fmla="*/ 1458407 w 5286365"/>
              <a:gd name="connsiteY10199" fmla="*/ 5542750 h 6857999"/>
              <a:gd name="connsiteX10200" fmla="*/ 1459201 w 5286365"/>
              <a:gd name="connsiteY10200" fmla="*/ 5539179 h 6857999"/>
              <a:gd name="connsiteX10201" fmla="*/ 1460788 w 5286365"/>
              <a:gd name="connsiteY10201" fmla="*/ 5535607 h 6857999"/>
              <a:gd name="connsiteX10202" fmla="*/ 1462772 w 5286365"/>
              <a:gd name="connsiteY10202" fmla="*/ 5532432 h 6857999"/>
              <a:gd name="connsiteX10203" fmla="*/ 1465153 w 5286365"/>
              <a:gd name="connsiteY10203" fmla="*/ 5529654 h 6857999"/>
              <a:gd name="connsiteX10204" fmla="*/ 1468327 w 5286365"/>
              <a:gd name="connsiteY10204" fmla="*/ 5526479 h 6857999"/>
              <a:gd name="connsiteX10205" fmla="*/ 1473883 w 5286365"/>
              <a:gd name="connsiteY10205" fmla="*/ 5521319 h 6857999"/>
              <a:gd name="connsiteX10206" fmla="*/ 1476263 w 5286365"/>
              <a:gd name="connsiteY10206" fmla="*/ 5519335 h 6857999"/>
              <a:gd name="connsiteX10207" fmla="*/ 1478248 w 5286365"/>
              <a:gd name="connsiteY10207" fmla="*/ 5516954 h 6857999"/>
              <a:gd name="connsiteX10208" fmla="*/ 1479438 w 5286365"/>
              <a:gd name="connsiteY10208" fmla="*/ 5514969 h 6857999"/>
              <a:gd name="connsiteX10209" fmla="*/ 1479438 w 5286365"/>
              <a:gd name="connsiteY10209" fmla="*/ 5512985 h 6857999"/>
              <a:gd name="connsiteX10210" fmla="*/ 1478248 w 5286365"/>
              <a:gd name="connsiteY10210" fmla="*/ 5511397 h 6857999"/>
              <a:gd name="connsiteX10211" fmla="*/ 1475867 w 5286365"/>
              <a:gd name="connsiteY10211" fmla="*/ 5509413 h 6857999"/>
              <a:gd name="connsiteX10212" fmla="*/ 1471899 w 5286365"/>
              <a:gd name="connsiteY10212" fmla="*/ 5507825 h 6857999"/>
              <a:gd name="connsiteX10213" fmla="*/ 1466343 w 5286365"/>
              <a:gd name="connsiteY10213" fmla="*/ 5506635 h 6857999"/>
              <a:gd name="connsiteX10214" fmla="*/ 1470708 w 5286365"/>
              <a:gd name="connsiteY10214" fmla="*/ 5504254 h 6857999"/>
              <a:gd name="connsiteX10215" fmla="*/ 1475470 w 5286365"/>
              <a:gd name="connsiteY10215" fmla="*/ 5501872 h 6857999"/>
              <a:gd name="connsiteX10216" fmla="*/ 1478644 w 5286365"/>
              <a:gd name="connsiteY10216" fmla="*/ 5499491 h 6857999"/>
              <a:gd name="connsiteX10217" fmla="*/ 1481819 w 5286365"/>
              <a:gd name="connsiteY10217" fmla="*/ 5496316 h 6857999"/>
              <a:gd name="connsiteX10218" fmla="*/ 1484993 w 5286365"/>
              <a:gd name="connsiteY10218" fmla="*/ 5492744 h 6857999"/>
              <a:gd name="connsiteX10219" fmla="*/ 1487374 w 5286365"/>
              <a:gd name="connsiteY10219" fmla="*/ 5489569 h 6857999"/>
              <a:gd name="connsiteX10220" fmla="*/ 1488961 w 5286365"/>
              <a:gd name="connsiteY10220" fmla="*/ 5485204 h 6857999"/>
              <a:gd name="connsiteX10221" fmla="*/ 1490945 w 5286365"/>
              <a:gd name="connsiteY10221" fmla="*/ 5481235 h 6857999"/>
              <a:gd name="connsiteX10222" fmla="*/ 1492929 w 5286365"/>
              <a:gd name="connsiteY10222" fmla="*/ 5472504 h 6857999"/>
              <a:gd name="connsiteX10223" fmla="*/ 1494517 w 5286365"/>
              <a:gd name="connsiteY10223" fmla="*/ 5462582 h 6857999"/>
              <a:gd name="connsiteX10224" fmla="*/ 1496898 w 5286365"/>
              <a:gd name="connsiteY10224" fmla="*/ 5443532 h 6857999"/>
              <a:gd name="connsiteX10225" fmla="*/ 1492533 w 5286365"/>
              <a:gd name="connsiteY10225" fmla="*/ 5443135 h 6857999"/>
              <a:gd name="connsiteX10226" fmla="*/ 1488961 w 5286365"/>
              <a:gd name="connsiteY10226" fmla="*/ 5443532 h 6857999"/>
              <a:gd name="connsiteX10227" fmla="*/ 1485787 w 5286365"/>
              <a:gd name="connsiteY10227" fmla="*/ 5444325 h 6857999"/>
              <a:gd name="connsiteX10228" fmla="*/ 1484200 w 5286365"/>
              <a:gd name="connsiteY10228" fmla="*/ 5445516 h 6857999"/>
              <a:gd name="connsiteX10229" fmla="*/ 1483009 w 5286365"/>
              <a:gd name="connsiteY10229" fmla="*/ 5447897 h 6857999"/>
              <a:gd name="connsiteX10230" fmla="*/ 1481819 w 5286365"/>
              <a:gd name="connsiteY10230" fmla="*/ 5450279 h 6857999"/>
              <a:gd name="connsiteX10231" fmla="*/ 1480628 w 5286365"/>
              <a:gd name="connsiteY10231" fmla="*/ 5454644 h 6857999"/>
              <a:gd name="connsiteX10232" fmla="*/ 1478644 w 5286365"/>
              <a:gd name="connsiteY10232" fmla="*/ 5453850 h 6857999"/>
              <a:gd name="connsiteX10233" fmla="*/ 1477454 w 5286365"/>
              <a:gd name="connsiteY10233" fmla="*/ 5452660 h 6857999"/>
              <a:gd name="connsiteX10234" fmla="*/ 1475867 w 5286365"/>
              <a:gd name="connsiteY10234" fmla="*/ 5451072 h 6857999"/>
              <a:gd name="connsiteX10235" fmla="*/ 1475470 w 5286365"/>
              <a:gd name="connsiteY10235" fmla="*/ 5449088 h 6857999"/>
              <a:gd name="connsiteX10236" fmla="*/ 1475470 w 5286365"/>
              <a:gd name="connsiteY10236" fmla="*/ 5447104 h 6857999"/>
              <a:gd name="connsiteX10237" fmla="*/ 1475867 w 5286365"/>
              <a:gd name="connsiteY10237" fmla="*/ 5445119 h 6857999"/>
              <a:gd name="connsiteX10238" fmla="*/ 1477454 w 5286365"/>
              <a:gd name="connsiteY10238" fmla="*/ 5440754 h 6857999"/>
              <a:gd name="connsiteX10239" fmla="*/ 1480232 w 5286365"/>
              <a:gd name="connsiteY10239" fmla="*/ 5435594 h 6857999"/>
              <a:gd name="connsiteX10240" fmla="*/ 1483803 w 5286365"/>
              <a:gd name="connsiteY10240" fmla="*/ 5430832 h 6857999"/>
              <a:gd name="connsiteX10241" fmla="*/ 1491739 w 5286365"/>
              <a:gd name="connsiteY10241" fmla="*/ 5418529 h 6857999"/>
              <a:gd name="connsiteX10242" fmla="*/ 1495310 w 5286365"/>
              <a:gd name="connsiteY10242" fmla="*/ 5412575 h 6857999"/>
              <a:gd name="connsiteX10243" fmla="*/ 1498485 w 5286365"/>
              <a:gd name="connsiteY10243" fmla="*/ 5406622 h 6857999"/>
              <a:gd name="connsiteX10244" fmla="*/ 1499278 w 5286365"/>
              <a:gd name="connsiteY10244" fmla="*/ 5403447 h 6857999"/>
              <a:gd name="connsiteX10245" fmla="*/ 1499675 w 5286365"/>
              <a:gd name="connsiteY10245" fmla="*/ 5400669 h 6857999"/>
              <a:gd name="connsiteX10246" fmla="*/ 1500469 w 5286365"/>
              <a:gd name="connsiteY10246" fmla="*/ 5397494 h 6857999"/>
              <a:gd name="connsiteX10247" fmla="*/ 1500469 w 5286365"/>
              <a:gd name="connsiteY10247" fmla="*/ 5395113 h 6857999"/>
              <a:gd name="connsiteX10248" fmla="*/ 1499675 w 5286365"/>
              <a:gd name="connsiteY10248" fmla="*/ 5391938 h 6857999"/>
              <a:gd name="connsiteX10249" fmla="*/ 1498882 w 5286365"/>
              <a:gd name="connsiteY10249" fmla="*/ 5389557 h 6857999"/>
              <a:gd name="connsiteX10250" fmla="*/ 1497294 w 5286365"/>
              <a:gd name="connsiteY10250" fmla="*/ 5387175 h 6857999"/>
              <a:gd name="connsiteX10251" fmla="*/ 1494914 w 5286365"/>
              <a:gd name="connsiteY10251" fmla="*/ 5384397 h 6857999"/>
              <a:gd name="connsiteX10252" fmla="*/ 1492533 w 5286365"/>
              <a:gd name="connsiteY10252" fmla="*/ 5382016 h 6857999"/>
              <a:gd name="connsiteX10253" fmla="*/ 1488961 w 5286365"/>
              <a:gd name="connsiteY10253" fmla="*/ 5379635 h 6857999"/>
              <a:gd name="connsiteX10254" fmla="*/ 1484200 w 5286365"/>
              <a:gd name="connsiteY10254" fmla="*/ 5377254 h 6857999"/>
              <a:gd name="connsiteX10255" fmla="*/ 1479438 w 5286365"/>
              <a:gd name="connsiteY10255" fmla="*/ 5375269 h 6857999"/>
              <a:gd name="connsiteX10256" fmla="*/ 1485787 w 5286365"/>
              <a:gd name="connsiteY10256" fmla="*/ 5375269 h 6857999"/>
              <a:gd name="connsiteX10257" fmla="*/ 1488168 w 5286365"/>
              <a:gd name="connsiteY10257" fmla="*/ 5375269 h 6857999"/>
              <a:gd name="connsiteX10258" fmla="*/ 1490152 w 5286365"/>
              <a:gd name="connsiteY10258" fmla="*/ 5374475 h 6857999"/>
              <a:gd name="connsiteX10259" fmla="*/ 1492533 w 5286365"/>
              <a:gd name="connsiteY10259" fmla="*/ 5374079 h 6857999"/>
              <a:gd name="connsiteX10260" fmla="*/ 1493326 w 5286365"/>
              <a:gd name="connsiteY10260" fmla="*/ 5372491 h 6857999"/>
              <a:gd name="connsiteX10261" fmla="*/ 1494914 w 5286365"/>
              <a:gd name="connsiteY10261" fmla="*/ 5371300 h 6857999"/>
              <a:gd name="connsiteX10262" fmla="*/ 1495310 w 5286365"/>
              <a:gd name="connsiteY10262" fmla="*/ 5369316 h 6857999"/>
              <a:gd name="connsiteX10263" fmla="*/ 1492533 w 5286365"/>
              <a:gd name="connsiteY10263" fmla="*/ 5367332 h 6857999"/>
              <a:gd name="connsiteX10264" fmla="*/ 1489755 w 5286365"/>
              <a:gd name="connsiteY10264" fmla="*/ 5366538 h 6857999"/>
              <a:gd name="connsiteX10265" fmla="*/ 1487374 w 5286365"/>
              <a:gd name="connsiteY10265" fmla="*/ 5366538 h 6857999"/>
              <a:gd name="connsiteX10266" fmla="*/ 1484200 w 5286365"/>
              <a:gd name="connsiteY10266" fmla="*/ 5366538 h 6857999"/>
              <a:gd name="connsiteX10267" fmla="*/ 1481819 w 5286365"/>
              <a:gd name="connsiteY10267" fmla="*/ 5365744 h 6857999"/>
              <a:gd name="connsiteX10268" fmla="*/ 1478248 w 5286365"/>
              <a:gd name="connsiteY10268" fmla="*/ 5364950 h 6857999"/>
              <a:gd name="connsiteX10269" fmla="*/ 1475470 w 5286365"/>
              <a:gd name="connsiteY10269" fmla="*/ 5362569 h 6857999"/>
              <a:gd name="connsiteX10270" fmla="*/ 1471105 w 5286365"/>
              <a:gd name="connsiteY10270" fmla="*/ 5358204 h 6857999"/>
              <a:gd name="connsiteX10271" fmla="*/ 1473883 w 5286365"/>
              <a:gd name="connsiteY10271" fmla="*/ 5353441 h 6857999"/>
              <a:gd name="connsiteX10272" fmla="*/ 1474676 w 5286365"/>
              <a:gd name="connsiteY10272" fmla="*/ 5351854 h 6857999"/>
              <a:gd name="connsiteX10273" fmla="*/ 1476263 w 5286365"/>
              <a:gd name="connsiteY10273" fmla="*/ 5350266 h 6857999"/>
              <a:gd name="connsiteX10274" fmla="*/ 1477454 w 5286365"/>
              <a:gd name="connsiteY10274" fmla="*/ 5349869 h 6857999"/>
              <a:gd name="connsiteX10275" fmla="*/ 1478644 w 5286365"/>
              <a:gd name="connsiteY10275" fmla="*/ 5349472 h 6857999"/>
              <a:gd name="connsiteX10276" fmla="*/ 1482216 w 5286365"/>
              <a:gd name="connsiteY10276" fmla="*/ 5349472 h 6857999"/>
              <a:gd name="connsiteX10277" fmla="*/ 1485787 w 5286365"/>
              <a:gd name="connsiteY10277" fmla="*/ 5349869 h 6857999"/>
              <a:gd name="connsiteX10278" fmla="*/ 1490945 w 5286365"/>
              <a:gd name="connsiteY10278" fmla="*/ 5350663 h 6857999"/>
              <a:gd name="connsiteX10279" fmla="*/ 1496501 w 5286365"/>
              <a:gd name="connsiteY10279" fmla="*/ 5351854 h 6857999"/>
              <a:gd name="connsiteX10280" fmla="*/ 1502850 w 5286365"/>
              <a:gd name="connsiteY10280" fmla="*/ 5352250 h 6857999"/>
              <a:gd name="connsiteX10281" fmla="*/ 1494517 w 5286365"/>
              <a:gd name="connsiteY10281" fmla="*/ 5347488 h 6857999"/>
              <a:gd name="connsiteX10282" fmla="*/ 1486977 w 5286365"/>
              <a:gd name="connsiteY10282" fmla="*/ 5341138 h 6857999"/>
              <a:gd name="connsiteX10283" fmla="*/ 1479438 w 5286365"/>
              <a:gd name="connsiteY10283" fmla="*/ 5335185 h 6857999"/>
              <a:gd name="connsiteX10284" fmla="*/ 1472295 w 5286365"/>
              <a:gd name="connsiteY10284" fmla="*/ 5328835 h 6857999"/>
              <a:gd name="connsiteX10285" fmla="*/ 1459201 w 5286365"/>
              <a:gd name="connsiteY10285" fmla="*/ 5315738 h 6857999"/>
              <a:gd name="connsiteX10286" fmla="*/ 1446106 w 5286365"/>
              <a:gd name="connsiteY10286" fmla="*/ 5302244 h 6857999"/>
              <a:gd name="connsiteX10287" fmla="*/ 1451264 w 5286365"/>
              <a:gd name="connsiteY10287" fmla="*/ 5301847 h 6857999"/>
              <a:gd name="connsiteX10288" fmla="*/ 1456026 w 5286365"/>
              <a:gd name="connsiteY10288" fmla="*/ 5300657 h 6857999"/>
              <a:gd name="connsiteX10289" fmla="*/ 1461582 w 5286365"/>
              <a:gd name="connsiteY10289" fmla="*/ 5298672 h 6857999"/>
              <a:gd name="connsiteX10290" fmla="*/ 1466740 w 5286365"/>
              <a:gd name="connsiteY10290" fmla="*/ 5296291 h 6857999"/>
              <a:gd name="connsiteX10291" fmla="*/ 1469121 w 5286365"/>
              <a:gd name="connsiteY10291" fmla="*/ 5294704 h 6857999"/>
              <a:gd name="connsiteX10292" fmla="*/ 1471105 w 5286365"/>
              <a:gd name="connsiteY10292" fmla="*/ 5292719 h 6857999"/>
              <a:gd name="connsiteX10293" fmla="*/ 1473089 w 5286365"/>
              <a:gd name="connsiteY10293" fmla="*/ 5289941 h 6857999"/>
              <a:gd name="connsiteX10294" fmla="*/ 1474676 w 5286365"/>
              <a:gd name="connsiteY10294" fmla="*/ 5287560 h 6857999"/>
              <a:gd name="connsiteX10295" fmla="*/ 1476263 w 5286365"/>
              <a:gd name="connsiteY10295" fmla="*/ 5284782 h 6857999"/>
              <a:gd name="connsiteX10296" fmla="*/ 1476660 w 5286365"/>
              <a:gd name="connsiteY10296" fmla="*/ 5281210 h 6857999"/>
              <a:gd name="connsiteX10297" fmla="*/ 1477454 w 5286365"/>
              <a:gd name="connsiteY10297" fmla="*/ 5277638 h 6857999"/>
              <a:gd name="connsiteX10298" fmla="*/ 1477851 w 5286365"/>
              <a:gd name="connsiteY10298" fmla="*/ 5272875 h 6857999"/>
              <a:gd name="connsiteX10299" fmla="*/ 1474279 w 5286365"/>
              <a:gd name="connsiteY10299" fmla="*/ 5275654 h 6857999"/>
              <a:gd name="connsiteX10300" fmla="*/ 1471105 w 5286365"/>
              <a:gd name="connsiteY10300" fmla="*/ 5278035 h 6857999"/>
              <a:gd name="connsiteX10301" fmla="*/ 1468724 w 5286365"/>
              <a:gd name="connsiteY10301" fmla="*/ 5279622 h 6857999"/>
              <a:gd name="connsiteX10302" fmla="*/ 1465946 w 5286365"/>
              <a:gd name="connsiteY10302" fmla="*/ 5280416 h 6857999"/>
              <a:gd name="connsiteX10303" fmla="*/ 1463169 w 5286365"/>
              <a:gd name="connsiteY10303" fmla="*/ 5281607 h 6857999"/>
              <a:gd name="connsiteX10304" fmla="*/ 1460788 w 5286365"/>
              <a:gd name="connsiteY10304" fmla="*/ 5281607 h 6857999"/>
              <a:gd name="connsiteX10305" fmla="*/ 1458804 w 5286365"/>
              <a:gd name="connsiteY10305" fmla="*/ 5281607 h 6857999"/>
              <a:gd name="connsiteX10306" fmla="*/ 1456820 w 5286365"/>
              <a:gd name="connsiteY10306" fmla="*/ 5281607 h 6857999"/>
              <a:gd name="connsiteX10307" fmla="*/ 1454836 w 5286365"/>
              <a:gd name="connsiteY10307" fmla="*/ 5280416 h 6857999"/>
              <a:gd name="connsiteX10308" fmla="*/ 1453249 w 5286365"/>
              <a:gd name="connsiteY10308" fmla="*/ 5280019 h 6857999"/>
              <a:gd name="connsiteX10309" fmla="*/ 1450074 w 5286365"/>
              <a:gd name="connsiteY10309" fmla="*/ 5277638 h 6857999"/>
              <a:gd name="connsiteX10310" fmla="*/ 1448090 w 5286365"/>
              <a:gd name="connsiteY10310" fmla="*/ 5274066 h 6857999"/>
              <a:gd name="connsiteX10311" fmla="*/ 1446503 w 5286365"/>
              <a:gd name="connsiteY10311" fmla="*/ 5270097 h 6857999"/>
              <a:gd name="connsiteX10312" fmla="*/ 1446106 w 5286365"/>
              <a:gd name="connsiteY10312" fmla="*/ 5266129 h 6857999"/>
              <a:gd name="connsiteX10313" fmla="*/ 1446503 w 5286365"/>
              <a:gd name="connsiteY10313" fmla="*/ 5261366 h 6857999"/>
              <a:gd name="connsiteX10314" fmla="*/ 1447693 w 5286365"/>
              <a:gd name="connsiteY10314" fmla="*/ 5257397 h 6857999"/>
              <a:gd name="connsiteX10315" fmla="*/ 1450074 w 5286365"/>
              <a:gd name="connsiteY10315" fmla="*/ 5253429 h 6857999"/>
              <a:gd name="connsiteX10316" fmla="*/ 1453249 w 5286365"/>
              <a:gd name="connsiteY10316" fmla="*/ 5249857 h 6857999"/>
              <a:gd name="connsiteX10317" fmla="*/ 1455233 w 5286365"/>
              <a:gd name="connsiteY10317" fmla="*/ 5248269 h 6857999"/>
              <a:gd name="connsiteX10318" fmla="*/ 1457217 w 5286365"/>
              <a:gd name="connsiteY10318" fmla="*/ 5247475 h 6857999"/>
              <a:gd name="connsiteX10319" fmla="*/ 1459597 w 5286365"/>
              <a:gd name="connsiteY10319" fmla="*/ 5246285 h 6857999"/>
              <a:gd name="connsiteX10320" fmla="*/ 1462772 w 5286365"/>
              <a:gd name="connsiteY10320" fmla="*/ 5245491 h 6857999"/>
              <a:gd name="connsiteX10321" fmla="*/ 1465946 w 5286365"/>
              <a:gd name="connsiteY10321" fmla="*/ 5245094 h 6857999"/>
              <a:gd name="connsiteX10322" fmla="*/ 1468724 w 5286365"/>
              <a:gd name="connsiteY10322" fmla="*/ 5245094 h 6857999"/>
              <a:gd name="connsiteX10323" fmla="*/ 1467137 w 5286365"/>
              <a:gd name="connsiteY10323" fmla="*/ 5241919 h 6857999"/>
              <a:gd name="connsiteX10324" fmla="*/ 1463566 w 5286365"/>
              <a:gd name="connsiteY10324" fmla="*/ 5238347 h 6857999"/>
              <a:gd name="connsiteX10325" fmla="*/ 1459201 w 5286365"/>
              <a:gd name="connsiteY10325" fmla="*/ 5234379 h 6857999"/>
              <a:gd name="connsiteX10326" fmla="*/ 1454836 w 5286365"/>
              <a:gd name="connsiteY10326" fmla="*/ 5231204 h 6857999"/>
              <a:gd name="connsiteX10327" fmla="*/ 1451661 w 5286365"/>
              <a:gd name="connsiteY10327" fmla="*/ 5230013 h 6857999"/>
              <a:gd name="connsiteX10328" fmla="*/ 1449280 w 5286365"/>
              <a:gd name="connsiteY10328" fmla="*/ 5228822 h 6857999"/>
              <a:gd name="connsiteX10329" fmla="*/ 1446503 w 5286365"/>
              <a:gd name="connsiteY10329" fmla="*/ 5228425 h 6857999"/>
              <a:gd name="connsiteX10330" fmla="*/ 1444122 w 5286365"/>
              <a:gd name="connsiteY10330" fmla="*/ 5228425 h 6857999"/>
              <a:gd name="connsiteX10331" fmla="*/ 1442138 w 5286365"/>
              <a:gd name="connsiteY10331" fmla="*/ 5228425 h 6857999"/>
              <a:gd name="connsiteX10332" fmla="*/ 1440154 w 5286365"/>
              <a:gd name="connsiteY10332" fmla="*/ 5230013 h 6857999"/>
              <a:gd name="connsiteX10333" fmla="*/ 1438170 w 5286365"/>
              <a:gd name="connsiteY10333" fmla="*/ 5231204 h 6857999"/>
              <a:gd name="connsiteX10334" fmla="*/ 1436583 w 5286365"/>
              <a:gd name="connsiteY10334" fmla="*/ 5233982 h 6857999"/>
              <a:gd name="connsiteX10335" fmla="*/ 1436979 w 5286365"/>
              <a:gd name="connsiteY10335" fmla="*/ 5232394 h 6857999"/>
              <a:gd name="connsiteX10336" fmla="*/ 1438170 w 5286365"/>
              <a:gd name="connsiteY10336" fmla="*/ 5230410 h 6857999"/>
              <a:gd name="connsiteX10337" fmla="*/ 1442535 w 5286365"/>
              <a:gd name="connsiteY10337" fmla="*/ 5224457 h 6857999"/>
              <a:gd name="connsiteX10338" fmla="*/ 1448090 w 5286365"/>
              <a:gd name="connsiteY10338" fmla="*/ 5217313 h 6857999"/>
              <a:gd name="connsiteX10339" fmla="*/ 1450868 w 5286365"/>
              <a:gd name="connsiteY10339" fmla="*/ 5213344 h 6857999"/>
              <a:gd name="connsiteX10340" fmla="*/ 1453249 w 5286365"/>
              <a:gd name="connsiteY10340" fmla="*/ 5209375 h 6857999"/>
              <a:gd name="connsiteX10341" fmla="*/ 1455233 w 5286365"/>
              <a:gd name="connsiteY10341" fmla="*/ 5204613 h 6857999"/>
              <a:gd name="connsiteX10342" fmla="*/ 1456026 w 5286365"/>
              <a:gd name="connsiteY10342" fmla="*/ 5200644 h 6857999"/>
              <a:gd name="connsiteX10343" fmla="*/ 1456026 w 5286365"/>
              <a:gd name="connsiteY10343" fmla="*/ 5196279 h 6857999"/>
              <a:gd name="connsiteX10344" fmla="*/ 1455629 w 5286365"/>
              <a:gd name="connsiteY10344" fmla="*/ 5194294 h 6857999"/>
              <a:gd name="connsiteX10345" fmla="*/ 1455233 w 5286365"/>
              <a:gd name="connsiteY10345" fmla="*/ 5191913 h 6857999"/>
              <a:gd name="connsiteX10346" fmla="*/ 1454042 w 5286365"/>
              <a:gd name="connsiteY10346" fmla="*/ 5189929 h 6857999"/>
              <a:gd name="connsiteX10347" fmla="*/ 1452852 w 5286365"/>
              <a:gd name="connsiteY10347" fmla="*/ 5187547 h 6857999"/>
              <a:gd name="connsiteX10348" fmla="*/ 1451264 w 5286365"/>
              <a:gd name="connsiteY10348" fmla="*/ 5185563 h 6857999"/>
              <a:gd name="connsiteX10349" fmla="*/ 1448884 w 5286365"/>
              <a:gd name="connsiteY10349" fmla="*/ 5184372 h 6857999"/>
              <a:gd name="connsiteX10350" fmla="*/ 1446106 w 5286365"/>
              <a:gd name="connsiteY10350" fmla="*/ 5182388 h 6857999"/>
              <a:gd name="connsiteX10351" fmla="*/ 1443328 w 5286365"/>
              <a:gd name="connsiteY10351" fmla="*/ 5180404 h 6857999"/>
              <a:gd name="connsiteX10352" fmla="*/ 1435789 w 5286365"/>
              <a:gd name="connsiteY10352" fmla="*/ 5177229 h 6857999"/>
              <a:gd name="connsiteX10353" fmla="*/ 1438963 w 5286365"/>
              <a:gd name="connsiteY10353" fmla="*/ 5173657 h 6857999"/>
              <a:gd name="connsiteX10354" fmla="*/ 1442138 w 5286365"/>
              <a:gd name="connsiteY10354" fmla="*/ 5170085 h 6857999"/>
              <a:gd name="connsiteX10355" fmla="*/ 1444519 w 5286365"/>
              <a:gd name="connsiteY10355" fmla="*/ 5166116 h 6857999"/>
              <a:gd name="connsiteX10356" fmla="*/ 1447296 w 5286365"/>
              <a:gd name="connsiteY10356" fmla="*/ 5162544 h 6857999"/>
              <a:gd name="connsiteX10357" fmla="*/ 1449280 w 5286365"/>
              <a:gd name="connsiteY10357" fmla="*/ 5158575 h 6857999"/>
              <a:gd name="connsiteX10358" fmla="*/ 1450868 w 5286365"/>
              <a:gd name="connsiteY10358" fmla="*/ 5154607 h 6857999"/>
              <a:gd name="connsiteX10359" fmla="*/ 1451661 w 5286365"/>
              <a:gd name="connsiteY10359" fmla="*/ 5150241 h 6857999"/>
              <a:gd name="connsiteX10360" fmla="*/ 1452852 w 5286365"/>
              <a:gd name="connsiteY10360" fmla="*/ 5146272 h 6857999"/>
              <a:gd name="connsiteX10361" fmla="*/ 1453249 w 5286365"/>
              <a:gd name="connsiteY10361" fmla="*/ 5141907 h 6857999"/>
              <a:gd name="connsiteX10362" fmla="*/ 1453249 w 5286365"/>
              <a:gd name="connsiteY10362" fmla="*/ 5137541 h 6857999"/>
              <a:gd name="connsiteX10363" fmla="*/ 1453249 w 5286365"/>
              <a:gd name="connsiteY10363" fmla="*/ 5129207 h 6857999"/>
              <a:gd name="connsiteX10364" fmla="*/ 1451661 w 5286365"/>
              <a:gd name="connsiteY10364" fmla="*/ 5120872 h 6857999"/>
              <a:gd name="connsiteX10365" fmla="*/ 1448884 w 5286365"/>
              <a:gd name="connsiteY10365" fmla="*/ 5112538 h 6857999"/>
              <a:gd name="connsiteX10366" fmla="*/ 1445312 w 5286365"/>
              <a:gd name="connsiteY10366" fmla="*/ 5104997 h 6857999"/>
              <a:gd name="connsiteX10367" fmla="*/ 1441344 w 5286365"/>
              <a:gd name="connsiteY10367" fmla="*/ 5097457 h 6857999"/>
              <a:gd name="connsiteX10368" fmla="*/ 1436186 w 5286365"/>
              <a:gd name="connsiteY10368" fmla="*/ 5090313 h 6857999"/>
              <a:gd name="connsiteX10369" fmla="*/ 1430234 w 5286365"/>
              <a:gd name="connsiteY10369" fmla="*/ 5084360 h 6857999"/>
              <a:gd name="connsiteX10370" fmla="*/ 1423488 w 5286365"/>
              <a:gd name="connsiteY10370" fmla="*/ 5079200 h 6857999"/>
              <a:gd name="connsiteX10371" fmla="*/ 1416742 w 5286365"/>
              <a:gd name="connsiteY10371" fmla="*/ 5074835 h 6857999"/>
              <a:gd name="connsiteX10372" fmla="*/ 1413171 w 5286365"/>
              <a:gd name="connsiteY10372" fmla="*/ 5072850 h 6857999"/>
              <a:gd name="connsiteX10373" fmla="*/ 1409203 w 5286365"/>
              <a:gd name="connsiteY10373" fmla="*/ 5071263 h 6857999"/>
              <a:gd name="connsiteX10374" fmla="*/ 1405631 w 5286365"/>
              <a:gd name="connsiteY10374" fmla="*/ 5070469 h 6857999"/>
              <a:gd name="connsiteX10375" fmla="*/ 1401663 w 5286365"/>
              <a:gd name="connsiteY10375" fmla="*/ 5069279 h 6857999"/>
              <a:gd name="connsiteX10376" fmla="*/ 1398885 w 5286365"/>
              <a:gd name="connsiteY10376" fmla="*/ 5068882 h 6857999"/>
              <a:gd name="connsiteX10377" fmla="*/ 1396901 w 5286365"/>
              <a:gd name="connsiteY10377" fmla="*/ 5067691 h 6857999"/>
              <a:gd name="connsiteX10378" fmla="*/ 1396108 w 5286365"/>
              <a:gd name="connsiteY10378" fmla="*/ 5066104 h 6857999"/>
              <a:gd name="connsiteX10379" fmla="*/ 1395314 w 5286365"/>
              <a:gd name="connsiteY10379" fmla="*/ 5064119 h 6857999"/>
              <a:gd name="connsiteX10380" fmla="*/ 1394917 w 5286365"/>
              <a:gd name="connsiteY10380" fmla="*/ 5061738 h 6857999"/>
              <a:gd name="connsiteX10381" fmla="*/ 1395314 w 5286365"/>
              <a:gd name="connsiteY10381" fmla="*/ 5059357 h 6857999"/>
              <a:gd name="connsiteX10382" fmla="*/ 1396901 w 5286365"/>
              <a:gd name="connsiteY10382" fmla="*/ 5053800 h 6857999"/>
              <a:gd name="connsiteX10383" fmla="*/ 1399679 w 5286365"/>
              <a:gd name="connsiteY10383" fmla="*/ 5047847 h 6857999"/>
              <a:gd name="connsiteX10384" fmla="*/ 1402457 w 5286365"/>
              <a:gd name="connsiteY10384" fmla="*/ 5042688 h 6857999"/>
              <a:gd name="connsiteX10385" fmla="*/ 1406028 w 5286365"/>
              <a:gd name="connsiteY10385" fmla="*/ 5038322 h 6857999"/>
              <a:gd name="connsiteX10386" fmla="*/ 1409203 w 5286365"/>
              <a:gd name="connsiteY10386" fmla="*/ 5035147 h 6857999"/>
              <a:gd name="connsiteX10387" fmla="*/ 1409203 w 5286365"/>
              <a:gd name="connsiteY10387" fmla="*/ 5032766 h 6857999"/>
              <a:gd name="connsiteX10388" fmla="*/ 1408012 w 5286365"/>
              <a:gd name="connsiteY10388" fmla="*/ 5030782 h 6857999"/>
              <a:gd name="connsiteX10389" fmla="*/ 1407218 w 5286365"/>
              <a:gd name="connsiteY10389" fmla="*/ 5029194 h 6857999"/>
              <a:gd name="connsiteX10390" fmla="*/ 1404838 w 5286365"/>
              <a:gd name="connsiteY10390" fmla="*/ 5028004 h 6857999"/>
              <a:gd name="connsiteX10391" fmla="*/ 1402854 w 5286365"/>
              <a:gd name="connsiteY10391" fmla="*/ 5027210 h 6857999"/>
              <a:gd name="connsiteX10392" fmla="*/ 1400473 w 5286365"/>
              <a:gd name="connsiteY10392" fmla="*/ 5026813 h 6857999"/>
              <a:gd name="connsiteX10393" fmla="*/ 1394917 w 5286365"/>
              <a:gd name="connsiteY10393" fmla="*/ 5025225 h 6857999"/>
              <a:gd name="connsiteX10394" fmla="*/ 1390156 w 5286365"/>
              <a:gd name="connsiteY10394" fmla="*/ 5024035 h 6857999"/>
              <a:gd name="connsiteX10395" fmla="*/ 1387378 w 5286365"/>
              <a:gd name="connsiteY10395" fmla="*/ 5023241 h 6857999"/>
              <a:gd name="connsiteX10396" fmla="*/ 1385791 w 5286365"/>
              <a:gd name="connsiteY10396" fmla="*/ 5022050 h 6857999"/>
              <a:gd name="connsiteX10397" fmla="*/ 1384600 w 5286365"/>
              <a:gd name="connsiteY10397" fmla="*/ 5020463 h 6857999"/>
              <a:gd name="connsiteX10398" fmla="*/ 1383410 w 5286365"/>
              <a:gd name="connsiteY10398" fmla="*/ 5018479 h 6857999"/>
              <a:gd name="connsiteX10399" fmla="*/ 1383410 w 5286365"/>
              <a:gd name="connsiteY10399" fmla="*/ 5016097 h 6857999"/>
              <a:gd name="connsiteX10400" fmla="*/ 1384600 w 5286365"/>
              <a:gd name="connsiteY10400" fmla="*/ 5012525 h 6857999"/>
              <a:gd name="connsiteX10401" fmla="*/ 1381823 w 5286365"/>
              <a:gd name="connsiteY10401" fmla="*/ 5019272 h 6857999"/>
              <a:gd name="connsiteX10402" fmla="*/ 1379442 w 5286365"/>
              <a:gd name="connsiteY10402" fmla="*/ 5025622 h 6857999"/>
              <a:gd name="connsiteX10403" fmla="*/ 1377458 w 5286365"/>
              <a:gd name="connsiteY10403" fmla="*/ 5031972 h 6857999"/>
              <a:gd name="connsiteX10404" fmla="*/ 1375871 w 5286365"/>
              <a:gd name="connsiteY10404" fmla="*/ 5038719 h 6857999"/>
              <a:gd name="connsiteX10405" fmla="*/ 1375077 w 5286365"/>
              <a:gd name="connsiteY10405" fmla="*/ 5045863 h 6857999"/>
              <a:gd name="connsiteX10406" fmla="*/ 1374283 w 5286365"/>
              <a:gd name="connsiteY10406" fmla="*/ 5053404 h 6857999"/>
              <a:gd name="connsiteX10407" fmla="*/ 1373886 w 5286365"/>
              <a:gd name="connsiteY10407" fmla="*/ 5067691 h 6857999"/>
              <a:gd name="connsiteX10408" fmla="*/ 1373886 w 5286365"/>
              <a:gd name="connsiteY10408" fmla="*/ 5083169 h 6857999"/>
              <a:gd name="connsiteX10409" fmla="*/ 1375474 w 5286365"/>
              <a:gd name="connsiteY10409" fmla="*/ 5099044 h 6857999"/>
              <a:gd name="connsiteX10410" fmla="*/ 1379045 w 5286365"/>
              <a:gd name="connsiteY10410" fmla="*/ 5131985 h 6857999"/>
              <a:gd name="connsiteX10411" fmla="*/ 1383410 w 5286365"/>
              <a:gd name="connsiteY10411" fmla="*/ 5131588 h 6857999"/>
              <a:gd name="connsiteX10412" fmla="*/ 1387378 w 5286365"/>
              <a:gd name="connsiteY10412" fmla="*/ 5130397 h 6857999"/>
              <a:gd name="connsiteX10413" fmla="*/ 1390156 w 5286365"/>
              <a:gd name="connsiteY10413" fmla="*/ 5128413 h 6857999"/>
              <a:gd name="connsiteX10414" fmla="*/ 1392537 w 5286365"/>
              <a:gd name="connsiteY10414" fmla="*/ 5126032 h 6857999"/>
              <a:gd name="connsiteX10415" fmla="*/ 1394124 w 5286365"/>
              <a:gd name="connsiteY10415" fmla="*/ 5123650 h 6857999"/>
              <a:gd name="connsiteX10416" fmla="*/ 1395314 w 5286365"/>
              <a:gd name="connsiteY10416" fmla="*/ 5120475 h 6857999"/>
              <a:gd name="connsiteX10417" fmla="*/ 1397695 w 5286365"/>
              <a:gd name="connsiteY10417" fmla="*/ 5114522 h 6857999"/>
              <a:gd name="connsiteX10418" fmla="*/ 1399679 w 5286365"/>
              <a:gd name="connsiteY10418" fmla="*/ 5107775 h 6857999"/>
              <a:gd name="connsiteX10419" fmla="*/ 1400870 w 5286365"/>
              <a:gd name="connsiteY10419" fmla="*/ 5105394 h 6857999"/>
              <a:gd name="connsiteX10420" fmla="*/ 1402854 w 5286365"/>
              <a:gd name="connsiteY10420" fmla="*/ 5103013 h 6857999"/>
              <a:gd name="connsiteX10421" fmla="*/ 1405631 w 5286365"/>
              <a:gd name="connsiteY10421" fmla="*/ 5100235 h 6857999"/>
              <a:gd name="connsiteX10422" fmla="*/ 1409203 w 5286365"/>
              <a:gd name="connsiteY10422" fmla="*/ 5099044 h 6857999"/>
              <a:gd name="connsiteX10423" fmla="*/ 1413171 w 5286365"/>
              <a:gd name="connsiteY10423" fmla="*/ 5097854 h 6857999"/>
              <a:gd name="connsiteX10424" fmla="*/ 1417932 w 5286365"/>
              <a:gd name="connsiteY10424" fmla="*/ 5097854 h 6857999"/>
              <a:gd name="connsiteX10425" fmla="*/ 1416742 w 5286365"/>
              <a:gd name="connsiteY10425" fmla="*/ 5103013 h 6857999"/>
              <a:gd name="connsiteX10426" fmla="*/ 1416742 w 5286365"/>
              <a:gd name="connsiteY10426" fmla="*/ 5107379 h 6857999"/>
              <a:gd name="connsiteX10427" fmla="*/ 1417536 w 5286365"/>
              <a:gd name="connsiteY10427" fmla="*/ 5110950 h 6857999"/>
              <a:gd name="connsiteX10428" fmla="*/ 1419123 w 5286365"/>
              <a:gd name="connsiteY10428" fmla="*/ 5114125 h 6857999"/>
              <a:gd name="connsiteX10429" fmla="*/ 1421504 w 5286365"/>
              <a:gd name="connsiteY10429" fmla="*/ 5116904 h 6857999"/>
              <a:gd name="connsiteX10430" fmla="*/ 1424678 w 5286365"/>
              <a:gd name="connsiteY10430" fmla="*/ 5118888 h 6857999"/>
              <a:gd name="connsiteX10431" fmla="*/ 1431027 w 5286365"/>
              <a:gd name="connsiteY10431" fmla="*/ 5122460 h 6857999"/>
              <a:gd name="connsiteX10432" fmla="*/ 1437773 w 5286365"/>
              <a:gd name="connsiteY10432" fmla="*/ 5126429 h 6857999"/>
              <a:gd name="connsiteX10433" fmla="*/ 1440551 w 5286365"/>
              <a:gd name="connsiteY10433" fmla="*/ 5129207 h 6857999"/>
              <a:gd name="connsiteX10434" fmla="*/ 1443328 w 5286365"/>
              <a:gd name="connsiteY10434" fmla="*/ 5131588 h 6857999"/>
              <a:gd name="connsiteX10435" fmla="*/ 1444519 w 5286365"/>
              <a:gd name="connsiteY10435" fmla="*/ 5134366 h 6857999"/>
              <a:gd name="connsiteX10436" fmla="*/ 1445312 w 5286365"/>
              <a:gd name="connsiteY10436" fmla="*/ 5138732 h 6857999"/>
              <a:gd name="connsiteX10437" fmla="*/ 1444519 w 5286365"/>
              <a:gd name="connsiteY10437" fmla="*/ 5143097 h 6857999"/>
              <a:gd name="connsiteX10438" fmla="*/ 1443328 w 5286365"/>
              <a:gd name="connsiteY10438" fmla="*/ 5148654 h 6857999"/>
              <a:gd name="connsiteX10439" fmla="*/ 1440154 w 5286365"/>
              <a:gd name="connsiteY10439" fmla="*/ 5148257 h 6857999"/>
              <a:gd name="connsiteX10440" fmla="*/ 1438170 w 5286365"/>
              <a:gd name="connsiteY10440" fmla="*/ 5146669 h 6857999"/>
              <a:gd name="connsiteX10441" fmla="*/ 1436583 w 5286365"/>
              <a:gd name="connsiteY10441" fmla="*/ 5144685 h 6857999"/>
              <a:gd name="connsiteX10442" fmla="*/ 1436186 w 5286365"/>
              <a:gd name="connsiteY10442" fmla="*/ 5142700 h 6857999"/>
              <a:gd name="connsiteX10443" fmla="*/ 1434995 w 5286365"/>
              <a:gd name="connsiteY10443" fmla="*/ 5137144 h 6857999"/>
              <a:gd name="connsiteX10444" fmla="*/ 1434598 w 5286365"/>
              <a:gd name="connsiteY10444" fmla="*/ 5131588 h 6857999"/>
              <a:gd name="connsiteX10445" fmla="*/ 1426662 w 5286365"/>
              <a:gd name="connsiteY10445" fmla="*/ 5135160 h 6857999"/>
              <a:gd name="connsiteX10446" fmla="*/ 1419123 w 5286365"/>
              <a:gd name="connsiteY10446" fmla="*/ 5138732 h 6857999"/>
              <a:gd name="connsiteX10447" fmla="*/ 1411980 w 5286365"/>
              <a:gd name="connsiteY10447" fmla="*/ 5142700 h 6857999"/>
              <a:gd name="connsiteX10448" fmla="*/ 1406028 w 5286365"/>
              <a:gd name="connsiteY10448" fmla="*/ 5146669 h 6857999"/>
              <a:gd name="connsiteX10449" fmla="*/ 1400076 w 5286365"/>
              <a:gd name="connsiteY10449" fmla="*/ 5151432 h 6857999"/>
              <a:gd name="connsiteX10450" fmla="*/ 1394917 w 5286365"/>
              <a:gd name="connsiteY10450" fmla="*/ 5156591 h 6857999"/>
              <a:gd name="connsiteX10451" fmla="*/ 1390156 w 5286365"/>
              <a:gd name="connsiteY10451" fmla="*/ 5162147 h 6857999"/>
              <a:gd name="connsiteX10452" fmla="*/ 1385791 w 5286365"/>
              <a:gd name="connsiteY10452" fmla="*/ 5167704 h 6857999"/>
              <a:gd name="connsiteX10453" fmla="*/ 1381823 w 5286365"/>
              <a:gd name="connsiteY10453" fmla="*/ 5173657 h 6857999"/>
              <a:gd name="connsiteX10454" fmla="*/ 1378251 w 5286365"/>
              <a:gd name="connsiteY10454" fmla="*/ 5180404 h 6857999"/>
              <a:gd name="connsiteX10455" fmla="*/ 1375474 w 5286365"/>
              <a:gd name="connsiteY10455" fmla="*/ 5186754 h 6857999"/>
              <a:gd name="connsiteX10456" fmla="*/ 1372299 w 5286365"/>
              <a:gd name="connsiteY10456" fmla="*/ 5193897 h 6857999"/>
              <a:gd name="connsiteX10457" fmla="*/ 1369918 w 5286365"/>
              <a:gd name="connsiteY10457" fmla="*/ 5200644 h 6857999"/>
              <a:gd name="connsiteX10458" fmla="*/ 1367934 w 5286365"/>
              <a:gd name="connsiteY10458" fmla="*/ 5208185 h 6857999"/>
              <a:gd name="connsiteX10459" fmla="*/ 1364363 w 5286365"/>
              <a:gd name="connsiteY10459" fmla="*/ 5223266 h 6857999"/>
              <a:gd name="connsiteX10460" fmla="*/ 1360395 w 5286365"/>
              <a:gd name="connsiteY10460" fmla="*/ 5218900 h 6857999"/>
              <a:gd name="connsiteX10461" fmla="*/ 1357220 w 5286365"/>
              <a:gd name="connsiteY10461" fmla="*/ 5213741 h 6857999"/>
              <a:gd name="connsiteX10462" fmla="*/ 1355236 w 5286365"/>
              <a:gd name="connsiteY10462" fmla="*/ 5209375 h 6857999"/>
              <a:gd name="connsiteX10463" fmla="*/ 1354443 w 5286365"/>
              <a:gd name="connsiteY10463" fmla="*/ 5203819 h 6857999"/>
              <a:gd name="connsiteX10464" fmla="*/ 1354046 w 5286365"/>
              <a:gd name="connsiteY10464" fmla="*/ 5198660 h 6857999"/>
              <a:gd name="connsiteX10465" fmla="*/ 1354443 w 5286365"/>
              <a:gd name="connsiteY10465" fmla="*/ 5193104 h 6857999"/>
              <a:gd name="connsiteX10466" fmla="*/ 1355236 w 5286365"/>
              <a:gd name="connsiteY10466" fmla="*/ 5188341 h 6857999"/>
              <a:gd name="connsiteX10467" fmla="*/ 1356824 w 5286365"/>
              <a:gd name="connsiteY10467" fmla="*/ 5182785 h 6857999"/>
              <a:gd name="connsiteX10468" fmla="*/ 1358808 w 5286365"/>
              <a:gd name="connsiteY10468" fmla="*/ 5177625 h 6857999"/>
              <a:gd name="connsiteX10469" fmla="*/ 1361189 w 5286365"/>
              <a:gd name="connsiteY10469" fmla="*/ 5172863 h 6857999"/>
              <a:gd name="connsiteX10470" fmla="*/ 1363966 w 5286365"/>
              <a:gd name="connsiteY10470" fmla="*/ 5167704 h 6857999"/>
              <a:gd name="connsiteX10471" fmla="*/ 1366744 w 5286365"/>
              <a:gd name="connsiteY10471" fmla="*/ 5163338 h 6857999"/>
              <a:gd name="connsiteX10472" fmla="*/ 1373093 w 5286365"/>
              <a:gd name="connsiteY10472" fmla="*/ 5155004 h 6857999"/>
              <a:gd name="connsiteX10473" fmla="*/ 1379045 w 5286365"/>
              <a:gd name="connsiteY10473" fmla="*/ 5149050 h 6857999"/>
              <a:gd name="connsiteX10474" fmla="*/ 1375871 w 5286365"/>
              <a:gd name="connsiteY10474" fmla="*/ 5146669 h 6857999"/>
              <a:gd name="connsiteX10475" fmla="*/ 1373093 w 5286365"/>
              <a:gd name="connsiteY10475" fmla="*/ 5143891 h 6857999"/>
              <a:gd name="connsiteX10476" fmla="*/ 1370315 w 5286365"/>
              <a:gd name="connsiteY10476" fmla="*/ 5141113 h 6857999"/>
              <a:gd name="connsiteX10477" fmla="*/ 1367934 w 5286365"/>
              <a:gd name="connsiteY10477" fmla="*/ 5137938 h 6857999"/>
              <a:gd name="connsiteX10478" fmla="*/ 1365950 w 5286365"/>
              <a:gd name="connsiteY10478" fmla="*/ 5134366 h 6857999"/>
              <a:gd name="connsiteX10479" fmla="*/ 1364363 w 5286365"/>
              <a:gd name="connsiteY10479" fmla="*/ 5131191 h 6857999"/>
              <a:gd name="connsiteX10480" fmla="*/ 1361189 w 5286365"/>
              <a:gd name="connsiteY10480" fmla="*/ 5122857 h 6857999"/>
              <a:gd name="connsiteX10481" fmla="*/ 1359205 w 5286365"/>
              <a:gd name="connsiteY10481" fmla="*/ 5114919 h 6857999"/>
              <a:gd name="connsiteX10482" fmla="*/ 1357220 w 5286365"/>
              <a:gd name="connsiteY10482" fmla="*/ 5106585 h 6857999"/>
              <a:gd name="connsiteX10483" fmla="*/ 1355236 w 5286365"/>
              <a:gd name="connsiteY10483" fmla="*/ 5098250 h 6857999"/>
              <a:gd name="connsiteX10484" fmla="*/ 1353252 w 5286365"/>
              <a:gd name="connsiteY10484" fmla="*/ 5089916 h 6857999"/>
              <a:gd name="connsiteX10485" fmla="*/ 1350872 w 5286365"/>
              <a:gd name="connsiteY10485" fmla="*/ 5082375 h 6857999"/>
              <a:gd name="connsiteX10486" fmla="*/ 1347697 w 5286365"/>
              <a:gd name="connsiteY10486" fmla="*/ 5074835 h 6857999"/>
              <a:gd name="connsiteX10487" fmla="*/ 1345713 w 5286365"/>
              <a:gd name="connsiteY10487" fmla="*/ 5071263 h 6857999"/>
              <a:gd name="connsiteX10488" fmla="*/ 1343332 w 5286365"/>
              <a:gd name="connsiteY10488" fmla="*/ 5068088 h 6857999"/>
              <a:gd name="connsiteX10489" fmla="*/ 1340951 w 5286365"/>
              <a:gd name="connsiteY10489" fmla="*/ 5065310 h 6857999"/>
              <a:gd name="connsiteX10490" fmla="*/ 1337777 w 5286365"/>
              <a:gd name="connsiteY10490" fmla="*/ 5062929 h 6857999"/>
              <a:gd name="connsiteX10491" fmla="*/ 1334206 w 5286365"/>
              <a:gd name="connsiteY10491" fmla="*/ 5060150 h 6857999"/>
              <a:gd name="connsiteX10492" fmla="*/ 1330634 w 5286365"/>
              <a:gd name="connsiteY10492" fmla="*/ 5058166 h 6857999"/>
              <a:gd name="connsiteX10493" fmla="*/ 1326269 w 5286365"/>
              <a:gd name="connsiteY10493" fmla="*/ 5056182 h 6857999"/>
              <a:gd name="connsiteX10494" fmla="*/ 1321904 w 5286365"/>
              <a:gd name="connsiteY10494" fmla="*/ 5054594 h 6857999"/>
              <a:gd name="connsiteX10495" fmla="*/ 1316349 w 5286365"/>
              <a:gd name="connsiteY10495" fmla="*/ 5053800 h 6857999"/>
              <a:gd name="connsiteX10496" fmla="*/ 1310794 w 5286365"/>
              <a:gd name="connsiteY10496" fmla="*/ 5053404 h 6857999"/>
              <a:gd name="connsiteX10497" fmla="*/ 1304048 w 5286365"/>
              <a:gd name="connsiteY10497" fmla="*/ 5053404 h 6857999"/>
              <a:gd name="connsiteX10498" fmla="*/ 1297302 w 5286365"/>
              <a:gd name="connsiteY10498" fmla="*/ 5053404 h 6857999"/>
              <a:gd name="connsiteX10499" fmla="*/ 1299683 w 5286365"/>
              <a:gd name="connsiteY10499" fmla="*/ 5050229 h 6857999"/>
              <a:gd name="connsiteX10500" fmla="*/ 1302064 w 5286365"/>
              <a:gd name="connsiteY10500" fmla="*/ 5047054 h 6857999"/>
              <a:gd name="connsiteX10501" fmla="*/ 1303651 w 5286365"/>
              <a:gd name="connsiteY10501" fmla="*/ 5044275 h 6857999"/>
              <a:gd name="connsiteX10502" fmla="*/ 1305238 w 5286365"/>
              <a:gd name="connsiteY10502" fmla="*/ 5041100 h 6857999"/>
              <a:gd name="connsiteX10503" fmla="*/ 1306032 w 5286365"/>
              <a:gd name="connsiteY10503" fmla="*/ 5038719 h 6857999"/>
              <a:gd name="connsiteX10504" fmla="*/ 1306826 w 5286365"/>
              <a:gd name="connsiteY10504" fmla="*/ 5035544 h 6857999"/>
              <a:gd name="connsiteX10505" fmla="*/ 1307222 w 5286365"/>
              <a:gd name="connsiteY10505" fmla="*/ 5033163 h 6857999"/>
              <a:gd name="connsiteX10506" fmla="*/ 1306826 w 5286365"/>
              <a:gd name="connsiteY10506" fmla="*/ 5030782 h 6857999"/>
              <a:gd name="connsiteX10507" fmla="*/ 1306826 w 5286365"/>
              <a:gd name="connsiteY10507" fmla="*/ 5027607 h 6857999"/>
              <a:gd name="connsiteX10508" fmla="*/ 1305635 w 5286365"/>
              <a:gd name="connsiteY10508" fmla="*/ 5025225 h 6857999"/>
              <a:gd name="connsiteX10509" fmla="*/ 1303651 w 5286365"/>
              <a:gd name="connsiteY10509" fmla="*/ 5020463 h 6857999"/>
              <a:gd name="connsiteX10510" fmla="*/ 1300080 w 5286365"/>
              <a:gd name="connsiteY10510" fmla="*/ 5015700 h 6857999"/>
              <a:gd name="connsiteX10511" fmla="*/ 1296112 w 5286365"/>
              <a:gd name="connsiteY10511" fmla="*/ 5010938 h 6857999"/>
              <a:gd name="connsiteX10512" fmla="*/ 1291747 w 5286365"/>
              <a:gd name="connsiteY10512" fmla="*/ 5006572 h 6857999"/>
              <a:gd name="connsiteX10513" fmla="*/ 1286588 w 5286365"/>
              <a:gd name="connsiteY10513" fmla="*/ 5002207 h 6857999"/>
              <a:gd name="connsiteX10514" fmla="*/ 1275478 w 5286365"/>
              <a:gd name="connsiteY10514" fmla="*/ 4993079 h 6857999"/>
              <a:gd name="connsiteX10515" fmla="*/ 1264367 w 5286365"/>
              <a:gd name="connsiteY10515" fmla="*/ 4983950 h 6857999"/>
              <a:gd name="connsiteX10516" fmla="*/ 1260002 w 5286365"/>
              <a:gd name="connsiteY10516" fmla="*/ 4978791 h 6857999"/>
              <a:gd name="connsiteX10517" fmla="*/ 1255637 w 5286365"/>
              <a:gd name="connsiteY10517" fmla="*/ 4974029 h 6857999"/>
              <a:gd name="connsiteX10518" fmla="*/ 1261589 w 5286365"/>
              <a:gd name="connsiteY10518" fmla="*/ 4970457 h 6857999"/>
              <a:gd name="connsiteX10519" fmla="*/ 1266351 w 5286365"/>
              <a:gd name="connsiteY10519" fmla="*/ 4968472 h 6857999"/>
              <a:gd name="connsiteX10520" fmla="*/ 1269129 w 5286365"/>
              <a:gd name="connsiteY10520" fmla="*/ 4968075 h 6857999"/>
              <a:gd name="connsiteX10521" fmla="*/ 1271113 w 5286365"/>
              <a:gd name="connsiteY10521" fmla="*/ 4967282 h 6857999"/>
              <a:gd name="connsiteX10522" fmla="*/ 1273097 w 5286365"/>
              <a:gd name="connsiteY10522" fmla="*/ 4968075 h 6857999"/>
              <a:gd name="connsiteX10523" fmla="*/ 1274684 w 5286365"/>
              <a:gd name="connsiteY10523" fmla="*/ 4968472 h 6857999"/>
              <a:gd name="connsiteX10524" fmla="*/ 1278255 w 5286365"/>
              <a:gd name="connsiteY10524" fmla="*/ 4970060 h 6857999"/>
              <a:gd name="connsiteX10525" fmla="*/ 1280636 w 5286365"/>
              <a:gd name="connsiteY10525" fmla="*/ 4972838 h 6857999"/>
              <a:gd name="connsiteX10526" fmla="*/ 1283017 w 5286365"/>
              <a:gd name="connsiteY10526" fmla="*/ 4976013 h 6857999"/>
              <a:gd name="connsiteX10527" fmla="*/ 1285001 w 5286365"/>
              <a:gd name="connsiteY10527" fmla="*/ 4979982 h 6857999"/>
              <a:gd name="connsiteX10528" fmla="*/ 1288969 w 5286365"/>
              <a:gd name="connsiteY10528" fmla="*/ 4988316 h 6857999"/>
              <a:gd name="connsiteX10529" fmla="*/ 1292541 w 5286365"/>
              <a:gd name="connsiteY10529" fmla="*/ 4997047 h 6857999"/>
              <a:gd name="connsiteX10530" fmla="*/ 1295318 w 5286365"/>
              <a:gd name="connsiteY10530" fmla="*/ 5001016 h 6857999"/>
              <a:gd name="connsiteX10531" fmla="*/ 1297699 w 5286365"/>
              <a:gd name="connsiteY10531" fmla="*/ 5004191 h 6857999"/>
              <a:gd name="connsiteX10532" fmla="*/ 1300477 w 5286365"/>
              <a:gd name="connsiteY10532" fmla="*/ 5006572 h 6857999"/>
              <a:gd name="connsiteX10533" fmla="*/ 1302064 w 5286365"/>
              <a:gd name="connsiteY10533" fmla="*/ 5006969 h 6857999"/>
              <a:gd name="connsiteX10534" fmla="*/ 1304048 w 5286365"/>
              <a:gd name="connsiteY10534" fmla="*/ 5007366 h 6857999"/>
              <a:gd name="connsiteX10535" fmla="*/ 1310000 w 5286365"/>
              <a:gd name="connsiteY10535" fmla="*/ 5006175 h 6857999"/>
              <a:gd name="connsiteX10536" fmla="*/ 1312381 w 5286365"/>
              <a:gd name="connsiteY10536" fmla="*/ 5004985 h 6857999"/>
              <a:gd name="connsiteX10537" fmla="*/ 1314365 w 5286365"/>
              <a:gd name="connsiteY10537" fmla="*/ 5004191 h 6857999"/>
              <a:gd name="connsiteX10538" fmla="*/ 1315159 w 5286365"/>
              <a:gd name="connsiteY10538" fmla="*/ 5003000 h 6857999"/>
              <a:gd name="connsiteX10539" fmla="*/ 1315555 w 5286365"/>
              <a:gd name="connsiteY10539" fmla="*/ 5002207 h 6857999"/>
              <a:gd name="connsiteX10540" fmla="*/ 1316349 w 5286365"/>
              <a:gd name="connsiteY10540" fmla="*/ 5000619 h 6857999"/>
              <a:gd name="connsiteX10541" fmla="*/ 1316349 w 5286365"/>
              <a:gd name="connsiteY10541" fmla="*/ 4999032 h 6857999"/>
              <a:gd name="connsiteX10542" fmla="*/ 1315159 w 5286365"/>
              <a:gd name="connsiteY10542" fmla="*/ 4995857 h 6857999"/>
              <a:gd name="connsiteX10543" fmla="*/ 1313175 w 5286365"/>
              <a:gd name="connsiteY10543" fmla="*/ 4993079 h 6857999"/>
              <a:gd name="connsiteX10544" fmla="*/ 1307222 w 5286365"/>
              <a:gd name="connsiteY10544" fmla="*/ 4985935 h 6857999"/>
              <a:gd name="connsiteX10545" fmla="*/ 1301270 w 5286365"/>
              <a:gd name="connsiteY10545" fmla="*/ 4978791 h 6857999"/>
              <a:gd name="connsiteX10546" fmla="*/ 1298096 w 5286365"/>
              <a:gd name="connsiteY10546" fmla="*/ 4974822 h 6857999"/>
              <a:gd name="connsiteX10547" fmla="*/ 1296509 w 5286365"/>
              <a:gd name="connsiteY10547" fmla="*/ 4970854 h 6857999"/>
              <a:gd name="connsiteX10548" fmla="*/ 1296112 w 5286365"/>
              <a:gd name="connsiteY10548" fmla="*/ 4969266 h 6857999"/>
              <a:gd name="connsiteX10549" fmla="*/ 1295715 w 5286365"/>
              <a:gd name="connsiteY10549" fmla="*/ 4967282 h 6857999"/>
              <a:gd name="connsiteX10550" fmla="*/ 1296112 w 5286365"/>
              <a:gd name="connsiteY10550" fmla="*/ 4965297 h 6857999"/>
              <a:gd name="connsiteX10551" fmla="*/ 1296509 w 5286365"/>
              <a:gd name="connsiteY10551" fmla="*/ 4963710 h 6857999"/>
              <a:gd name="connsiteX10552" fmla="*/ 1297699 w 5286365"/>
              <a:gd name="connsiteY10552" fmla="*/ 4961725 h 6857999"/>
              <a:gd name="connsiteX10553" fmla="*/ 1299286 w 5286365"/>
              <a:gd name="connsiteY10553" fmla="*/ 4959741 h 6857999"/>
              <a:gd name="connsiteX10554" fmla="*/ 1300477 w 5286365"/>
              <a:gd name="connsiteY10554" fmla="*/ 4958550 h 6857999"/>
              <a:gd name="connsiteX10555" fmla="*/ 1303254 w 5286365"/>
              <a:gd name="connsiteY10555" fmla="*/ 4956963 h 6857999"/>
              <a:gd name="connsiteX10556" fmla="*/ 1300477 w 5286365"/>
              <a:gd name="connsiteY10556" fmla="*/ 4953788 h 6857999"/>
              <a:gd name="connsiteX10557" fmla="*/ 1298096 w 5286365"/>
              <a:gd name="connsiteY10557" fmla="*/ 4951804 h 6857999"/>
              <a:gd name="connsiteX10558" fmla="*/ 1296112 w 5286365"/>
              <a:gd name="connsiteY10558" fmla="*/ 4951407 h 6857999"/>
              <a:gd name="connsiteX10559" fmla="*/ 1293731 w 5286365"/>
              <a:gd name="connsiteY10559" fmla="*/ 4951407 h 6857999"/>
              <a:gd name="connsiteX10560" fmla="*/ 1290953 w 5286365"/>
              <a:gd name="connsiteY10560" fmla="*/ 4951804 h 6857999"/>
              <a:gd name="connsiteX10561" fmla="*/ 1288572 w 5286365"/>
              <a:gd name="connsiteY10561" fmla="*/ 4952994 h 6857999"/>
              <a:gd name="connsiteX10562" fmla="*/ 1283414 w 5286365"/>
              <a:gd name="connsiteY10562" fmla="*/ 4956169 h 6857999"/>
              <a:gd name="connsiteX10563" fmla="*/ 1279049 w 5286365"/>
              <a:gd name="connsiteY10563" fmla="*/ 4959741 h 6857999"/>
              <a:gd name="connsiteX10564" fmla="*/ 1276668 w 5286365"/>
              <a:gd name="connsiteY10564" fmla="*/ 4960932 h 6857999"/>
              <a:gd name="connsiteX10565" fmla="*/ 1273890 w 5286365"/>
              <a:gd name="connsiteY10565" fmla="*/ 4961725 h 6857999"/>
              <a:gd name="connsiteX10566" fmla="*/ 1271113 w 5286365"/>
              <a:gd name="connsiteY10566" fmla="*/ 4961725 h 6857999"/>
              <a:gd name="connsiteX10567" fmla="*/ 1268732 w 5286365"/>
              <a:gd name="connsiteY10567" fmla="*/ 4961329 h 6857999"/>
              <a:gd name="connsiteX10568" fmla="*/ 1265954 w 5286365"/>
              <a:gd name="connsiteY10568" fmla="*/ 4959741 h 6857999"/>
              <a:gd name="connsiteX10569" fmla="*/ 1263177 w 5286365"/>
              <a:gd name="connsiteY10569" fmla="*/ 4956963 h 6857999"/>
              <a:gd name="connsiteX10570" fmla="*/ 1263970 w 5286365"/>
              <a:gd name="connsiteY10570" fmla="*/ 4947438 h 6857999"/>
              <a:gd name="connsiteX10571" fmla="*/ 1265557 w 5286365"/>
              <a:gd name="connsiteY10571" fmla="*/ 4936722 h 6857999"/>
              <a:gd name="connsiteX10572" fmla="*/ 1269922 w 5286365"/>
              <a:gd name="connsiteY10572" fmla="*/ 4915688 h 6857999"/>
              <a:gd name="connsiteX10573" fmla="*/ 1275081 w 5286365"/>
              <a:gd name="connsiteY10573" fmla="*/ 4893066 h 6857999"/>
              <a:gd name="connsiteX10574" fmla="*/ 1277065 w 5286365"/>
              <a:gd name="connsiteY10574" fmla="*/ 4881954 h 6857999"/>
              <a:gd name="connsiteX10575" fmla="*/ 1279446 w 5286365"/>
              <a:gd name="connsiteY10575" fmla="*/ 4870444 h 6857999"/>
              <a:gd name="connsiteX10576" fmla="*/ 1281033 w 5286365"/>
              <a:gd name="connsiteY10576" fmla="*/ 4859332 h 6857999"/>
              <a:gd name="connsiteX10577" fmla="*/ 1282223 w 5286365"/>
              <a:gd name="connsiteY10577" fmla="*/ 4848616 h 6857999"/>
              <a:gd name="connsiteX10578" fmla="*/ 1282620 w 5286365"/>
              <a:gd name="connsiteY10578" fmla="*/ 4837504 h 6857999"/>
              <a:gd name="connsiteX10579" fmla="*/ 1282223 w 5286365"/>
              <a:gd name="connsiteY10579" fmla="*/ 4826391 h 6857999"/>
              <a:gd name="connsiteX10580" fmla="*/ 1280239 w 5286365"/>
              <a:gd name="connsiteY10580" fmla="*/ 4815675 h 6857999"/>
              <a:gd name="connsiteX10581" fmla="*/ 1279049 w 5286365"/>
              <a:gd name="connsiteY10581" fmla="*/ 4810913 h 6857999"/>
              <a:gd name="connsiteX10582" fmla="*/ 1277462 w 5286365"/>
              <a:gd name="connsiteY10582" fmla="*/ 4805754 h 6857999"/>
              <a:gd name="connsiteX10583" fmla="*/ 1275478 w 5286365"/>
              <a:gd name="connsiteY10583" fmla="*/ 4800594 h 6857999"/>
              <a:gd name="connsiteX10584" fmla="*/ 1273494 w 5286365"/>
              <a:gd name="connsiteY10584" fmla="*/ 4795832 h 6857999"/>
              <a:gd name="connsiteX10585" fmla="*/ 1271113 w 5286365"/>
              <a:gd name="connsiteY10585" fmla="*/ 4791069 h 6857999"/>
              <a:gd name="connsiteX10586" fmla="*/ 1267938 w 5286365"/>
              <a:gd name="connsiteY10586" fmla="*/ 4786704 h 6857999"/>
              <a:gd name="connsiteX10587" fmla="*/ 1265954 w 5286365"/>
              <a:gd name="connsiteY10587" fmla="*/ 4786704 h 6857999"/>
              <a:gd name="connsiteX10588" fmla="*/ 1264367 w 5286365"/>
              <a:gd name="connsiteY10588" fmla="*/ 4787894 h 6857999"/>
              <a:gd name="connsiteX10589" fmla="*/ 1263177 w 5286365"/>
              <a:gd name="connsiteY10589" fmla="*/ 4788688 h 6857999"/>
              <a:gd name="connsiteX10590" fmla="*/ 1262383 w 5286365"/>
              <a:gd name="connsiteY10590" fmla="*/ 4789879 h 6857999"/>
              <a:gd name="connsiteX10591" fmla="*/ 1261193 w 5286365"/>
              <a:gd name="connsiteY10591" fmla="*/ 4792260 h 6857999"/>
              <a:gd name="connsiteX10592" fmla="*/ 1260399 w 5286365"/>
              <a:gd name="connsiteY10592" fmla="*/ 4795435 h 6857999"/>
              <a:gd name="connsiteX10593" fmla="*/ 1260399 w 5286365"/>
              <a:gd name="connsiteY10593" fmla="*/ 4802182 h 6857999"/>
              <a:gd name="connsiteX10594" fmla="*/ 1260399 w 5286365"/>
              <a:gd name="connsiteY10594" fmla="*/ 4805754 h 6857999"/>
              <a:gd name="connsiteX10595" fmla="*/ 1260399 w 5286365"/>
              <a:gd name="connsiteY10595" fmla="*/ 4809325 h 6857999"/>
              <a:gd name="connsiteX10596" fmla="*/ 1252463 w 5286365"/>
              <a:gd name="connsiteY10596" fmla="*/ 4800197 h 6857999"/>
              <a:gd name="connsiteX10597" fmla="*/ 1249288 w 5286365"/>
              <a:gd name="connsiteY10597" fmla="*/ 4797816 h 6857999"/>
              <a:gd name="connsiteX10598" fmla="*/ 1246907 w 5286365"/>
              <a:gd name="connsiteY10598" fmla="*/ 4796229 h 6857999"/>
              <a:gd name="connsiteX10599" fmla="*/ 1244527 w 5286365"/>
              <a:gd name="connsiteY10599" fmla="*/ 4795435 h 6857999"/>
              <a:gd name="connsiteX10600" fmla="*/ 1240558 w 5286365"/>
              <a:gd name="connsiteY10600" fmla="*/ 4794244 h 6857999"/>
              <a:gd name="connsiteX10601" fmla="*/ 1227861 w 5286365"/>
              <a:gd name="connsiteY10601" fmla="*/ 4792657 h 6857999"/>
              <a:gd name="connsiteX10602" fmla="*/ 1229448 w 5286365"/>
              <a:gd name="connsiteY10602" fmla="*/ 4791863 h 6857999"/>
              <a:gd name="connsiteX10603" fmla="*/ 1231035 w 5286365"/>
              <a:gd name="connsiteY10603" fmla="*/ 4790672 h 6857999"/>
              <a:gd name="connsiteX10604" fmla="*/ 1231829 w 5286365"/>
              <a:gd name="connsiteY10604" fmla="*/ 4789085 h 6857999"/>
              <a:gd name="connsiteX10605" fmla="*/ 1233019 w 5286365"/>
              <a:gd name="connsiteY10605" fmla="*/ 4787894 h 6857999"/>
              <a:gd name="connsiteX10606" fmla="*/ 1234606 w 5286365"/>
              <a:gd name="connsiteY10606" fmla="*/ 4783529 h 6857999"/>
              <a:gd name="connsiteX10607" fmla="*/ 1234606 w 5286365"/>
              <a:gd name="connsiteY10607" fmla="*/ 4779560 h 6857999"/>
              <a:gd name="connsiteX10608" fmla="*/ 1233813 w 5286365"/>
              <a:gd name="connsiteY10608" fmla="*/ 4777179 h 6857999"/>
              <a:gd name="connsiteX10609" fmla="*/ 1233416 w 5286365"/>
              <a:gd name="connsiteY10609" fmla="*/ 4775988 h 6857999"/>
              <a:gd name="connsiteX10610" fmla="*/ 1233019 w 5286365"/>
              <a:gd name="connsiteY10610" fmla="*/ 4775591 h 6857999"/>
              <a:gd name="connsiteX10611" fmla="*/ 1231829 w 5286365"/>
              <a:gd name="connsiteY10611" fmla="*/ 4775988 h 6857999"/>
              <a:gd name="connsiteX10612" fmla="*/ 1230241 w 5286365"/>
              <a:gd name="connsiteY10612" fmla="*/ 4776782 h 6857999"/>
              <a:gd name="connsiteX10613" fmla="*/ 1229448 w 5286365"/>
              <a:gd name="connsiteY10613" fmla="*/ 4778766 h 6857999"/>
              <a:gd name="connsiteX10614" fmla="*/ 1227861 w 5286365"/>
              <a:gd name="connsiteY10614" fmla="*/ 4781147 h 6857999"/>
              <a:gd name="connsiteX10615" fmla="*/ 1226273 w 5286365"/>
              <a:gd name="connsiteY10615" fmla="*/ 4779560 h 6857999"/>
              <a:gd name="connsiteX10616" fmla="*/ 1225877 w 5286365"/>
              <a:gd name="connsiteY10616" fmla="*/ 4778766 h 6857999"/>
              <a:gd name="connsiteX10617" fmla="*/ 1225480 w 5286365"/>
              <a:gd name="connsiteY10617" fmla="*/ 4777179 h 6857999"/>
              <a:gd name="connsiteX10618" fmla="*/ 1225083 w 5286365"/>
              <a:gd name="connsiteY10618" fmla="*/ 4775591 h 6857999"/>
              <a:gd name="connsiteX10619" fmla="*/ 1225480 w 5286365"/>
              <a:gd name="connsiteY10619" fmla="*/ 4772019 h 6857999"/>
              <a:gd name="connsiteX10620" fmla="*/ 1227067 w 5286365"/>
              <a:gd name="connsiteY10620" fmla="*/ 4768844 h 6857999"/>
              <a:gd name="connsiteX10621" fmla="*/ 1229051 w 5286365"/>
              <a:gd name="connsiteY10621" fmla="*/ 4764479 h 6857999"/>
              <a:gd name="connsiteX10622" fmla="*/ 1231432 w 5286365"/>
              <a:gd name="connsiteY10622" fmla="*/ 4760510 h 6857999"/>
              <a:gd name="connsiteX10623" fmla="*/ 1237384 w 5286365"/>
              <a:gd name="connsiteY10623" fmla="*/ 4752175 h 6857999"/>
              <a:gd name="connsiteX10624" fmla="*/ 1242939 w 5286365"/>
              <a:gd name="connsiteY10624" fmla="*/ 4743444 h 6857999"/>
              <a:gd name="connsiteX10625" fmla="*/ 1245320 w 5286365"/>
              <a:gd name="connsiteY10625" fmla="*/ 4739079 h 6857999"/>
              <a:gd name="connsiteX10626" fmla="*/ 1246907 w 5286365"/>
              <a:gd name="connsiteY10626" fmla="*/ 4734713 h 6857999"/>
              <a:gd name="connsiteX10627" fmla="*/ 1247304 w 5286365"/>
              <a:gd name="connsiteY10627" fmla="*/ 4730347 h 6857999"/>
              <a:gd name="connsiteX10628" fmla="*/ 1246907 w 5286365"/>
              <a:gd name="connsiteY10628" fmla="*/ 4726379 h 6857999"/>
              <a:gd name="connsiteX10629" fmla="*/ 1246511 w 5286365"/>
              <a:gd name="connsiteY10629" fmla="*/ 4724394 h 6857999"/>
              <a:gd name="connsiteX10630" fmla="*/ 1245320 w 5286365"/>
              <a:gd name="connsiteY10630" fmla="*/ 4722410 h 6857999"/>
              <a:gd name="connsiteX10631" fmla="*/ 1244527 w 5286365"/>
              <a:gd name="connsiteY10631" fmla="*/ 4720425 h 6857999"/>
              <a:gd name="connsiteX10632" fmla="*/ 1242543 w 5286365"/>
              <a:gd name="connsiteY10632" fmla="*/ 4718441 h 6857999"/>
              <a:gd name="connsiteX10633" fmla="*/ 1247304 w 5286365"/>
              <a:gd name="connsiteY10633" fmla="*/ 4720425 h 6857999"/>
              <a:gd name="connsiteX10634" fmla="*/ 1252860 w 5286365"/>
              <a:gd name="connsiteY10634" fmla="*/ 4722410 h 6857999"/>
              <a:gd name="connsiteX10635" fmla="*/ 1259209 w 5286365"/>
              <a:gd name="connsiteY10635" fmla="*/ 4723600 h 6857999"/>
              <a:gd name="connsiteX10636" fmla="*/ 1266351 w 5286365"/>
              <a:gd name="connsiteY10636" fmla="*/ 4723997 h 6857999"/>
              <a:gd name="connsiteX10637" fmla="*/ 1265954 w 5286365"/>
              <a:gd name="connsiteY10637" fmla="*/ 4701375 h 6857999"/>
              <a:gd name="connsiteX10638" fmla="*/ 1261193 w 5286365"/>
              <a:gd name="connsiteY10638" fmla="*/ 4703360 h 6857999"/>
              <a:gd name="connsiteX10639" fmla="*/ 1256431 w 5286365"/>
              <a:gd name="connsiteY10639" fmla="*/ 4705344 h 6857999"/>
              <a:gd name="connsiteX10640" fmla="*/ 1254447 w 5286365"/>
              <a:gd name="connsiteY10640" fmla="*/ 4706932 h 6857999"/>
              <a:gd name="connsiteX10641" fmla="*/ 1252463 w 5286365"/>
              <a:gd name="connsiteY10641" fmla="*/ 4708519 h 6857999"/>
              <a:gd name="connsiteX10642" fmla="*/ 1251669 w 5286365"/>
              <a:gd name="connsiteY10642" fmla="*/ 4710504 h 6857999"/>
              <a:gd name="connsiteX10643" fmla="*/ 1250479 w 5286365"/>
              <a:gd name="connsiteY10643" fmla="*/ 4712885 h 6857999"/>
              <a:gd name="connsiteX10644" fmla="*/ 1252860 w 5286365"/>
              <a:gd name="connsiteY10644" fmla="*/ 4695819 h 6857999"/>
              <a:gd name="connsiteX10645" fmla="*/ 1254844 w 5286365"/>
              <a:gd name="connsiteY10645" fmla="*/ 4678754 h 6857999"/>
              <a:gd name="connsiteX10646" fmla="*/ 1256034 w 5286365"/>
              <a:gd name="connsiteY10646" fmla="*/ 4660894 h 6857999"/>
              <a:gd name="connsiteX10647" fmla="*/ 1256431 w 5286365"/>
              <a:gd name="connsiteY10647" fmla="*/ 4642638 h 6857999"/>
              <a:gd name="connsiteX10648" fmla="*/ 1256431 w 5286365"/>
              <a:gd name="connsiteY10648" fmla="*/ 4606125 h 6857999"/>
              <a:gd name="connsiteX10649" fmla="*/ 1256431 w 5286365"/>
              <a:gd name="connsiteY10649" fmla="*/ 4568819 h 6857999"/>
              <a:gd name="connsiteX10650" fmla="*/ 1256828 w 5286365"/>
              <a:gd name="connsiteY10650" fmla="*/ 4550166 h 6857999"/>
              <a:gd name="connsiteX10651" fmla="*/ 1257621 w 5286365"/>
              <a:gd name="connsiteY10651" fmla="*/ 4531910 h 6857999"/>
              <a:gd name="connsiteX10652" fmla="*/ 1258415 w 5286365"/>
              <a:gd name="connsiteY10652" fmla="*/ 4513654 h 6857999"/>
              <a:gd name="connsiteX10653" fmla="*/ 1260399 w 5286365"/>
              <a:gd name="connsiteY10653" fmla="*/ 4496191 h 6857999"/>
              <a:gd name="connsiteX10654" fmla="*/ 1263177 w 5286365"/>
              <a:gd name="connsiteY10654" fmla="*/ 4478729 h 6857999"/>
              <a:gd name="connsiteX10655" fmla="*/ 1266351 w 5286365"/>
              <a:gd name="connsiteY10655" fmla="*/ 4460869 h 6857999"/>
              <a:gd name="connsiteX10656" fmla="*/ 1269129 w 5286365"/>
              <a:gd name="connsiteY10656" fmla="*/ 4452932 h 6857999"/>
              <a:gd name="connsiteX10657" fmla="*/ 1271113 w 5286365"/>
              <a:gd name="connsiteY10657" fmla="*/ 4444597 h 6857999"/>
              <a:gd name="connsiteX10658" fmla="*/ 1273890 w 5286365"/>
              <a:gd name="connsiteY10658" fmla="*/ 4436263 h 6857999"/>
              <a:gd name="connsiteX10659" fmla="*/ 1277065 w 5286365"/>
              <a:gd name="connsiteY10659" fmla="*/ 4428325 h 6857999"/>
              <a:gd name="connsiteX10660" fmla="*/ 1277065 w 5286365"/>
              <a:gd name="connsiteY10660" fmla="*/ 4426341 h 6857999"/>
              <a:gd name="connsiteX10661" fmla="*/ 1276271 w 5286365"/>
              <a:gd name="connsiteY10661" fmla="*/ 4424754 h 6857999"/>
              <a:gd name="connsiteX10662" fmla="*/ 1275081 w 5286365"/>
              <a:gd name="connsiteY10662" fmla="*/ 4423960 h 6857999"/>
              <a:gd name="connsiteX10663" fmla="*/ 1273494 w 5286365"/>
              <a:gd name="connsiteY10663" fmla="*/ 4423166 h 6857999"/>
              <a:gd name="connsiteX10664" fmla="*/ 1271906 w 5286365"/>
              <a:gd name="connsiteY10664" fmla="*/ 4423166 h 6857999"/>
              <a:gd name="connsiteX10665" fmla="*/ 1270716 w 5286365"/>
              <a:gd name="connsiteY10665" fmla="*/ 4423960 h 6857999"/>
              <a:gd name="connsiteX10666" fmla="*/ 1267145 w 5286365"/>
              <a:gd name="connsiteY10666" fmla="*/ 4425944 h 6857999"/>
              <a:gd name="connsiteX10667" fmla="*/ 1263573 w 5286365"/>
              <a:gd name="connsiteY10667" fmla="*/ 4428722 h 6857999"/>
              <a:gd name="connsiteX10668" fmla="*/ 1262383 w 5286365"/>
              <a:gd name="connsiteY10668" fmla="*/ 4430310 h 6857999"/>
              <a:gd name="connsiteX10669" fmla="*/ 1261193 w 5286365"/>
              <a:gd name="connsiteY10669" fmla="*/ 4432294 h 6857999"/>
              <a:gd name="connsiteX10670" fmla="*/ 1260399 w 5286365"/>
              <a:gd name="connsiteY10670" fmla="*/ 4434279 h 6857999"/>
              <a:gd name="connsiteX10671" fmla="*/ 1260399 w 5286365"/>
              <a:gd name="connsiteY10671" fmla="*/ 4436263 h 6857999"/>
              <a:gd name="connsiteX10672" fmla="*/ 1260399 w 5286365"/>
              <a:gd name="connsiteY10672" fmla="*/ 4438247 h 6857999"/>
              <a:gd name="connsiteX10673" fmla="*/ 1261589 w 5286365"/>
              <a:gd name="connsiteY10673" fmla="*/ 4439835 h 6857999"/>
              <a:gd name="connsiteX10674" fmla="*/ 1258018 w 5286365"/>
              <a:gd name="connsiteY10674" fmla="*/ 4438247 h 6857999"/>
              <a:gd name="connsiteX10675" fmla="*/ 1256034 w 5286365"/>
              <a:gd name="connsiteY10675" fmla="*/ 4436263 h 6857999"/>
              <a:gd name="connsiteX10676" fmla="*/ 1254050 w 5286365"/>
              <a:gd name="connsiteY10676" fmla="*/ 4434279 h 6857999"/>
              <a:gd name="connsiteX10677" fmla="*/ 1252463 w 5286365"/>
              <a:gd name="connsiteY10677" fmla="*/ 4431500 h 6857999"/>
              <a:gd name="connsiteX10678" fmla="*/ 1252066 w 5286365"/>
              <a:gd name="connsiteY10678" fmla="*/ 4428325 h 6857999"/>
              <a:gd name="connsiteX10679" fmla="*/ 1252066 w 5286365"/>
              <a:gd name="connsiteY10679" fmla="*/ 4425547 h 6857999"/>
              <a:gd name="connsiteX10680" fmla="*/ 1252066 w 5286365"/>
              <a:gd name="connsiteY10680" fmla="*/ 4421975 h 6857999"/>
              <a:gd name="connsiteX10681" fmla="*/ 1252860 w 5286365"/>
              <a:gd name="connsiteY10681" fmla="*/ 4418800 h 6857999"/>
              <a:gd name="connsiteX10682" fmla="*/ 1254050 w 5286365"/>
              <a:gd name="connsiteY10682" fmla="*/ 4415229 h 6857999"/>
              <a:gd name="connsiteX10683" fmla="*/ 1255637 w 5286365"/>
              <a:gd name="connsiteY10683" fmla="*/ 4412450 h 6857999"/>
              <a:gd name="connsiteX10684" fmla="*/ 1256828 w 5286365"/>
              <a:gd name="connsiteY10684" fmla="*/ 4409275 h 6857999"/>
              <a:gd name="connsiteX10685" fmla="*/ 1259209 w 5286365"/>
              <a:gd name="connsiteY10685" fmla="*/ 4406894 h 6857999"/>
              <a:gd name="connsiteX10686" fmla="*/ 1261589 w 5286365"/>
              <a:gd name="connsiteY10686" fmla="*/ 4404116 h 6857999"/>
              <a:gd name="connsiteX10687" fmla="*/ 1263573 w 5286365"/>
              <a:gd name="connsiteY10687" fmla="*/ 4402132 h 6857999"/>
              <a:gd name="connsiteX10688" fmla="*/ 1265954 w 5286365"/>
              <a:gd name="connsiteY10688" fmla="*/ 4400941 h 6857999"/>
              <a:gd name="connsiteX10689" fmla="*/ 1268732 w 5286365"/>
              <a:gd name="connsiteY10689" fmla="*/ 4400147 h 6857999"/>
              <a:gd name="connsiteX10690" fmla="*/ 1262383 w 5286365"/>
              <a:gd name="connsiteY10690" fmla="*/ 4392210 h 6857999"/>
              <a:gd name="connsiteX10691" fmla="*/ 1258018 w 5286365"/>
              <a:gd name="connsiteY10691" fmla="*/ 4384272 h 6857999"/>
              <a:gd name="connsiteX10692" fmla="*/ 1254844 w 5286365"/>
              <a:gd name="connsiteY10692" fmla="*/ 4377129 h 6857999"/>
              <a:gd name="connsiteX10693" fmla="*/ 1252860 w 5286365"/>
              <a:gd name="connsiteY10693" fmla="*/ 4369985 h 6857999"/>
              <a:gd name="connsiteX10694" fmla="*/ 1252066 w 5286365"/>
              <a:gd name="connsiteY10694" fmla="*/ 4363238 h 6857999"/>
              <a:gd name="connsiteX10695" fmla="*/ 1251669 w 5286365"/>
              <a:gd name="connsiteY10695" fmla="*/ 4356491 h 6857999"/>
              <a:gd name="connsiteX10696" fmla="*/ 1251669 w 5286365"/>
              <a:gd name="connsiteY10696" fmla="*/ 4350141 h 6857999"/>
              <a:gd name="connsiteX10697" fmla="*/ 1252066 w 5286365"/>
              <a:gd name="connsiteY10697" fmla="*/ 4343394 h 6857999"/>
              <a:gd name="connsiteX10698" fmla="*/ 1252860 w 5286365"/>
              <a:gd name="connsiteY10698" fmla="*/ 4329900 h 6857999"/>
              <a:gd name="connsiteX10699" fmla="*/ 1252860 w 5286365"/>
              <a:gd name="connsiteY10699" fmla="*/ 4323154 h 6857999"/>
              <a:gd name="connsiteX10700" fmla="*/ 1252860 w 5286365"/>
              <a:gd name="connsiteY10700" fmla="*/ 4315613 h 6857999"/>
              <a:gd name="connsiteX10701" fmla="*/ 1252066 w 5286365"/>
              <a:gd name="connsiteY10701" fmla="*/ 4308072 h 6857999"/>
              <a:gd name="connsiteX10702" fmla="*/ 1250082 w 5286365"/>
              <a:gd name="connsiteY10702" fmla="*/ 4299341 h 6857999"/>
              <a:gd name="connsiteX10703" fmla="*/ 1246907 w 5286365"/>
              <a:gd name="connsiteY10703" fmla="*/ 4291007 h 6857999"/>
              <a:gd name="connsiteX10704" fmla="*/ 1242543 w 5286365"/>
              <a:gd name="connsiteY10704" fmla="*/ 4281482 h 6857999"/>
              <a:gd name="connsiteX10705" fmla="*/ 1247304 w 5286365"/>
              <a:gd name="connsiteY10705" fmla="*/ 4280291 h 6857999"/>
              <a:gd name="connsiteX10706" fmla="*/ 1251669 w 5286365"/>
              <a:gd name="connsiteY10706" fmla="*/ 4279497 h 6857999"/>
              <a:gd name="connsiteX10707" fmla="*/ 1255637 w 5286365"/>
              <a:gd name="connsiteY10707" fmla="*/ 4278307 h 6857999"/>
              <a:gd name="connsiteX10708" fmla="*/ 1258415 w 5286365"/>
              <a:gd name="connsiteY10708" fmla="*/ 4276322 h 6857999"/>
              <a:gd name="connsiteX10709" fmla="*/ 1261193 w 5286365"/>
              <a:gd name="connsiteY10709" fmla="*/ 4274735 h 6857999"/>
              <a:gd name="connsiteX10710" fmla="*/ 1263573 w 5286365"/>
              <a:gd name="connsiteY10710" fmla="*/ 4272354 h 6857999"/>
              <a:gd name="connsiteX10711" fmla="*/ 1265557 w 5286365"/>
              <a:gd name="connsiteY10711" fmla="*/ 4270369 h 6857999"/>
              <a:gd name="connsiteX10712" fmla="*/ 1267145 w 5286365"/>
              <a:gd name="connsiteY10712" fmla="*/ 4267591 h 6857999"/>
              <a:gd name="connsiteX10713" fmla="*/ 1267938 w 5286365"/>
              <a:gd name="connsiteY10713" fmla="*/ 4264813 h 6857999"/>
              <a:gd name="connsiteX10714" fmla="*/ 1268732 w 5286365"/>
              <a:gd name="connsiteY10714" fmla="*/ 4262432 h 6857999"/>
              <a:gd name="connsiteX10715" fmla="*/ 1269526 w 5286365"/>
              <a:gd name="connsiteY10715" fmla="*/ 4256082 h 6857999"/>
              <a:gd name="connsiteX10716" fmla="*/ 1269526 w 5286365"/>
              <a:gd name="connsiteY10716" fmla="*/ 4249732 h 6857999"/>
              <a:gd name="connsiteX10717" fmla="*/ 1269129 w 5286365"/>
              <a:gd name="connsiteY10717" fmla="*/ 4243779 h 6857999"/>
              <a:gd name="connsiteX10718" fmla="*/ 1267542 w 5286365"/>
              <a:gd name="connsiteY10718" fmla="*/ 4231079 h 6857999"/>
              <a:gd name="connsiteX10719" fmla="*/ 1267542 w 5286365"/>
              <a:gd name="connsiteY10719" fmla="*/ 4225522 h 6857999"/>
              <a:gd name="connsiteX10720" fmla="*/ 1267542 w 5286365"/>
              <a:gd name="connsiteY10720" fmla="*/ 4221157 h 6857999"/>
              <a:gd name="connsiteX10721" fmla="*/ 1267938 w 5286365"/>
              <a:gd name="connsiteY10721" fmla="*/ 4219172 h 6857999"/>
              <a:gd name="connsiteX10722" fmla="*/ 1269129 w 5286365"/>
              <a:gd name="connsiteY10722" fmla="*/ 4217188 h 6857999"/>
              <a:gd name="connsiteX10723" fmla="*/ 1269922 w 5286365"/>
              <a:gd name="connsiteY10723" fmla="*/ 4215600 h 6857999"/>
              <a:gd name="connsiteX10724" fmla="*/ 1271510 w 5286365"/>
              <a:gd name="connsiteY10724" fmla="*/ 4214410 h 6857999"/>
              <a:gd name="connsiteX10725" fmla="*/ 1273494 w 5286365"/>
              <a:gd name="connsiteY10725" fmla="*/ 4213616 h 6857999"/>
              <a:gd name="connsiteX10726" fmla="*/ 1275478 w 5286365"/>
              <a:gd name="connsiteY10726" fmla="*/ 4213219 h 6857999"/>
              <a:gd name="connsiteX10727" fmla="*/ 1278255 w 5286365"/>
              <a:gd name="connsiteY10727" fmla="*/ 4212425 h 6857999"/>
              <a:gd name="connsiteX10728" fmla="*/ 1281430 w 5286365"/>
              <a:gd name="connsiteY10728" fmla="*/ 4212425 h 6857999"/>
              <a:gd name="connsiteX10729" fmla="*/ 1282223 w 5286365"/>
              <a:gd name="connsiteY10729" fmla="*/ 4208457 h 6857999"/>
              <a:gd name="connsiteX10730" fmla="*/ 1282223 w 5286365"/>
              <a:gd name="connsiteY10730" fmla="*/ 4204885 h 6857999"/>
              <a:gd name="connsiteX10731" fmla="*/ 1281430 w 5286365"/>
              <a:gd name="connsiteY10731" fmla="*/ 4204091 h 6857999"/>
              <a:gd name="connsiteX10732" fmla="*/ 1280636 w 5286365"/>
              <a:gd name="connsiteY10732" fmla="*/ 4202900 h 6857999"/>
              <a:gd name="connsiteX10733" fmla="*/ 1279049 w 5286365"/>
              <a:gd name="connsiteY10733" fmla="*/ 4201710 h 6857999"/>
              <a:gd name="connsiteX10734" fmla="*/ 1276668 w 5286365"/>
              <a:gd name="connsiteY10734" fmla="*/ 4200916 h 6857999"/>
              <a:gd name="connsiteX10735" fmla="*/ 1273494 w 5286365"/>
              <a:gd name="connsiteY10735" fmla="*/ 4200916 h 6857999"/>
              <a:gd name="connsiteX10736" fmla="*/ 1266351 w 5286365"/>
              <a:gd name="connsiteY10736" fmla="*/ 4202504 h 6857999"/>
              <a:gd name="connsiteX10737" fmla="*/ 1259605 w 5286365"/>
              <a:gd name="connsiteY10737" fmla="*/ 4204091 h 6857999"/>
              <a:gd name="connsiteX10738" fmla="*/ 1253653 w 5286365"/>
              <a:gd name="connsiteY10738" fmla="*/ 4205679 h 6857999"/>
              <a:gd name="connsiteX10739" fmla="*/ 1251669 w 5286365"/>
              <a:gd name="connsiteY10739" fmla="*/ 4205679 h 6857999"/>
              <a:gd name="connsiteX10740" fmla="*/ 1250082 w 5286365"/>
              <a:gd name="connsiteY10740" fmla="*/ 4204885 h 6857999"/>
              <a:gd name="connsiteX10741" fmla="*/ 1249288 w 5286365"/>
              <a:gd name="connsiteY10741" fmla="*/ 4204488 h 6857999"/>
              <a:gd name="connsiteX10742" fmla="*/ 1248891 w 5286365"/>
              <a:gd name="connsiteY10742" fmla="*/ 4204091 h 6857999"/>
              <a:gd name="connsiteX10743" fmla="*/ 1248891 w 5286365"/>
              <a:gd name="connsiteY10743" fmla="*/ 4201710 h 6857999"/>
              <a:gd name="connsiteX10744" fmla="*/ 1245320 w 5286365"/>
              <a:gd name="connsiteY10744" fmla="*/ 4154879 h 6857999"/>
              <a:gd name="connsiteX10745" fmla="*/ 1242543 w 5286365"/>
              <a:gd name="connsiteY10745" fmla="*/ 4126700 h 6857999"/>
              <a:gd name="connsiteX10746" fmla="*/ 1240955 w 5286365"/>
              <a:gd name="connsiteY10746" fmla="*/ 4114794 h 6857999"/>
              <a:gd name="connsiteX10747" fmla="*/ 1239368 w 5286365"/>
              <a:gd name="connsiteY10747" fmla="*/ 4105269 h 6857999"/>
              <a:gd name="connsiteX10748" fmla="*/ 1207226 w 5286365"/>
              <a:gd name="connsiteY10748" fmla="*/ 4105666 h 6857999"/>
              <a:gd name="connsiteX10749" fmla="*/ 1207226 w 5286365"/>
              <a:gd name="connsiteY10749" fmla="*/ 4101697 h 6857999"/>
              <a:gd name="connsiteX10750" fmla="*/ 1207226 w 5286365"/>
              <a:gd name="connsiteY10750" fmla="*/ 4099316 h 6857999"/>
              <a:gd name="connsiteX10751" fmla="*/ 1208020 w 5286365"/>
              <a:gd name="connsiteY10751" fmla="*/ 4096935 h 6857999"/>
              <a:gd name="connsiteX10752" fmla="*/ 1208814 w 5286365"/>
              <a:gd name="connsiteY10752" fmla="*/ 4096141 h 6857999"/>
              <a:gd name="connsiteX10753" fmla="*/ 1210004 w 5286365"/>
              <a:gd name="connsiteY10753" fmla="*/ 4095744 h 6857999"/>
              <a:gd name="connsiteX10754" fmla="*/ 1211195 w 5286365"/>
              <a:gd name="connsiteY10754" fmla="*/ 4095744 h 6857999"/>
              <a:gd name="connsiteX10755" fmla="*/ 1214369 w 5286365"/>
              <a:gd name="connsiteY10755" fmla="*/ 4096141 h 6857999"/>
              <a:gd name="connsiteX10756" fmla="*/ 1218337 w 5286365"/>
              <a:gd name="connsiteY10756" fmla="*/ 4097729 h 6857999"/>
              <a:gd name="connsiteX10757" fmla="*/ 1220321 w 5286365"/>
              <a:gd name="connsiteY10757" fmla="*/ 4098125 h 6857999"/>
              <a:gd name="connsiteX10758" fmla="*/ 1222305 w 5286365"/>
              <a:gd name="connsiteY10758" fmla="*/ 4098125 h 6857999"/>
              <a:gd name="connsiteX10759" fmla="*/ 1225083 w 5286365"/>
              <a:gd name="connsiteY10759" fmla="*/ 4098125 h 6857999"/>
              <a:gd name="connsiteX10760" fmla="*/ 1227067 w 5286365"/>
              <a:gd name="connsiteY10760" fmla="*/ 4096935 h 6857999"/>
              <a:gd name="connsiteX10761" fmla="*/ 1229051 w 5286365"/>
              <a:gd name="connsiteY10761" fmla="*/ 4096141 h 6857999"/>
              <a:gd name="connsiteX10762" fmla="*/ 1231432 w 5286365"/>
              <a:gd name="connsiteY10762" fmla="*/ 4094157 h 6857999"/>
              <a:gd name="connsiteX10763" fmla="*/ 1229051 w 5286365"/>
              <a:gd name="connsiteY10763" fmla="*/ 4092569 h 6857999"/>
              <a:gd name="connsiteX10764" fmla="*/ 1227067 w 5286365"/>
              <a:gd name="connsiteY10764" fmla="*/ 4090982 h 6857999"/>
              <a:gd name="connsiteX10765" fmla="*/ 1225083 w 5286365"/>
              <a:gd name="connsiteY10765" fmla="*/ 4089394 h 6857999"/>
              <a:gd name="connsiteX10766" fmla="*/ 1223892 w 5286365"/>
              <a:gd name="connsiteY10766" fmla="*/ 4088204 h 6857999"/>
              <a:gd name="connsiteX10767" fmla="*/ 1222702 w 5286365"/>
              <a:gd name="connsiteY10767" fmla="*/ 4086616 h 6857999"/>
              <a:gd name="connsiteX10768" fmla="*/ 1222305 w 5286365"/>
              <a:gd name="connsiteY10768" fmla="*/ 4084632 h 6857999"/>
              <a:gd name="connsiteX10769" fmla="*/ 1221908 w 5286365"/>
              <a:gd name="connsiteY10769" fmla="*/ 4081060 h 6857999"/>
              <a:gd name="connsiteX10770" fmla="*/ 1222305 w 5286365"/>
              <a:gd name="connsiteY10770" fmla="*/ 4077091 h 6857999"/>
              <a:gd name="connsiteX10771" fmla="*/ 1223496 w 5286365"/>
              <a:gd name="connsiteY10771" fmla="*/ 4073122 h 6857999"/>
              <a:gd name="connsiteX10772" fmla="*/ 1226273 w 5286365"/>
              <a:gd name="connsiteY10772" fmla="*/ 4065185 h 6857999"/>
              <a:gd name="connsiteX10773" fmla="*/ 1227464 w 5286365"/>
              <a:gd name="connsiteY10773" fmla="*/ 4060819 h 6857999"/>
              <a:gd name="connsiteX10774" fmla="*/ 1227861 w 5286365"/>
              <a:gd name="connsiteY10774" fmla="*/ 4056850 h 6857999"/>
              <a:gd name="connsiteX10775" fmla="*/ 1227861 w 5286365"/>
              <a:gd name="connsiteY10775" fmla="*/ 4052882 h 6857999"/>
              <a:gd name="connsiteX10776" fmla="*/ 1227464 w 5286365"/>
              <a:gd name="connsiteY10776" fmla="*/ 4051294 h 6857999"/>
              <a:gd name="connsiteX10777" fmla="*/ 1227067 w 5286365"/>
              <a:gd name="connsiteY10777" fmla="*/ 4049310 h 6857999"/>
              <a:gd name="connsiteX10778" fmla="*/ 1225877 w 5286365"/>
              <a:gd name="connsiteY10778" fmla="*/ 4048119 h 6857999"/>
              <a:gd name="connsiteX10779" fmla="*/ 1224289 w 5286365"/>
              <a:gd name="connsiteY10779" fmla="*/ 4045738 h 6857999"/>
              <a:gd name="connsiteX10780" fmla="*/ 1222305 w 5286365"/>
              <a:gd name="connsiteY10780" fmla="*/ 4044547 h 6857999"/>
              <a:gd name="connsiteX10781" fmla="*/ 1220321 w 5286365"/>
              <a:gd name="connsiteY10781" fmla="*/ 4042960 h 6857999"/>
              <a:gd name="connsiteX10782" fmla="*/ 1217940 w 5286365"/>
              <a:gd name="connsiteY10782" fmla="*/ 4041372 h 6857999"/>
              <a:gd name="connsiteX10783" fmla="*/ 1214369 w 5286365"/>
              <a:gd name="connsiteY10783" fmla="*/ 4039785 h 6857999"/>
              <a:gd name="connsiteX10784" fmla="*/ 1206433 w 5286365"/>
              <a:gd name="connsiteY10784" fmla="*/ 4037404 h 6857999"/>
              <a:gd name="connsiteX10785" fmla="*/ 1208417 w 5286365"/>
              <a:gd name="connsiteY10785" fmla="*/ 4033435 h 6857999"/>
              <a:gd name="connsiteX10786" fmla="*/ 1210401 w 5286365"/>
              <a:gd name="connsiteY10786" fmla="*/ 4030260 h 6857999"/>
              <a:gd name="connsiteX10787" fmla="*/ 1212782 w 5286365"/>
              <a:gd name="connsiteY10787" fmla="*/ 4028275 h 6857999"/>
              <a:gd name="connsiteX10788" fmla="*/ 1215163 w 5286365"/>
              <a:gd name="connsiteY10788" fmla="*/ 4027482 h 6857999"/>
              <a:gd name="connsiteX10789" fmla="*/ 1218734 w 5286365"/>
              <a:gd name="connsiteY10789" fmla="*/ 4027482 h 6857999"/>
              <a:gd name="connsiteX10790" fmla="*/ 1222305 w 5286365"/>
              <a:gd name="connsiteY10790" fmla="*/ 4027879 h 6857999"/>
              <a:gd name="connsiteX10791" fmla="*/ 1225877 w 5286365"/>
              <a:gd name="connsiteY10791" fmla="*/ 4029466 h 6857999"/>
              <a:gd name="connsiteX10792" fmla="*/ 1230241 w 5286365"/>
              <a:gd name="connsiteY10792" fmla="*/ 4031450 h 6857999"/>
              <a:gd name="connsiteX10793" fmla="*/ 1227464 w 5286365"/>
              <a:gd name="connsiteY10793" fmla="*/ 4026688 h 6857999"/>
              <a:gd name="connsiteX10794" fmla="*/ 1223496 w 5286365"/>
              <a:gd name="connsiteY10794" fmla="*/ 4021925 h 6857999"/>
              <a:gd name="connsiteX10795" fmla="*/ 1218734 w 5286365"/>
              <a:gd name="connsiteY10795" fmla="*/ 4015972 h 6857999"/>
              <a:gd name="connsiteX10796" fmla="*/ 1213179 w 5286365"/>
              <a:gd name="connsiteY10796" fmla="*/ 4010416 h 6857999"/>
              <a:gd name="connsiteX10797" fmla="*/ 1210798 w 5286365"/>
              <a:gd name="connsiteY10797" fmla="*/ 4008432 h 6857999"/>
              <a:gd name="connsiteX10798" fmla="*/ 1208020 w 5286365"/>
              <a:gd name="connsiteY10798" fmla="*/ 4006447 h 6857999"/>
              <a:gd name="connsiteX10799" fmla="*/ 1204846 w 5286365"/>
              <a:gd name="connsiteY10799" fmla="*/ 4004860 h 6857999"/>
              <a:gd name="connsiteX10800" fmla="*/ 1201671 w 5286365"/>
              <a:gd name="connsiteY10800" fmla="*/ 4004463 h 6857999"/>
              <a:gd name="connsiteX10801" fmla="*/ 1198893 w 5286365"/>
              <a:gd name="connsiteY10801" fmla="*/ 4004463 h 6857999"/>
              <a:gd name="connsiteX10802" fmla="*/ 1195719 w 5286365"/>
              <a:gd name="connsiteY10802" fmla="*/ 4004860 h 6857999"/>
              <a:gd name="connsiteX10803" fmla="*/ 1192941 w 5286365"/>
              <a:gd name="connsiteY10803" fmla="*/ 4006447 h 6857999"/>
              <a:gd name="connsiteX10804" fmla="*/ 1189767 w 5286365"/>
              <a:gd name="connsiteY10804" fmla="*/ 4008829 h 6857999"/>
              <a:gd name="connsiteX10805" fmla="*/ 1186592 w 5286365"/>
              <a:gd name="connsiteY10805" fmla="*/ 4009225 h 6857999"/>
              <a:gd name="connsiteX10806" fmla="*/ 1184211 w 5286365"/>
              <a:gd name="connsiteY10806" fmla="*/ 4008829 h 6857999"/>
              <a:gd name="connsiteX10807" fmla="*/ 1182624 w 5286365"/>
              <a:gd name="connsiteY10807" fmla="*/ 4007241 h 6857999"/>
              <a:gd name="connsiteX10808" fmla="*/ 1181831 w 5286365"/>
              <a:gd name="connsiteY10808" fmla="*/ 4006447 h 6857999"/>
              <a:gd name="connsiteX10809" fmla="*/ 1181434 w 5286365"/>
              <a:gd name="connsiteY10809" fmla="*/ 4004463 h 6857999"/>
              <a:gd name="connsiteX10810" fmla="*/ 1181434 w 5286365"/>
              <a:gd name="connsiteY10810" fmla="*/ 4002082 h 6857999"/>
              <a:gd name="connsiteX10811" fmla="*/ 1181434 w 5286365"/>
              <a:gd name="connsiteY10811" fmla="*/ 3998113 h 6857999"/>
              <a:gd name="connsiteX10812" fmla="*/ 1180640 w 5286365"/>
              <a:gd name="connsiteY10812" fmla="*/ 3995732 h 6857999"/>
              <a:gd name="connsiteX10813" fmla="*/ 1180243 w 5286365"/>
              <a:gd name="connsiteY10813" fmla="*/ 3994144 h 6857999"/>
              <a:gd name="connsiteX10814" fmla="*/ 1179847 w 5286365"/>
              <a:gd name="connsiteY10814" fmla="*/ 3992557 h 6857999"/>
              <a:gd name="connsiteX10815" fmla="*/ 1178259 w 5286365"/>
              <a:gd name="connsiteY10815" fmla="*/ 3991366 h 6857999"/>
              <a:gd name="connsiteX10816" fmla="*/ 1176672 w 5286365"/>
              <a:gd name="connsiteY10816" fmla="*/ 3990572 h 6857999"/>
              <a:gd name="connsiteX10817" fmla="*/ 1173894 w 5286365"/>
              <a:gd name="connsiteY10817" fmla="*/ 3990175 h 6857999"/>
              <a:gd name="connsiteX10818" fmla="*/ 1170323 w 5286365"/>
              <a:gd name="connsiteY10818" fmla="*/ 3990572 h 6857999"/>
              <a:gd name="connsiteX10819" fmla="*/ 1165165 w 5286365"/>
              <a:gd name="connsiteY10819" fmla="*/ 3992160 h 6857999"/>
              <a:gd name="connsiteX10820" fmla="*/ 1166752 w 5286365"/>
              <a:gd name="connsiteY10820" fmla="*/ 3990175 h 6857999"/>
              <a:gd name="connsiteX10821" fmla="*/ 1167545 w 5286365"/>
              <a:gd name="connsiteY10821" fmla="*/ 3989382 h 6857999"/>
              <a:gd name="connsiteX10822" fmla="*/ 1168736 w 5286365"/>
              <a:gd name="connsiteY10822" fmla="*/ 3988191 h 6857999"/>
              <a:gd name="connsiteX10823" fmla="*/ 1170323 w 5286365"/>
              <a:gd name="connsiteY10823" fmla="*/ 3987794 h 6857999"/>
              <a:gd name="connsiteX10824" fmla="*/ 1173101 w 5286365"/>
              <a:gd name="connsiteY10824" fmla="*/ 3987397 h 6857999"/>
              <a:gd name="connsiteX10825" fmla="*/ 1176275 w 5286365"/>
              <a:gd name="connsiteY10825" fmla="*/ 3987794 h 6857999"/>
              <a:gd name="connsiteX10826" fmla="*/ 1182227 w 5286365"/>
              <a:gd name="connsiteY10826" fmla="*/ 3990175 h 6857999"/>
              <a:gd name="connsiteX10827" fmla="*/ 1185799 w 5286365"/>
              <a:gd name="connsiteY10827" fmla="*/ 3991366 h 6857999"/>
              <a:gd name="connsiteX10828" fmla="*/ 1189370 w 5286365"/>
              <a:gd name="connsiteY10828" fmla="*/ 3991763 h 6857999"/>
              <a:gd name="connsiteX10829" fmla="*/ 1186196 w 5286365"/>
              <a:gd name="connsiteY10829" fmla="*/ 3984222 h 6857999"/>
              <a:gd name="connsiteX10830" fmla="*/ 1183815 w 5286365"/>
              <a:gd name="connsiteY10830" fmla="*/ 3975491 h 6857999"/>
              <a:gd name="connsiteX10831" fmla="*/ 1182227 w 5286365"/>
              <a:gd name="connsiteY10831" fmla="*/ 3967554 h 6857999"/>
              <a:gd name="connsiteX10832" fmla="*/ 1181434 w 5286365"/>
              <a:gd name="connsiteY10832" fmla="*/ 3959219 h 6857999"/>
              <a:gd name="connsiteX10833" fmla="*/ 1180640 w 5286365"/>
              <a:gd name="connsiteY10833" fmla="*/ 3950091 h 6857999"/>
              <a:gd name="connsiteX10834" fmla="*/ 1180243 w 5286365"/>
              <a:gd name="connsiteY10834" fmla="*/ 3941360 h 6857999"/>
              <a:gd name="connsiteX10835" fmla="*/ 1180243 w 5286365"/>
              <a:gd name="connsiteY10835" fmla="*/ 3923897 h 6857999"/>
              <a:gd name="connsiteX10836" fmla="*/ 1180243 w 5286365"/>
              <a:gd name="connsiteY10836" fmla="*/ 3906435 h 6857999"/>
              <a:gd name="connsiteX10837" fmla="*/ 1180243 w 5286365"/>
              <a:gd name="connsiteY10837" fmla="*/ 3897307 h 6857999"/>
              <a:gd name="connsiteX10838" fmla="*/ 1179053 w 5286365"/>
              <a:gd name="connsiteY10838" fmla="*/ 3888972 h 6857999"/>
              <a:gd name="connsiteX10839" fmla="*/ 1178259 w 5286365"/>
              <a:gd name="connsiteY10839" fmla="*/ 3880241 h 6857999"/>
              <a:gd name="connsiteX10840" fmla="*/ 1176672 w 5286365"/>
              <a:gd name="connsiteY10840" fmla="*/ 3871907 h 6857999"/>
              <a:gd name="connsiteX10841" fmla="*/ 1174291 w 5286365"/>
              <a:gd name="connsiteY10841" fmla="*/ 3863572 h 6857999"/>
              <a:gd name="connsiteX10842" fmla="*/ 1171117 w 5286365"/>
              <a:gd name="connsiteY10842" fmla="*/ 3855635 h 6857999"/>
              <a:gd name="connsiteX10843" fmla="*/ 1175085 w 5286365"/>
              <a:gd name="connsiteY10843" fmla="*/ 3857619 h 6857999"/>
              <a:gd name="connsiteX10844" fmla="*/ 1179053 w 5286365"/>
              <a:gd name="connsiteY10844" fmla="*/ 3859207 h 6857999"/>
              <a:gd name="connsiteX10845" fmla="*/ 1182624 w 5286365"/>
              <a:gd name="connsiteY10845" fmla="*/ 3859604 h 6857999"/>
              <a:gd name="connsiteX10846" fmla="*/ 1185799 w 5286365"/>
              <a:gd name="connsiteY10846" fmla="*/ 3859604 h 6857999"/>
              <a:gd name="connsiteX10847" fmla="*/ 1188576 w 5286365"/>
              <a:gd name="connsiteY10847" fmla="*/ 3858810 h 6857999"/>
              <a:gd name="connsiteX10848" fmla="*/ 1191354 w 5286365"/>
              <a:gd name="connsiteY10848" fmla="*/ 3856825 h 6857999"/>
              <a:gd name="connsiteX10849" fmla="*/ 1193338 w 5286365"/>
              <a:gd name="connsiteY10849" fmla="*/ 3853650 h 6857999"/>
              <a:gd name="connsiteX10850" fmla="*/ 1194925 w 5286365"/>
              <a:gd name="connsiteY10850" fmla="*/ 3849682 h 6857999"/>
              <a:gd name="connsiteX10851" fmla="*/ 1191354 w 5286365"/>
              <a:gd name="connsiteY10851" fmla="*/ 3849682 h 6857999"/>
              <a:gd name="connsiteX10852" fmla="*/ 1188180 w 5286365"/>
              <a:gd name="connsiteY10852" fmla="*/ 3848491 h 6857999"/>
              <a:gd name="connsiteX10853" fmla="*/ 1184608 w 5286365"/>
              <a:gd name="connsiteY10853" fmla="*/ 3847300 h 6857999"/>
              <a:gd name="connsiteX10854" fmla="*/ 1181831 w 5286365"/>
              <a:gd name="connsiteY10854" fmla="*/ 3845316 h 6857999"/>
              <a:gd name="connsiteX10855" fmla="*/ 1175085 w 5286365"/>
              <a:gd name="connsiteY10855" fmla="*/ 3840157 h 6857999"/>
              <a:gd name="connsiteX10856" fmla="*/ 1169133 w 5286365"/>
              <a:gd name="connsiteY10856" fmla="*/ 3835791 h 6857999"/>
              <a:gd name="connsiteX10857" fmla="*/ 1163577 w 5286365"/>
              <a:gd name="connsiteY10857" fmla="*/ 3831029 h 6857999"/>
              <a:gd name="connsiteX10858" fmla="*/ 1160800 w 5286365"/>
              <a:gd name="connsiteY10858" fmla="*/ 3829441 h 6857999"/>
              <a:gd name="connsiteX10859" fmla="*/ 1158022 w 5286365"/>
              <a:gd name="connsiteY10859" fmla="*/ 3829044 h 6857999"/>
              <a:gd name="connsiteX10860" fmla="*/ 1155244 w 5286365"/>
              <a:gd name="connsiteY10860" fmla="*/ 3828647 h 6857999"/>
              <a:gd name="connsiteX10861" fmla="*/ 1152070 w 5286365"/>
              <a:gd name="connsiteY10861" fmla="*/ 3829044 h 6857999"/>
              <a:gd name="connsiteX10862" fmla="*/ 1149689 w 5286365"/>
              <a:gd name="connsiteY10862" fmla="*/ 3830632 h 6857999"/>
              <a:gd name="connsiteX10863" fmla="*/ 1146515 w 5286365"/>
              <a:gd name="connsiteY10863" fmla="*/ 3833013 h 6857999"/>
              <a:gd name="connsiteX10864" fmla="*/ 1142546 w 5286365"/>
              <a:gd name="connsiteY10864" fmla="*/ 3829441 h 6857999"/>
              <a:gd name="connsiteX10865" fmla="*/ 1138975 w 5286365"/>
              <a:gd name="connsiteY10865" fmla="*/ 3825472 h 6857999"/>
              <a:gd name="connsiteX10866" fmla="*/ 1136594 w 5286365"/>
              <a:gd name="connsiteY10866" fmla="*/ 3820710 h 6857999"/>
              <a:gd name="connsiteX10867" fmla="*/ 1134610 w 5286365"/>
              <a:gd name="connsiteY10867" fmla="*/ 3815550 h 6857999"/>
              <a:gd name="connsiteX10868" fmla="*/ 1133420 w 5286365"/>
              <a:gd name="connsiteY10868" fmla="*/ 3810391 h 6857999"/>
              <a:gd name="connsiteX10869" fmla="*/ 1134213 w 5286365"/>
              <a:gd name="connsiteY10869" fmla="*/ 3806025 h 6857999"/>
              <a:gd name="connsiteX10870" fmla="*/ 1134610 w 5286365"/>
              <a:gd name="connsiteY10870" fmla="*/ 3804041 h 6857999"/>
              <a:gd name="connsiteX10871" fmla="*/ 1135007 w 5286365"/>
              <a:gd name="connsiteY10871" fmla="*/ 3802057 h 6857999"/>
              <a:gd name="connsiteX10872" fmla="*/ 1136594 w 5286365"/>
              <a:gd name="connsiteY10872" fmla="*/ 3800469 h 6857999"/>
              <a:gd name="connsiteX10873" fmla="*/ 1138182 w 5286365"/>
              <a:gd name="connsiteY10873" fmla="*/ 3798882 h 6857999"/>
              <a:gd name="connsiteX10874" fmla="*/ 1135007 w 5286365"/>
              <a:gd name="connsiteY10874" fmla="*/ 3797294 h 6857999"/>
              <a:gd name="connsiteX10875" fmla="*/ 1131436 w 5286365"/>
              <a:gd name="connsiteY10875" fmla="*/ 3796500 h 6857999"/>
              <a:gd name="connsiteX10876" fmla="*/ 1127071 w 5286365"/>
              <a:gd name="connsiteY10876" fmla="*/ 3795310 h 6857999"/>
              <a:gd name="connsiteX10877" fmla="*/ 1121912 w 5286365"/>
              <a:gd name="connsiteY10877" fmla="*/ 3794913 h 6857999"/>
              <a:gd name="connsiteX10878" fmla="*/ 1108421 w 5286365"/>
              <a:gd name="connsiteY10878" fmla="*/ 3794516 h 6857999"/>
              <a:gd name="connsiteX10879" fmla="*/ 1089771 w 5286365"/>
              <a:gd name="connsiteY10879" fmla="*/ 3794119 h 6857999"/>
              <a:gd name="connsiteX10880" fmla="*/ 1092548 w 5286365"/>
              <a:gd name="connsiteY10880" fmla="*/ 3804835 h 6857999"/>
              <a:gd name="connsiteX10881" fmla="*/ 1095326 w 5286365"/>
              <a:gd name="connsiteY10881" fmla="*/ 3817138 h 6857999"/>
              <a:gd name="connsiteX10882" fmla="*/ 1098897 w 5286365"/>
              <a:gd name="connsiteY10882" fmla="*/ 3828647 h 6857999"/>
              <a:gd name="connsiteX10883" fmla="*/ 1100881 w 5286365"/>
              <a:gd name="connsiteY10883" fmla="*/ 3834204 h 6857999"/>
              <a:gd name="connsiteX10884" fmla="*/ 1103262 w 5286365"/>
              <a:gd name="connsiteY10884" fmla="*/ 3838966 h 6857999"/>
              <a:gd name="connsiteX10885" fmla="*/ 1106437 w 5286365"/>
              <a:gd name="connsiteY10885" fmla="*/ 3843729 h 6857999"/>
              <a:gd name="connsiteX10886" fmla="*/ 1110008 w 5286365"/>
              <a:gd name="connsiteY10886" fmla="*/ 3848094 h 6857999"/>
              <a:gd name="connsiteX10887" fmla="*/ 1113579 w 5286365"/>
              <a:gd name="connsiteY10887" fmla="*/ 3851666 h 6857999"/>
              <a:gd name="connsiteX10888" fmla="*/ 1117547 w 5286365"/>
              <a:gd name="connsiteY10888" fmla="*/ 3854047 h 6857999"/>
              <a:gd name="connsiteX10889" fmla="*/ 1121912 w 5286365"/>
              <a:gd name="connsiteY10889" fmla="*/ 3856032 h 6857999"/>
              <a:gd name="connsiteX10890" fmla="*/ 1127071 w 5286365"/>
              <a:gd name="connsiteY10890" fmla="*/ 3857222 h 6857999"/>
              <a:gd name="connsiteX10891" fmla="*/ 1132626 w 5286365"/>
              <a:gd name="connsiteY10891" fmla="*/ 3857222 h 6857999"/>
              <a:gd name="connsiteX10892" fmla="*/ 1138975 w 5286365"/>
              <a:gd name="connsiteY10892" fmla="*/ 3855635 h 6857999"/>
              <a:gd name="connsiteX10893" fmla="*/ 1138578 w 5286365"/>
              <a:gd name="connsiteY10893" fmla="*/ 3857619 h 6857999"/>
              <a:gd name="connsiteX10894" fmla="*/ 1137388 w 5286365"/>
              <a:gd name="connsiteY10894" fmla="*/ 3859207 h 6857999"/>
              <a:gd name="connsiteX10895" fmla="*/ 1136198 w 5286365"/>
              <a:gd name="connsiteY10895" fmla="*/ 3860397 h 6857999"/>
              <a:gd name="connsiteX10896" fmla="*/ 1134610 w 5286365"/>
              <a:gd name="connsiteY10896" fmla="*/ 3861191 h 6857999"/>
              <a:gd name="connsiteX10897" fmla="*/ 1130642 w 5286365"/>
              <a:gd name="connsiteY10897" fmla="*/ 3862779 h 6857999"/>
              <a:gd name="connsiteX10898" fmla="*/ 1125880 w 5286365"/>
              <a:gd name="connsiteY10898" fmla="*/ 3863572 h 6857999"/>
              <a:gd name="connsiteX10899" fmla="*/ 1121516 w 5286365"/>
              <a:gd name="connsiteY10899" fmla="*/ 3864763 h 6857999"/>
              <a:gd name="connsiteX10900" fmla="*/ 1119532 w 5286365"/>
              <a:gd name="connsiteY10900" fmla="*/ 3865557 h 6857999"/>
              <a:gd name="connsiteX10901" fmla="*/ 1117547 w 5286365"/>
              <a:gd name="connsiteY10901" fmla="*/ 3866350 h 6857999"/>
              <a:gd name="connsiteX10902" fmla="*/ 1116357 w 5286365"/>
              <a:gd name="connsiteY10902" fmla="*/ 3867938 h 6857999"/>
              <a:gd name="connsiteX10903" fmla="*/ 1115563 w 5286365"/>
              <a:gd name="connsiteY10903" fmla="*/ 3869129 h 6857999"/>
              <a:gd name="connsiteX10904" fmla="*/ 1115167 w 5286365"/>
              <a:gd name="connsiteY10904" fmla="*/ 3870716 h 6857999"/>
              <a:gd name="connsiteX10905" fmla="*/ 1115167 w 5286365"/>
              <a:gd name="connsiteY10905" fmla="*/ 3873097 h 6857999"/>
              <a:gd name="connsiteX10906" fmla="*/ 1121516 w 5286365"/>
              <a:gd name="connsiteY10906" fmla="*/ 3882622 h 6857999"/>
              <a:gd name="connsiteX10907" fmla="*/ 1128658 w 5286365"/>
              <a:gd name="connsiteY10907" fmla="*/ 3891750 h 6857999"/>
              <a:gd name="connsiteX10908" fmla="*/ 1136198 w 5286365"/>
              <a:gd name="connsiteY10908" fmla="*/ 3902069 h 6857999"/>
              <a:gd name="connsiteX10909" fmla="*/ 1143737 w 5286365"/>
              <a:gd name="connsiteY10909" fmla="*/ 3912388 h 6857999"/>
              <a:gd name="connsiteX10910" fmla="*/ 1147308 w 5286365"/>
              <a:gd name="connsiteY10910" fmla="*/ 3918341 h 6857999"/>
              <a:gd name="connsiteX10911" fmla="*/ 1150483 w 5286365"/>
              <a:gd name="connsiteY10911" fmla="*/ 3924294 h 6857999"/>
              <a:gd name="connsiteX10912" fmla="*/ 1154054 w 5286365"/>
              <a:gd name="connsiteY10912" fmla="*/ 3931438 h 6857999"/>
              <a:gd name="connsiteX10913" fmla="*/ 1156832 w 5286365"/>
              <a:gd name="connsiteY10913" fmla="*/ 3938582 h 6857999"/>
              <a:gd name="connsiteX10914" fmla="*/ 1159609 w 5286365"/>
              <a:gd name="connsiteY10914" fmla="*/ 3946519 h 6857999"/>
              <a:gd name="connsiteX10915" fmla="*/ 1161593 w 5286365"/>
              <a:gd name="connsiteY10915" fmla="*/ 3955647 h 6857999"/>
              <a:gd name="connsiteX10916" fmla="*/ 1163577 w 5286365"/>
              <a:gd name="connsiteY10916" fmla="*/ 3964775 h 6857999"/>
              <a:gd name="connsiteX10917" fmla="*/ 1165165 w 5286365"/>
              <a:gd name="connsiteY10917" fmla="*/ 3975094 h 6857999"/>
              <a:gd name="connsiteX10918" fmla="*/ 1161990 w 5286365"/>
              <a:gd name="connsiteY10918" fmla="*/ 3974300 h 6857999"/>
              <a:gd name="connsiteX10919" fmla="*/ 1160006 w 5286365"/>
              <a:gd name="connsiteY10919" fmla="*/ 3973110 h 6857999"/>
              <a:gd name="connsiteX10920" fmla="*/ 1158022 w 5286365"/>
              <a:gd name="connsiteY10920" fmla="*/ 3971125 h 6857999"/>
              <a:gd name="connsiteX10921" fmla="*/ 1157228 w 5286365"/>
              <a:gd name="connsiteY10921" fmla="*/ 3969141 h 6857999"/>
              <a:gd name="connsiteX10922" fmla="*/ 1156832 w 5286365"/>
              <a:gd name="connsiteY10922" fmla="*/ 3967157 h 6857999"/>
              <a:gd name="connsiteX10923" fmla="*/ 1156038 w 5286365"/>
              <a:gd name="connsiteY10923" fmla="*/ 3963982 h 6857999"/>
              <a:gd name="connsiteX10924" fmla="*/ 1155641 w 5286365"/>
              <a:gd name="connsiteY10924" fmla="*/ 3959219 h 6857999"/>
              <a:gd name="connsiteX10925" fmla="*/ 1154451 w 5286365"/>
              <a:gd name="connsiteY10925" fmla="*/ 3954060 h 6857999"/>
              <a:gd name="connsiteX10926" fmla="*/ 1153657 w 5286365"/>
              <a:gd name="connsiteY10926" fmla="*/ 3951679 h 6857999"/>
              <a:gd name="connsiteX10927" fmla="*/ 1152467 w 5286365"/>
              <a:gd name="connsiteY10927" fmla="*/ 3949694 h 6857999"/>
              <a:gd name="connsiteX10928" fmla="*/ 1150483 w 5286365"/>
              <a:gd name="connsiteY10928" fmla="*/ 3948107 h 6857999"/>
              <a:gd name="connsiteX10929" fmla="*/ 1148102 w 5286365"/>
              <a:gd name="connsiteY10929" fmla="*/ 3946916 h 6857999"/>
              <a:gd name="connsiteX10930" fmla="*/ 1144531 w 5286365"/>
              <a:gd name="connsiteY10930" fmla="*/ 3946519 h 6857999"/>
              <a:gd name="connsiteX10931" fmla="*/ 1140562 w 5286365"/>
              <a:gd name="connsiteY10931" fmla="*/ 3946916 h 6857999"/>
              <a:gd name="connsiteX10932" fmla="*/ 1140166 w 5286365"/>
              <a:gd name="connsiteY10932" fmla="*/ 3949694 h 6857999"/>
              <a:gd name="connsiteX10933" fmla="*/ 1140166 w 5286365"/>
              <a:gd name="connsiteY10933" fmla="*/ 3953266 h 6857999"/>
              <a:gd name="connsiteX10934" fmla="*/ 1140959 w 5286365"/>
              <a:gd name="connsiteY10934" fmla="*/ 3961997 h 6857999"/>
              <a:gd name="connsiteX10935" fmla="*/ 1142943 w 5286365"/>
              <a:gd name="connsiteY10935" fmla="*/ 3972713 h 6857999"/>
              <a:gd name="connsiteX10936" fmla="*/ 1144134 w 5286365"/>
              <a:gd name="connsiteY10936" fmla="*/ 3978666 h 6857999"/>
              <a:gd name="connsiteX10937" fmla="*/ 1146118 w 5286365"/>
              <a:gd name="connsiteY10937" fmla="*/ 3984619 h 6857999"/>
              <a:gd name="connsiteX10938" fmla="*/ 1148102 w 5286365"/>
              <a:gd name="connsiteY10938" fmla="*/ 3990175 h 6857999"/>
              <a:gd name="connsiteX10939" fmla="*/ 1150483 w 5286365"/>
              <a:gd name="connsiteY10939" fmla="*/ 3996129 h 6857999"/>
              <a:gd name="connsiteX10940" fmla="*/ 1153657 w 5286365"/>
              <a:gd name="connsiteY10940" fmla="*/ 4001685 h 6857999"/>
              <a:gd name="connsiteX10941" fmla="*/ 1157228 w 5286365"/>
              <a:gd name="connsiteY10941" fmla="*/ 4006844 h 6857999"/>
              <a:gd name="connsiteX10942" fmla="*/ 1160800 w 5286365"/>
              <a:gd name="connsiteY10942" fmla="*/ 4011210 h 6857999"/>
              <a:gd name="connsiteX10943" fmla="*/ 1164768 w 5286365"/>
              <a:gd name="connsiteY10943" fmla="*/ 4014782 h 6857999"/>
              <a:gd name="connsiteX10944" fmla="*/ 1169133 w 5286365"/>
              <a:gd name="connsiteY10944" fmla="*/ 4018354 h 6857999"/>
              <a:gd name="connsiteX10945" fmla="*/ 1173894 w 5286365"/>
              <a:gd name="connsiteY10945" fmla="*/ 4020338 h 6857999"/>
              <a:gd name="connsiteX10946" fmla="*/ 1166752 w 5286365"/>
              <a:gd name="connsiteY10946" fmla="*/ 4022719 h 6857999"/>
              <a:gd name="connsiteX10947" fmla="*/ 1162784 w 5286365"/>
              <a:gd name="connsiteY10947" fmla="*/ 4023910 h 6857999"/>
              <a:gd name="connsiteX10948" fmla="*/ 1158816 w 5286365"/>
              <a:gd name="connsiteY10948" fmla="*/ 4024704 h 6857999"/>
              <a:gd name="connsiteX10949" fmla="*/ 1154451 w 5286365"/>
              <a:gd name="connsiteY10949" fmla="*/ 4026688 h 6857999"/>
              <a:gd name="connsiteX10950" fmla="*/ 1150483 w 5286365"/>
              <a:gd name="connsiteY10950" fmla="*/ 4029466 h 6857999"/>
              <a:gd name="connsiteX10951" fmla="*/ 1146118 w 5286365"/>
              <a:gd name="connsiteY10951" fmla="*/ 4033038 h 6857999"/>
              <a:gd name="connsiteX10952" fmla="*/ 1142150 w 5286365"/>
              <a:gd name="connsiteY10952" fmla="*/ 4037800 h 6857999"/>
              <a:gd name="connsiteX10953" fmla="*/ 1144531 w 5286365"/>
              <a:gd name="connsiteY10953" fmla="*/ 4040579 h 6857999"/>
              <a:gd name="connsiteX10954" fmla="*/ 1146515 w 5286365"/>
              <a:gd name="connsiteY10954" fmla="*/ 4042960 h 6857999"/>
              <a:gd name="connsiteX10955" fmla="*/ 1148102 w 5286365"/>
              <a:gd name="connsiteY10955" fmla="*/ 4045738 h 6857999"/>
              <a:gd name="connsiteX10956" fmla="*/ 1149292 w 5286365"/>
              <a:gd name="connsiteY10956" fmla="*/ 4048516 h 6857999"/>
              <a:gd name="connsiteX10957" fmla="*/ 1150483 w 5286365"/>
              <a:gd name="connsiteY10957" fmla="*/ 4054469 h 6857999"/>
              <a:gd name="connsiteX10958" fmla="*/ 1151276 w 5286365"/>
              <a:gd name="connsiteY10958" fmla="*/ 4060422 h 6857999"/>
              <a:gd name="connsiteX10959" fmla="*/ 1151276 w 5286365"/>
              <a:gd name="connsiteY10959" fmla="*/ 4066375 h 6857999"/>
              <a:gd name="connsiteX10960" fmla="*/ 1150483 w 5286365"/>
              <a:gd name="connsiteY10960" fmla="*/ 4072329 h 6857999"/>
              <a:gd name="connsiteX10961" fmla="*/ 1148499 w 5286365"/>
              <a:gd name="connsiteY10961" fmla="*/ 4085029 h 6857999"/>
              <a:gd name="connsiteX10962" fmla="*/ 1148102 w 5286365"/>
              <a:gd name="connsiteY10962" fmla="*/ 4091775 h 6857999"/>
              <a:gd name="connsiteX10963" fmla="*/ 1148102 w 5286365"/>
              <a:gd name="connsiteY10963" fmla="*/ 4097729 h 6857999"/>
              <a:gd name="connsiteX10964" fmla="*/ 1149292 w 5286365"/>
              <a:gd name="connsiteY10964" fmla="*/ 4103285 h 6857999"/>
              <a:gd name="connsiteX10965" fmla="*/ 1150086 w 5286365"/>
              <a:gd name="connsiteY10965" fmla="*/ 4106063 h 6857999"/>
              <a:gd name="connsiteX10966" fmla="*/ 1151276 w 5286365"/>
              <a:gd name="connsiteY10966" fmla="*/ 4109238 h 6857999"/>
              <a:gd name="connsiteX10967" fmla="*/ 1152467 w 5286365"/>
              <a:gd name="connsiteY10967" fmla="*/ 4111619 h 6857999"/>
              <a:gd name="connsiteX10968" fmla="*/ 1154451 w 5286365"/>
              <a:gd name="connsiteY10968" fmla="*/ 4114000 h 6857999"/>
              <a:gd name="connsiteX10969" fmla="*/ 1156832 w 5286365"/>
              <a:gd name="connsiteY10969" fmla="*/ 4116779 h 6857999"/>
              <a:gd name="connsiteX10970" fmla="*/ 1159609 w 5286365"/>
              <a:gd name="connsiteY10970" fmla="*/ 4119160 h 6857999"/>
              <a:gd name="connsiteX10971" fmla="*/ 1162784 w 5286365"/>
              <a:gd name="connsiteY10971" fmla="*/ 4121541 h 6857999"/>
              <a:gd name="connsiteX10972" fmla="*/ 1166752 w 5286365"/>
              <a:gd name="connsiteY10972" fmla="*/ 4124319 h 6857999"/>
              <a:gd name="connsiteX10973" fmla="*/ 1170720 w 5286365"/>
              <a:gd name="connsiteY10973" fmla="*/ 4126304 h 6857999"/>
              <a:gd name="connsiteX10974" fmla="*/ 1175878 w 5286365"/>
              <a:gd name="connsiteY10974" fmla="*/ 4128288 h 6857999"/>
              <a:gd name="connsiteX10975" fmla="*/ 1174291 w 5286365"/>
              <a:gd name="connsiteY10975" fmla="*/ 4132257 h 6857999"/>
              <a:gd name="connsiteX10976" fmla="*/ 1171514 w 5286365"/>
              <a:gd name="connsiteY10976" fmla="*/ 4135432 h 6857999"/>
              <a:gd name="connsiteX10977" fmla="*/ 1166355 w 5286365"/>
              <a:gd name="connsiteY10977" fmla="*/ 4141385 h 6857999"/>
              <a:gd name="connsiteX10978" fmla="*/ 1163577 w 5286365"/>
              <a:gd name="connsiteY10978" fmla="*/ 4144163 h 6857999"/>
              <a:gd name="connsiteX10979" fmla="*/ 1161593 w 5286365"/>
              <a:gd name="connsiteY10979" fmla="*/ 4147735 h 6857999"/>
              <a:gd name="connsiteX10980" fmla="*/ 1160006 w 5286365"/>
              <a:gd name="connsiteY10980" fmla="*/ 4151704 h 6857999"/>
              <a:gd name="connsiteX10981" fmla="*/ 1160006 w 5286365"/>
              <a:gd name="connsiteY10981" fmla="*/ 4154482 h 6857999"/>
              <a:gd name="connsiteX10982" fmla="*/ 1160006 w 5286365"/>
              <a:gd name="connsiteY10982" fmla="*/ 4156863 h 6857999"/>
              <a:gd name="connsiteX10983" fmla="*/ 1161197 w 5286365"/>
              <a:gd name="connsiteY10983" fmla="*/ 4158847 h 6857999"/>
              <a:gd name="connsiteX10984" fmla="*/ 1161990 w 5286365"/>
              <a:gd name="connsiteY10984" fmla="*/ 4160832 h 6857999"/>
              <a:gd name="connsiteX10985" fmla="*/ 1163577 w 5286365"/>
              <a:gd name="connsiteY10985" fmla="*/ 4161229 h 6857999"/>
              <a:gd name="connsiteX10986" fmla="*/ 1165165 w 5286365"/>
              <a:gd name="connsiteY10986" fmla="*/ 4162022 h 6857999"/>
              <a:gd name="connsiteX10987" fmla="*/ 1167149 w 5286365"/>
              <a:gd name="connsiteY10987" fmla="*/ 4161229 h 6857999"/>
              <a:gd name="connsiteX10988" fmla="*/ 1168736 w 5286365"/>
              <a:gd name="connsiteY10988" fmla="*/ 4160832 h 6857999"/>
              <a:gd name="connsiteX10989" fmla="*/ 1170720 w 5286365"/>
              <a:gd name="connsiteY10989" fmla="*/ 4159244 h 6857999"/>
              <a:gd name="connsiteX10990" fmla="*/ 1172307 w 5286365"/>
              <a:gd name="connsiteY10990" fmla="*/ 4157657 h 6857999"/>
              <a:gd name="connsiteX10991" fmla="*/ 1175085 w 5286365"/>
              <a:gd name="connsiteY10991" fmla="*/ 4153688 h 6857999"/>
              <a:gd name="connsiteX10992" fmla="*/ 1176275 w 5286365"/>
              <a:gd name="connsiteY10992" fmla="*/ 4151704 h 6857999"/>
              <a:gd name="connsiteX10993" fmla="*/ 1177069 w 5286365"/>
              <a:gd name="connsiteY10993" fmla="*/ 4149322 h 6857999"/>
              <a:gd name="connsiteX10994" fmla="*/ 1177069 w 5286365"/>
              <a:gd name="connsiteY10994" fmla="*/ 4146941 h 6857999"/>
              <a:gd name="connsiteX10995" fmla="*/ 1177863 w 5286365"/>
              <a:gd name="connsiteY10995" fmla="*/ 4144163 h 6857999"/>
              <a:gd name="connsiteX10996" fmla="*/ 1177069 w 5286365"/>
              <a:gd name="connsiteY10996" fmla="*/ 4141782 h 6857999"/>
              <a:gd name="connsiteX10997" fmla="*/ 1175878 w 5286365"/>
              <a:gd name="connsiteY10997" fmla="*/ 4139797 h 6857999"/>
              <a:gd name="connsiteX10998" fmla="*/ 1179053 w 5286365"/>
              <a:gd name="connsiteY10998" fmla="*/ 4143369 h 6857999"/>
              <a:gd name="connsiteX10999" fmla="*/ 1181831 w 5286365"/>
              <a:gd name="connsiteY10999" fmla="*/ 4146941 h 6857999"/>
              <a:gd name="connsiteX11000" fmla="*/ 1183815 w 5286365"/>
              <a:gd name="connsiteY11000" fmla="*/ 4150513 h 6857999"/>
              <a:gd name="connsiteX11001" fmla="*/ 1185402 w 5286365"/>
              <a:gd name="connsiteY11001" fmla="*/ 4153688 h 6857999"/>
              <a:gd name="connsiteX11002" fmla="*/ 1185799 w 5286365"/>
              <a:gd name="connsiteY11002" fmla="*/ 4157260 h 6857999"/>
              <a:gd name="connsiteX11003" fmla="*/ 1186196 w 5286365"/>
              <a:gd name="connsiteY11003" fmla="*/ 4160832 h 6857999"/>
              <a:gd name="connsiteX11004" fmla="*/ 1186196 w 5286365"/>
              <a:gd name="connsiteY11004" fmla="*/ 4164800 h 6857999"/>
              <a:gd name="connsiteX11005" fmla="*/ 1185402 w 5286365"/>
              <a:gd name="connsiteY11005" fmla="*/ 4168372 h 6857999"/>
              <a:gd name="connsiteX11006" fmla="*/ 1184211 w 5286365"/>
              <a:gd name="connsiteY11006" fmla="*/ 4171944 h 6857999"/>
              <a:gd name="connsiteX11007" fmla="*/ 1183418 w 5286365"/>
              <a:gd name="connsiteY11007" fmla="*/ 4175913 h 6857999"/>
              <a:gd name="connsiteX11008" fmla="*/ 1179847 w 5286365"/>
              <a:gd name="connsiteY11008" fmla="*/ 4183057 h 6857999"/>
              <a:gd name="connsiteX11009" fmla="*/ 1175085 w 5286365"/>
              <a:gd name="connsiteY11009" fmla="*/ 4190597 h 6857999"/>
              <a:gd name="connsiteX11010" fmla="*/ 1170720 w 5286365"/>
              <a:gd name="connsiteY11010" fmla="*/ 4197344 h 6857999"/>
              <a:gd name="connsiteX11011" fmla="*/ 1161593 w 5286365"/>
              <a:gd name="connsiteY11011" fmla="*/ 4211632 h 6857999"/>
              <a:gd name="connsiteX11012" fmla="*/ 1157625 w 5286365"/>
              <a:gd name="connsiteY11012" fmla="*/ 4217982 h 6857999"/>
              <a:gd name="connsiteX11013" fmla="*/ 1155244 w 5286365"/>
              <a:gd name="connsiteY11013" fmla="*/ 4224729 h 6857999"/>
              <a:gd name="connsiteX11014" fmla="*/ 1154054 w 5286365"/>
              <a:gd name="connsiteY11014" fmla="*/ 4228300 h 6857999"/>
              <a:gd name="connsiteX11015" fmla="*/ 1153657 w 5286365"/>
              <a:gd name="connsiteY11015" fmla="*/ 4231079 h 6857999"/>
              <a:gd name="connsiteX11016" fmla="*/ 1153657 w 5286365"/>
              <a:gd name="connsiteY11016" fmla="*/ 4234254 h 6857999"/>
              <a:gd name="connsiteX11017" fmla="*/ 1154054 w 5286365"/>
              <a:gd name="connsiteY11017" fmla="*/ 4237032 h 6857999"/>
              <a:gd name="connsiteX11018" fmla="*/ 1155244 w 5286365"/>
              <a:gd name="connsiteY11018" fmla="*/ 4239810 h 6857999"/>
              <a:gd name="connsiteX11019" fmla="*/ 1156832 w 5286365"/>
              <a:gd name="connsiteY11019" fmla="*/ 4242588 h 6857999"/>
              <a:gd name="connsiteX11020" fmla="*/ 1159212 w 5286365"/>
              <a:gd name="connsiteY11020" fmla="*/ 4245366 h 6857999"/>
              <a:gd name="connsiteX11021" fmla="*/ 1161593 w 5286365"/>
              <a:gd name="connsiteY11021" fmla="*/ 4247747 h 6857999"/>
              <a:gd name="connsiteX11022" fmla="*/ 1160800 w 5286365"/>
              <a:gd name="connsiteY11022" fmla="*/ 4250525 h 6857999"/>
              <a:gd name="connsiteX11023" fmla="*/ 1159609 w 5286365"/>
              <a:gd name="connsiteY11023" fmla="*/ 4252113 h 6857999"/>
              <a:gd name="connsiteX11024" fmla="*/ 1158022 w 5286365"/>
              <a:gd name="connsiteY11024" fmla="*/ 4253700 h 6857999"/>
              <a:gd name="connsiteX11025" fmla="*/ 1156832 w 5286365"/>
              <a:gd name="connsiteY11025" fmla="*/ 4254097 h 6857999"/>
              <a:gd name="connsiteX11026" fmla="*/ 1155244 w 5286365"/>
              <a:gd name="connsiteY11026" fmla="*/ 4254097 h 6857999"/>
              <a:gd name="connsiteX11027" fmla="*/ 1153657 w 5286365"/>
              <a:gd name="connsiteY11027" fmla="*/ 4253700 h 6857999"/>
              <a:gd name="connsiteX11028" fmla="*/ 1149689 w 5286365"/>
              <a:gd name="connsiteY11028" fmla="*/ 4252113 h 6857999"/>
              <a:gd name="connsiteX11029" fmla="*/ 1144927 w 5286365"/>
              <a:gd name="connsiteY11029" fmla="*/ 4249732 h 6857999"/>
              <a:gd name="connsiteX11030" fmla="*/ 1140166 w 5286365"/>
              <a:gd name="connsiteY11030" fmla="*/ 4248144 h 6857999"/>
              <a:gd name="connsiteX11031" fmla="*/ 1137388 w 5286365"/>
              <a:gd name="connsiteY11031" fmla="*/ 4247350 h 6857999"/>
              <a:gd name="connsiteX11032" fmla="*/ 1135007 w 5286365"/>
              <a:gd name="connsiteY11032" fmla="*/ 4247350 h 6857999"/>
              <a:gd name="connsiteX11033" fmla="*/ 1132626 w 5286365"/>
              <a:gd name="connsiteY11033" fmla="*/ 4247350 h 6857999"/>
              <a:gd name="connsiteX11034" fmla="*/ 1129452 w 5286365"/>
              <a:gd name="connsiteY11034" fmla="*/ 4247747 h 6857999"/>
              <a:gd name="connsiteX11035" fmla="*/ 1135007 w 5286365"/>
              <a:gd name="connsiteY11035" fmla="*/ 4256875 h 6857999"/>
              <a:gd name="connsiteX11036" fmla="*/ 1138578 w 5286365"/>
              <a:gd name="connsiteY11036" fmla="*/ 4264416 h 6857999"/>
              <a:gd name="connsiteX11037" fmla="*/ 1140562 w 5286365"/>
              <a:gd name="connsiteY11037" fmla="*/ 4271163 h 6857999"/>
              <a:gd name="connsiteX11038" fmla="*/ 1142150 w 5286365"/>
              <a:gd name="connsiteY11038" fmla="*/ 4277910 h 6857999"/>
              <a:gd name="connsiteX11039" fmla="*/ 1144134 w 5286365"/>
              <a:gd name="connsiteY11039" fmla="*/ 4291800 h 6857999"/>
              <a:gd name="connsiteX11040" fmla="*/ 1144927 w 5286365"/>
              <a:gd name="connsiteY11040" fmla="*/ 4300532 h 6857999"/>
              <a:gd name="connsiteX11041" fmla="*/ 1147308 w 5286365"/>
              <a:gd name="connsiteY11041" fmla="*/ 4310454 h 6857999"/>
              <a:gd name="connsiteX11042" fmla="*/ 1150086 w 5286365"/>
              <a:gd name="connsiteY11042" fmla="*/ 4306088 h 6857999"/>
              <a:gd name="connsiteX11043" fmla="*/ 1152467 w 5286365"/>
              <a:gd name="connsiteY11043" fmla="*/ 4301722 h 6857999"/>
              <a:gd name="connsiteX11044" fmla="*/ 1156832 w 5286365"/>
              <a:gd name="connsiteY11044" fmla="*/ 4294975 h 6857999"/>
              <a:gd name="connsiteX11045" fmla="*/ 1159212 w 5286365"/>
              <a:gd name="connsiteY11045" fmla="*/ 4287832 h 6857999"/>
              <a:gd name="connsiteX11046" fmla="*/ 1160800 w 5286365"/>
              <a:gd name="connsiteY11046" fmla="*/ 4281482 h 6857999"/>
              <a:gd name="connsiteX11047" fmla="*/ 1163577 w 5286365"/>
              <a:gd name="connsiteY11047" fmla="*/ 4266797 h 6857999"/>
              <a:gd name="connsiteX11048" fmla="*/ 1166355 w 5286365"/>
              <a:gd name="connsiteY11048" fmla="*/ 4257669 h 6857999"/>
              <a:gd name="connsiteX11049" fmla="*/ 1169530 w 5286365"/>
              <a:gd name="connsiteY11049" fmla="*/ 4247747 h 6857999"/>
              <a:gd name="connsiteX11050" fmla="*/ 1172307 w 5286365"/>
              <a:gd name="connsiteY11050" fmla="*/ 4250129 h 6857999"/>
              <a:gd name="connsiteX11051" fmla="*/ 1174291 w 5286365"/>
              <a:gd name="connsiteY11051" fmla="*/ 4252510 h 6857999"/>
              <a:gd name="connsiteX11052" fmla="*/ 1175878 w 5286365"/>
              <a:gd name="connsiteY11052" fmla="*/ 4255288 h 6857999"/>
              <a:gd name="connsiteX11053" fmla="*/ 1176672 w 5286365"/>
              <a:gd name="connsiteY11053" fmla="*/ 4257669 h 6857999"/>
              <a:gd name="connsiteX11054" fmla="*/ 1178656 w 5286365"/>
              <a:gd name="connsiteY11054" fmla="*/ 4263225 h 6857999"/>
              <a:gd name="connsiteX11055" fmla="*/ 1179053 w 5286365"/>
              <a:gd name="connsiteY11055" fmla="*/ 4268782 h 6857999"/>
              <a:gd name="connsiteX11056" fmla="*/ 1178656 w 5286365"/>
              <a:gd name="connsiteY11056" fmla="*/ 4274735 h 6857999"/>
              <a:gd name="connsiteX11057" fmla="*/ 1177863 w 5286365"/>
              <a:gd name="connsiteY11057" fmla="*/ 4280291 h 6857999"/>
              <a:gd name="connsiteX11058" fmla="*/ 1175085 w 5286365"/>
              <a:gd name="connsiteY11058" fmla="*/ 4292991 h 6857999"/>
              <a:gd name="connsiteX11059" fmla="*/ 1172307 w 5286365"/>
              <a:gd name="connsiteY11059" fmla="*/ 4304897 h 6857999"/>
              <a:gd name="connsiteX11060" fmla="*/ 1171117 w 5286365"/>
              <a:gd name="connsiteY11060" fmla="*/ 4310850 h 6857999"/>
              <a:gd name="connsiteX11061" fmla="*/ 1170720 w 5286365"/>
              <a:gd name="connsiteY11061" fmla="*/ 4316804 h 6857999"/>
              <a:gd name="connsiteX11062" fmla="*/ 1171117 w 5286365"/>
              <a:gd name="connsiteY11062" fmla="*/ 4322360 h 6857999"/>
              <a:gd name="connsiteX11063" fmla="*/ 1172704 w 5286365"/>
              <a:gd name="connsiteY11063" fmla="*/ 4327916 h 6857999"/>
              <a:gd name="connsiteX11064" fmla="*/ 1173894 w 5286365"/>
              <a:gd name="connsiteY11064" fmla="*/ 4331091 h 6857999"/>
              <a:gd name="connsiteX11065" fmla="*/ 1175085 w 5286365"/>
              <a:gd name="connsiteY11065" fmla="*/ 4333472 h 6857999"/>
              <a:gd name="connsiteX11066" fmla="*/ 1177069 w 5286365"/>
              <a:gd name="connsiteY11066" fmla="*/ 4335854 h 6857999"/>
              <a:gd name="connsiteX11067" fmla="*/ 1179053 w 5286365"/>
              <a:gd name="connsiteY11067" fmla="*/ 4338632 h 6857999"/>
              <a:gd name="connsiteX11068" fmla="*/ 1175878 w 5286365"/>
              <a:gd name="connsiteY11068" fmla="*/ 4337441 h 6857999"/>
              <a:gd name="connsiteX11069" fmla="*/ 1172704 w 5286365"/>
              <a:gd name="connsiteY11069" fmla="*/ 4335854 h 6857999"/>
              <a:gd name="connsiteX11070" fmla="*/ 1169530 w 5286365"/>
              <a:gd name="connsiteY11070" fmla="*/ 4334663 h 6857999"/>
              <a:gd name="connsiteX11071" fmla="*/ 1167545 w 5286365"/>
              <a:gd name="connsiteY11071" fmla="*/ 4332679 h 6857999"/>
              <a:gd name="connsiteX11072" fmla="*/ 1165561 w 5286365"/>
              <a:gd name="connsiteY11072" fmla="*/ 4330694 h 6857999"/>
              <a:gd name="connsiteX11073" fmla="*/ 1164371 w 5286365"/>
              <a:gd name="connsiteY11073" fmla="*/ 4327916 h 6857999"/>
              <a:gd name="connsiteX11074" fmla="*/ 1163181 w 5286365"/>
              <a:gd name="connsiteY11074" fmla="*/ 4325138 h 6857999"/>
              <a:gd name="connsiteX11075" fmla="*/ 1163181 w 5286365"/>
              <a:gd name="connsiteY11075" fmla="*/ 4321566 h 6857999"/>
              <a:gd name="connsiteX11076" fmla="*/ 1161197 w 5286365"/>
              <a:gd name="connsiteY11076" fmla="*/ 4327519 h 6857999"/>
              <a:gd name="connsiteX11077" fmla="*/ 1160006 w 5286365"/>
              <a:gd name="connsiteY11077" fmla="*/ 4332679 h 6857999"/>
              <a:gd name="connsiteX11078" fmla="*/ 1159609 w 5286365"/>
              <a:gd name="connsiteY11078" fmla="*/ 4337044 h 6857999"/>
              <a:gd name="connsiteX11079" fmla="*/ 1159609 w 5286365"/>
              <a:gd name="connsiteY11079" fmla="*/ 4340219 h 6857999"/>
              <a:gd name="connsiteX11080" fmla="*/ 1160006 w 5286365"/>
              <a:gd name="connsiteY11080" fmla="*/ 4342997 h 6857999"/>
              <a:gd name="connsiteX11081" fmla="*/ 1160800 w 5286365"/>
              <a:gd name="connsiteY11081" fmla="*/ 4344982 h 6857999"/>
              <a:gd name="connsiteX11082" fmla="*/ 1161197 w 5286365"/>
              <a:gd name="connsiteY11082" fmla="*/ 4348554 h 6857999"/>
              <a:gd name="connsiteX11083" fmla="*/ 1161197 w 5286365"/>
              <a:gd name="connsiteY11083" fmla="*/ 4350141 h 6857999"/>
              <a:gd name="connsiteX11084" fmla="*/ 1160800 w 5286365"/>
              <a:gd name="connsiteY11084" fmla="*/ 4351729 h 6857999"/>
              <a:gd name="connsiteX11085" fmla="*/ 1158816 w 5286365"/>
              <a:gd name="connsiteY11085" fmla="*/ 4352919 h 6857999"/>
              <a:gd name="connsiteX11086" fmla="*/ 1156038 w 5286365"/>
              <a:gd name="connsiteY11086" fmla="*/ 4354904 h 6857999"/>
              <a:gd name="connsiteX11087" fmla="*/ 1147308 w 5286365"/>
              <a:gd name="connsiteY11087" fmla="*/ 4360063 h 6857999"/>
              <a:gd name="connsiteX11088" fmla="*/ 1132229 w 5286365"/>
              <a:gd name="connsiteY11088" fmla="*/ 4367207 h 6857999"/>
              <a:gd name="connsiteX11089" fmla="*/ 1131039 w 5286365"/>
              <a:gd name="connsiteY11089" fmla="*/ 4369985 h 6857999"/>
              <a:gd name="connsiteX11090" fmla="*/ 1130642 w 5286365"/>
              <a:gd name="connsiteY11090" fmla="*/ 4373160 h 6857999"/>
              <a:gd name="connsiteX11091" fmla="*/ 1130642 w 5286365"/>
              <a:gd name="connsiteY11091" fmla="*/ 4375541 h 6857999"/>
              <a:gd name="connsiteX11092" fmla="*/ 1131039 w 5286365"/>
              <a:gd name="connsiteY11092" fmla="*/ 4377525 h 6857999"/>
              <a:gd name="connsiteX11093" fmla="*/ 1132229 w 5286365"/>
              <a:gd name="connsiteY11093" fmla="*/ 4379510 h 6857999"/>
              <a:gd name="connsiteX11094" fmla="*/ 1133023 w 5286365"/>
              <a:gd name="connsiteY11094" fmla="*/ 4381097 h 6857999"/>
              <a:gd name="connsiteX11095" fmla="*/ 1136594 w 5286365"/>
              <a:gd name="connsiteY11095" fmla="*/ 4384272 h 6857999"/>
              <a:gd name="connsiteX11096" fmla="*/ 1143737 w 5286365"/>
              <a:gd name="connsiteY11096" fmla="*/ 4389035 h 6857999"/>
              <a:gd name="connsiteX11097" fmla="*/ 1146515 w 5286365"/>
              <a:gd name="connsiteY11097" fmla="*/ 4391813 h 6857999"/>
              <a:gd name="connsiteX11098" fmla="*/ 1147705 w 5286365"/>
              <a:gd name="connsiteY11098" fmla="*/ 4393797 h 6857999"/>
              <a:gd name="connsiteX11099" fmla="*/ 1148499 w 5286365"/>
              <a:gd name="connsiteY11099" fmla="*/ 4395385 h 6857999"/>
              <a:gd name="connsiteX11100" fmla="*/ 1152070 w 5286365"/>
              <a:gd name="connsiteY11100" fmla="*/ 4394194 h 6857999"/>
              <a:gd name="connsiteX11101" fmla="*/ 1154451 w 5286365"/>
              <a:gd name="connsiteY11101" fmla="*/ 4392607 h 6857999"/>
              <a:gd name="connsiteX11102" fmla="*/ 1156832 w 5286365"/>
              <a:gd name="connsiteY11102" fmla="*/ 4390622 h 6857999"/>
              <a:gd name="connsiteX11103" fmla="*/ 1157625 w 5286365"/>
              <a:gd name="connsiteY11103" fmla="*/ 4389035 h 6857999"/>
              <a:gd name="connsiteX11104" fmla="*/ 1157625 w 5286365"/>
              <a:gd name="connsiteY11104" fmla="*/ 4386654 h 6857999"/>
              <a:gd name="connsiteX11105" fmla="*/ 1157625 w 5286365"/>
              <a:gd name="connsiteY11105" fmla="*/ 4384669 h 6857999"/>
              <a:gd name="connsiteX11106" fmla="*/ 1156832 w 5286365"/>
              <a:gd name="connsiteY11106" fmla="*/ 4382288 h 6857999"/>
              <a:gd name="connsiteX11107" fmla="*/ 1155641 w 5286365"/>
              <a:gd name="connsiteY11107" fmla="*/ 4379510 h 6857999"/>
              <a:gd name="connsiteX11108" fmla="*/ 1153260 w 5286365"/>
              <a:gd name="connsiteY11108" fmla="*/ 4375144 h 6857999"/>
              <a:gd name="connsiteX11109" fmla="*/ 1150086 w 5286365"/>
              <a:gd name="connsiteY11109" fmla="*/ 4369985 h 6857999"/>
              <a:gd name="connsiteX11110" fmla="*/ 1148102 w 5286365"/>
              <a:gd name="connsiteY11110" fmla="*/ 4365619 h 6857999"/>
              <a:gd name="connsiteX11111" fmla="*/ 1147705 w 5286365"/>
              <a:gd name="connsiteY11111" fmla="*/ 4363238 h 6857999"/>
              <a:gd name="connsiteX11112" fmla="*/ 1147705 w 5286365"/>
              <a:gd name="connsiteY11112" fmla="*/ 4361254 h 6857999"/>
              <a:gd name="connsiteX11113" fmla="*/ 1157228 w 5286365"/>
              <a:gd name="connsiteY11113" fmla="*/ 4367604 h 6857999"/>
              <a:gd name="connsiteX11114" fmla="*/ 1166752 w 5286365"/>
              <a:gd name="connsiteY11114" fmla="*/ 4373557 h 6857999"/>
              <a:gd name="connsiteX11115" fmla="*/ 1176672 w 5286365"/>
              <a:gd name="connsiteY11115" fmla="*/ 4379113 h 6857999"/>
              <a:gd name="connsiteX11116" fmla="*/ 1182227 w 5286365"/>
              <a:gd name="connsiteY11116" fmla="*/ 4381891 h 6857999"/>
              <a:gd name="connsiteX11117" fmla="*/ 1188180 w 5286365"/>
              <a:gd name="connsiteY11117" fmla="*/ 4383875 h 6857999"/>
              <a:gd name="connsiteX11118" fmla="*/ 1178656 w 5286365"/>
              <a:gd name="connsiteY11118" fmla="*/ 4388638 h 6857999"/>
              <a:gd name="connsiteX11119" fmla="*/ 1170720 w 5286365"/>
              <a:gd name="connsiteY11119" fmla="*/ 4393797 h 6857999"/>
              <a:gd name="connsiteX11120" fmla="*/ 1163181 w 5286365"/>
              <a:gd name="connsiteY11120" fmla="*/ 4400147 h 6857999"/>
              <a:gd name="connsiteX11121" fmla="*/ 1159609 w 5286365"/>
              <a:gd name="connsiteY11121" fmla="*/ 4403322 h 6857999"/>
              <a:gd name="connsiteX11122" fmla="*/ 1156832 w 5286365"/>
              <a:gd name="connsiteY11122" fmla="*/ 4406894 h 6857999"/>
              <a:gd name="connsiteX11123" fmla="*/ 1151673 w 5286365"/>
              <a:gd name="connsiteY11123" fmla="*/ 4414435 h 6857999"/>
              <a:gd name="connsiteX11124" fmla="*/ 1147308 w 5286365"/>
              <a:gd name="connsiteY11124" fmla="*/ 4422372 h 6857999"/>
              <a:gd name="connsiteX11125" fmla="*/ 1143737 w 5286365"/>
              <a:gd name="connsiteY11125" fmla="*/ 4431500 h 6857999"/>
              <a:gd name="connsiteX11126" fmla="*/ 1140959 w 5286365"/>
              <a:gd name="connsiteY11126" fmla="*/ 4441025 h 6857999"/>
              <a:gd name="connsiteX11127" fmla="*/ 1142150 w 5286365"/>
              <a:gd name="connsiteY11127" fmla="*/ 4442613 h 6857999"/>
              <a:gd name="connsiteX11128" fmla="*/ 1142546 w 5286365"/>
              <a:gd name="connsiteY11128" fmla="*/ 4443407 h 6857999"/>
              <a:gd name="connsiteX11129" fmla="*/ 1144134 w 5286365"/>
              <a:gd name="connsiteY11129" fmla="*/ 4444597 h 6857999"/>
              <a:gd name="connsiteX11130" fmla="*/ 1145721 w 5286365"/>
              <a:gd name="connsiteY11130" fmla="*/ 4444994 h 6857999"/>
              <a:gd name="connsiteX11131" fmla="*/ 1149292 w 5286365"/>
              <a:gd name="connsiteY11131" fmla="*/ 4445788 h 6857999"/>
              <a:gd name="connsiteX11132" fmla="*/ 1153657 w 5286365"/>
              <a:gd name="connsiteY11132" fmla="*/ 4445788 h 6857999"/>
              <a:gd name="connsiteX11133" fmla="*/ 1163577 w 5286365"/>
              <a:gd name="connsiteY11133" fmla="*/ 4446582 h 6857999"/>
              <a:gd name="connsiteX11134" fmla="*/ 1173101 w 5286365"/>
              <a:gd name="connsiteY11134" fmla="*/ 4446582 h 6857999"/>
              <a:gd name="connsiteX11135" fmla="*/ 1173894 w 5286365"/>
              <a:gd name="connsiteY11135" fmla="*/ 4448566 h 6857999"/>
              <a:gd name="connsiteX11136" fmla="*/ 1174291 w 5286365"/>
              <a:gd name="connsiteY11136" fmla="*/ 4450550 h 6857999"/>
              <a:gd name="connsiteX11137" fmla="*/ 1173894 w 5286365"/>
              <a:gd name="connsiteY11137" fmla="*/ 4452138 h 6857999"/>
              <a:gd name="connsiteX11138" fmla="*/ 1173101 w 5286365"/>
              <a:gd name="connsiteY11138" fmla="*/ 4452932 h 6857999"/>
              <a:gd name="connsiteX11139" fmla="*/ 1172307 w 5286365"/>
              <a:gd name="connsiteY11139" fmla="*/ 4454519 h 6857999"/>
              <a:gd name="connsiteX11140" fmla="*/ 1170720 w 5286365"/>
              <a:gd name="connsiteY11140" fmla="*/ 4454916 h 6857999"/>
              <a:gd name="connsiteX11141" fmla="*/ 1167545 w 5286365"/>
              <a:gd name="connsiteY11141" fmla="*/ 4456504 h 6857999"/>
              <a:gd name="connsiteX11142" fmla="*/ 1163577 w 5286365"/>
              <a:gd name="connsiteY11142" fmla="*/ 4456900 h 6857999"/>
              <a:gd name="connsiteX11143" fmla="*/ 1159212 w 5286365"/>
              <a:gd name="connsiteY11143" fmla="*/ 4457297 h 6857999"/>
              <a:gd name="connsiteX11144" fmla="*/ 1149689 w 5286365"/>
              <a:gd name="connsiteY11144" fmla="*/ 4458091 h 6857999"/>
              <a:gd name="connsiteX11145" fmla="*/ 1153260 w 5286365"/>
              <a:gd name="connsiteY11145" fmla="*/ 4464838 h 6857999"/>
              <a:gd name="connsiteX11146" fmla="*/ 1156832 w 5286365"/>
              <a:gd name="connsiteY11146" fmla="*/ 4472379 h 6857999"/>
              <a:gd name="connsiteX11147" fmla="*/ 1159609 w 5286365"/>
              <a:gd name="connsiteY11147" fmla="*/ 4479919 h 6857999"/>
              <a:gd name="connsiteX11148" fmla="*/ 1161990 w 5286365"/>
              <a:gd name="connsiteY11148" fmla="*/ 4487460 h 6857999"/>
              <a:gd name="connsiteX11149" fmla="*/ 1164768 w 5286365"/>
              <a:gd name="connsiteY11149" fmla="*/ 4495000 h 6857999"/>
              <a:gd name="connsiteX11150" fmla="*/ 1166752 w 5286365"/>
              <a:gd name="connsiteY11150" fmla="*/ 4502541 h 6857999"/>
              <a:gd name="connsiteX11151" fmla="*/ 1169530 w 5286365"/>
              <a:gd name="connsiteY11151" fmla="*/ 4518019 h 6857999"/>
              <a:gd name="connsiteX11152" fmla="*/ 1172307 w 5286365"/>
              <a:gd name="connsiteY11152" fmla="*/ 4533894 h 6857999"/>
              <a:gd name="connsiteX11153" fmla="*/ 1173894 w 5286365"/>
              <a:gd name="connsiteY11153" fmla="*/ 4550166 h 6857999"/>
              <a:gd name="connsiteX11154" fmla="*/ 1174291 w 5286365"/>
              <a:gd name="connsiteY11154" fmla="*/ 4566438 h 6857999"/>
              <a:gd name="connsiteX11155" fmla="*/ 1174688 w 5286365"/>
              <a:gd name="connsiteY11155" fmla="*/ 4583107 h 6857999"/>
              <a:gd name="connsiteX11156" fmla="*/ 1174688 w 5286365"/>
              <a:gd name="connsiteY11156" fmla="*/ 4616444 h 6857999"/>
              <a:gd name="connsiteX11157" fmla="*/ 1174291 w 5286365"/>
              <a:gd name="connsiteY11157" fmla="*/ 4650575 h 6857999"/>
              <a:gd name="connsiteX11158" fmla="*/ 1174688 w 5286365"/>
              <a:gd name="connsiteY11158" fmla="*/ 4667641 h 6857999"/>
              <a:gd name="connsiteX11159" fmla="*/ 1175085 w 5286365"/>
              <a:gd name="connsiteY11159" fmla="*/ 4684707 h 6857999"/>
              <a:gd name="connsiteX11160" fmla="*/ 1176672 w 5286365"/>
              <a:gd name="connsiteY11160" fmla="*/ 4701772 h 6857999"/>
              <a:gd name="connsiteX11161" fmla="*/ 1178656 w 5286365"/>
              <a:gd name="connsiteY11161" fmla="*/ 4718838 h 6857999"/>
              <a:gd name="connsiteX11162" fmla="*/ 1182227 w 5286365"/>
              <a:gd name="connsiteY11162" fmla="*/ 4741063 h 6857999"/>
              <a:gd name="connsiteX11163" fmla="*/ 1186196 w 5286365"/>
              <a:gd name="connsiteY11163" fmla="*/ 4763288 h 6857999"/>
              <a:gd name="connsiteX11164" fmla="*/ 1190957 w 5286365"/>
              <a:gd name="connsiteY11164" fmla="*/ 4785910 h 6857999"/>
              <a:gd name="connsiteX11165" fmla="*/ 1194925 w 5286365"/>
              <a:gd name="connsiteY11165" fmla="*/ 4807738 h 6857999"/>
              <a:gd name="connsiteX11166" fmla="*/ 1197703 w 5286365"/>
              <a:gd name="connsiteY11166" fmla="*/ 4828772 h 6857999"/>
              <a:gd name="connsiteX11167" fmla="*/ 1198893 w 5286365"/>
              <a:gd name="connsiteY11167" fmla="*/ 4839091 h 6857999"/>
              <a:gd name="connsiteX11168" fmla="*/ 1199687 w 5286365"/>
              <a:gd name="connsiteY11168" fmla="*/ 4849013 h 6857999"/>
              <a:gd name="connsiteX11169" fmla="*/ 1199687 w 5286365"/>
              <a:gd name="connsiteY11169" fmla="*/ 4858538 h 6857999"/>
              <a:gd name="connsiteX11170" fmla="*/ 1199687 w 5286365"/>
              <a:gd name="connsiteY11170" fmla="*/ 4866872 h 6857999"/>
              <a:gd name="connsiteX11171" fmla="*/ 1198893 w 5286365"/>
              <a:gd name="connsiteY11171" fmla="*/ 4875604 h 6857999"/>
              <a:gd name="connsiteX11172" fmla="*/ 1197703 w 5286365"/>
              <a:gd name="connsiteY11172" fmla="*/ 4883541 h 6857999"/>
              <a:gd name="connsiteX11173" fmla="*/ 1197306 w 5286365"/>
              <a:gd name="connsiteY11173" fmla="*/ 4886716 h 6857999"/>
              <a:gd name="connsiteX11174" fmla="*/ 1196909 w 5286365"/>
              <a:gd name="connsiteY11174" fmla="*/ 4889494 h 6857999"/>
              <a:gd name="connsiteX11175" fmla="*/ 1197306 w 5286365"/>
              <a:gd name="connsiteY11175" fmla="*/ 4896638 h 6857999"/>
              <a:gd name="connsiteX11176" fmla="*/ 1198100 w 5286365"/>
              <a:gd name="connsiteY11176" fmla="*/ 4904179 h 6857999"/>
              <a:gd name="connsiteX11177" fmla="*/ 1200481 w 5286365"/>
              <a:gd name="connsiteY11177" fmla="*/ 4912116 h 6857999"/>
              <a:gd name="connsiteX11178" fmla="*/ 1204846 w 5286365"/>
              <a:gd name="connsiteY11178" fmla="*/ 4929182 h 6857999"/>
              <a:gd name="connsiteX11179" fmla="*/ 1210004 w 5286365"/>
              <a:gd name="connsiteY11179" fmla="*/ 4946644 h 6857999"/>
              <a:gd name="connsiteX11180" fmla="*/ 1211988 w 5286365"/>
              <a:gd name="connsiteY11180" fmla="*/ 4954979 h 6857999"/>
              <a:gd name="connsiteX11181" fmla="*/ 1213179 w 5286365"/>
              <a:gd name="connsiteY11181" fmla="*/ 4962916 h 6857999"/>
              <a:gd name="connsiteX11182" fmla="*/ 1214369 w 5286365"/>
              <a:gd name="connsiteY11182" fmla="*/ 4970854 h 6857999"/>
              <a:gd name="connsiteX11183" fmla="*/ 1213972 w 5286365"/>
              <a:gd name="connsiteY11183" fmla="*/ 4977997 h 6857999"/>
              <a:gd name="connsiteX11184" fmla="*/ 1213179 w 5286365"/>
              <a:gd name="connsiteY11184" fmla="*/ 4980775 h 6857999"/>
              <a:gd name="connsiteX11185" fmla="*/ 1212782 w 5286365"/>
              <a:gd name="connsiteY11185" fmla="*/ 4983950 h 6857999"/>
              <a:gd name="connsiteX11186" fmla="*/ 1211195 w 5286365"/>
              <a:gd name="connsiteY11186" fmla="*/ 4987125 h 6857999"/>
              <a:gd name="connsiteX11187" fmla="*/ 1210004 w 5286365"/>
              <a:gd name="connsiteY11187" fmla="*/ 4989507 h 6857999"/>
              <a:gd name="connsiteX11188" fmla="*/ 1208417 w 5286365"/>
              <a:gd name="connsiteY11188" fmla="*/ 4991888 h 6857999"/>
              <a:gd name="connsiteX11189" fmla="*/ 1205639 w 5286365"/>
              <a:gd name="connsiteY11189" fmla="*/ 4993872 h 6857999"/>
              <a:gd name="connsiteX11190" fmla="*/ 1202862 w 5286365"/>
              <a:gd name="connsiteY11190" fmla="*/ 4995857 h 6857999"/>
              <a:gd name="connsiteX11191" fmla="*/ 1199687 w 5286365"/>
              <a:gd name="connsiteY11191" fmla="*/ 4997444 h 6857999"/>
              <a:gd name="connsiteX11192" fmla="*/ 1198100 w 5286365"/>
              <a:gd name="connsiteY11192" fmla="*/ 5017288 h 6857999"/>
              <a:gd name="connsiteX11193" fmla="*/ 1197306 w 5286365"/>
              <a:gd name="connsiteY11193" fmla="*/ 5036338 h 6857999"/>
              <a:gd name="connsiteX11194" fmla="*/ 1197306 w 5286365"/>
              <a:gd name="connsiteY11194" fmla="*/ 5054594 h 6857999"/>
              <a:gd name="connsiteX11195" fmla="*/ 1197306 w 5286365"/>
              <a:gd name="connsiteY11195" fmla="*/ 5073247 h 6857999"/>
              <a:gd name="connsiteX11196" fmla="*/ 1197306 w 5286365"/>
              <a:gd name="connsiteY11196" fmla="*/ 5091504 h 6857999"/>
              <a:gd name="connsiteX11197" fmla="*/ 1198100 w 5286365"/>
              <a:gd name="connsiteY11197" fmla="*/ 5108966 h 6857999"/>
              <a:gd name="connsiteX11198" fmla="*/ 1199687 w 5286365"/>
              <a:gd name="connsiteY11198" fmla="*/ 5143494 h 6857999"/>
              <a:gd name="connsiteX11199" fmla="*/ 1202465 w 5286365"/>
              <a:gd name="connsiteY11199" fmla="*/ 5177229 h 6857999"/>
              <a:gd name="connsiteX11200" fmla="*/ 1204449 w 5286365"/>
              <a:gd name="connsiteY11200" fmla="*/ 5210169 h 6857999"/>
              <a:gd name="connsiteX11201" fmla="*/ 1205242 w 5286365"/>
              <a:gd name="connsiteY11201" fmla="*/ 5243110 h 6857999"/>
              <a:gd name="connsiteX11202" fmla="*/ 1205242 w 5286365"/>
              <a:gd name="connsiteY11202" fmla="*/ 5259382 h 6857999"/>
              <a:gd name="connsiteX11203" fmla="*/ 1205242 w 5286365"/>
              <a:gd name="connsiteY11203" fmla="*/ 5275654 h 6857999"/>
              <a:gd name="connsiteX11204" fmla="*/ 1201274 w 5286365"/>
              <a:gd name="connsiteY11204" fmla="*/ 5274463 h 6857999"/>
              <a:gd name="connsiteX11205" fmla="*/ 1198100 w 5286365"/>
              <a:gd name="connsiteY11205" fmla="*/ 5272875 h 6857999"/>
              <a:gd name="connsiteX11206" fmla="*/ 1193338 w 5286365"/>
              <a:gd name="connsiteY11206" fmla="*/ 5270097 h 6857999"/>
              <a:gd name="connsiteX11207" fmla="*/ 1190957 w 5286365"/>
              <a:gd name="connsiteY11207" fmla="*/ 5268113 h 6857999"/>
              <a:gd name="connsiteX11208" fmla="*/ 1188180 w 5286365"/>
              <a:gd name="connsiteY11208" fmla="*/ 5266525 h 6857999"/>
              <a:gd name="connsiteX11209" fmla="*/ 1184608 w 5286365"/>
              <a:gd name="connsiteY11209" fmla="*/ 5264938 h 6857999"/>
              <a:gd name="connsiteX11210" fmla="*/ 1180640 w 5286365"/>
              <a:gd name="connsiteY11210" fmla="*/ 5264541 h 6857999"/>
              <a:gd name="connsiteX11211" fmla="*/ 1178259 w 5286365"/>
              <a:gd name="connsiteY11211" fmla="*/ 5264541 h 6857999"/>
              <a:gd name="connsiteX11212" fmla="*/ 1175878 w 5286365"/>
              <a:gd name="connsiteY11212" fmla="*/ 5264938 h 6857999"/>
              <a:gd name="connsiteX11213" fmla="*/ 1174291 w 5286365"/>
              <a:gd name="connsiteY11213" fmla="*/ 5266129 h 6857999"/>
              <a:gd name="connsiteX11214" fmla="*/ 1173101 w 5286365"/>
              <a:gd name="connsiteY11214" fmla="*/ 5267716 h 6857999"/>
              <a:gd name="connsiteX11215" fmla="*/ 1172307 w 5286365"/>
              <a:gd name="connsiteY11215" fmla="*/ 5268907 h 6857999"/>
              <a:gd name="connsiteX11216" fmla="*/ 1172307 w 5286365"/>
              <a:gd name="connsiteY11216" fmla="*/ 5270891 h 6857999"/>
              <a:gd name="connsiteX11217" fmla="*/ 1172307 w 5286365"/>
              <a:gd name="connsiteY11217" fmla="*/ 5275257 h 6857999"/>
              <a:gd name="connsiteX11218" fmla="*/ 1173894 w 5286365"/>
              <a:gd name="connsiteY11218" fmla="*/ 5285179 h 6857999"/>
              <a:gd name="connsiteX11219" fmla="*/ 1174291 w 5286365"/>
              <a:gd name="connsiteY11219" fmla="*/ 5289147 h 6857999"/>
              <a:gd name="connsiteX11220" fmla="*/ 1174291 w 5286365"/>
              <a:gd name="connsiteY11220" fmla="*/ 5291132 h 6857999"/>
              <a:gd name="connsiteX11221" fmla="*/ 1173101 w 5286365"/>
              <a:gd name="connsiteY11221" fmla="*/ 5293116 h 6857999"/>
              <a:gd name="connsiteX11222" fmla="*/ 1177863 w 5286365"/>
              <a:gd name="connsiteY11222" fmla="*/ 5293513 h 6857999"/>
              <a:gd name="connsiteX11223" fmla="*/ 1181434 w 5286365"/>
              <a:gd name="connsiteY11223" fmla="*/ 5294307 h 6857999"/>
              <a:gd name="connsiteX11224" fmla="*/ 1183815 w 5286365"/>
              <a:gd name="connsiteY11224" fmla="*/ 5293513 h 6857999"/>
              <a:gd name="connsiteX11225" fmla="*/ 1185799 w 5286365"/>
              <a:gd name="connsiteY11225" fmla="*/ 5293116 h 6857999"/>
              <a:gd name="connsiteX11226" fmla="*/ 1187386 w 5286365"/>
              <a:gd name="connsiteY11226" fmla="*/ 5292322 h 6857999"/>
              <a:gd name="connsiteX11227" fmla="*/ 1188180 w 5286365"/>
              <a:gd name="connsiteY11227" fmla="*/ 5290735 h 6857999"/>
              <a:gd name="connsiteX11228" fmla="*/ 1189370 w 5286365"/>
              <a:gd name="connsiteY11228" fmla="*/ 5287163 h 6857999"/>
              <a:gd name="connsiteX11229" fmla="*/ 1190957 w 5286365"/>
              <a:gd name="connsiteY11229" fmla="*/ 5283591 h 6857999"/>
              <a:gd name="connsiteX11230" fmla="*/ 1191751 w 5286365"/>
              <a:gd name="connsiteY11230" fmla="*/ 5282400 h 6857999"/>
              <a:gd name="connsiteX11231" fmla="*/ 1192941 w 5286365"/>
              <a:gd name="connsiteY11231" fmla="*/ 5281210 h 6857999"/>
              <a:gd name="connsiteX11232" fmla="*/ 1194925 w 5286365"/>
              <a:gd name="connsiteY11232" fmla="*/ 5280416 h 6857999"/>
              <a:gd name="connsiteX11233" fmla="*/ 1197306 w 5286365"/>
              <a:gd name="connsiteY11233" fmla="*/ 5280019 h 6857999"/>
              <a:gd name="connsiteX11234" fmla="*/ 1200877 w 5286365"/>
              <a:gd name="connsiteY11234" fmla="*/ 5280416 h 6857999"/>
              <a:gd name="connsiteX11235" fmla="*/ 1205242 w 5286365"/>
              <a:gd name="connsiteY11235" fmla="*/ 5281210 h 6857999"/>
              <a:gd name="connsiteX11236" fmla="*/ 1208020 w 5286365"/>
              <a:gd name="connsiteY11236" fmla="*/ 5289544 h 6857999"/>
              <a:gd name="connsiteX11237" fmla="*/ 1210004 w 5286365"/>
              <a:gd name="connsiteY11237" fmla="*/ 5299069 h 6857999"/>
              <a:gd name="connsiteX11238" fmla="*/ 1211195 w 5286365"/>
              <a:gd name="connsiteY11238" fmla="*/ 5309388 h 6857999"/>
              <a:gd name="connsiteX11239" fmla="*/ 1212385 w 5286365"/>
              <a:gd name="connsiteY11239" fmla="*/ 5319707 h 6857999"/>
              <a:gd name="connsiteX11240" fmla="*/ 1212782 w 5286365"/>
              <a:gd name="connsiteY11240" fmla="*/ 5331216 h 6857999"/>
              <a:gd name="connsiteX11241" fmla="*/ 1212782 w 5286365"/>
              <a:gd name="connsiteY11241" fmla="*/ 5342725 h 6857999"/>
              <a:gd name="connsiteX11242" fmla="*/ 1212782 w 5286365"/>
              <a:gd name="connsiteY11242" fmla="*/ 5367332 h 6857999"/>
              <a:gd name="connsiteX11243" fmla="*/ 1212385 w 5286365"/>
              <a:gd name="connsiteY11243" fmla="*/ 5391938 h 6857999"/>
              <a:gd name="connsiteX11244" fmla="*/ 1212385 w 5286365"/>
              <a:gd name="connsiteY11244" fmla="*/ 5415750 h 6857999"/>
              <a:gd name="connsiteX11245" fmla="*/ 1212782 w 5286365"/>
              <a:gd name="connsiteY11245" fmla="*/ 5427260 h 6857999"/>
              <a:gd name="connsiteX11246" fmla="*/ 1213179 w 5286365"/>
              <a:gd name="connsiteY11246" fmla="*/ 5437579 h 6857999"/>
              <a:gd name="connsiteX11247" fmla="*/ 1214766 w 5286365"/>
              <a:gd name="connsiteY11247" fmla="*/ 5447897 h 6857999"/>
              <a:gd name="connsiteX11248" fmla="*/ 1216750 w 5286365"/>
              <a:gd name="connsiteY11248" fmla="*/ 5457422 h 6857999"/>
              <a:gd name="connsiteX11249" fmla="*/ 1214369 w 5286365"/>
              <a:gd name="connsiteY11249" fmla="*/ 5457422 h 6857999"/>
              <a:gd name="connsiteX11250" fmla="*/ 1211988 w 5286365"/>
              <a:gd name="connsiteY11250" fmla="*/ 5456232 h 6857999"/>
              <a:gd name="connsiteX11251" fmla="*/ 1210401 w 5286365"/>
              <a:gd name="connsiteY11251" fmla="*/ 5455438 h 6857999"/>
              <a:gd name="connsiteX11252" fmla="*/ 1209211 w 5286365"/>
              <a:gd name="connsiteY11252" fmla="*/ 5454247 h 6857999"/>
              <a:gd name="connsiteX11253" fmla="*/ 1207226 w 5286365"/>
              <a:gd name="connsiteY11253" fmla="*/ 5451072 h 6857999"/>
              <a:gd name="connsiteX11254" fmla="*/ 1205639 w 5286365"/>
              <a:gd name="connsiteY11254" fmla="*/ 5448294 h 6857999"/>
              <a:gd name="connsiteX11255" fmla="*/ 1204449 w 5286365"/>
              <a:gd name="connsiteY11255" fmla="*/ 5444722 h 6857999"/>
              <a:gd name="connsiteX11256" fmla="*/ 1203258 w 5286365"/>
              <a:gd name="connsiteY11256" fmla="*/ 5443532 h 6857999"/>
              <a:gd name="connsiteX11257" fmla="*/ 1201671 w 5286365"/>
              <a:gd name="connsiteY11257" fmla="*/ 5442341 h 6857999"/>
              <a:gd name="connsiteX11258" fmla="*/ 1200481 w 5286365"/>
              <a:gd name="connsiteY11258" fmla="*/ 5441150 h 6857999"/>
              <a:gd name="connsiteX11259" fmla="*/ 1198100 w 5286365"/>
              <a:gd name="connsiteY11259" fmla="*/ 5440754 h 6857999"/>
              <a:gd name="connsiteX11260" fmla="*/ 1195322 w 5286365"/>
              <a:gd name="connsiteY11260" fmla="*/ 5440357 h 6857999"/>
              <a:gd name="connsiteX11261" fmla="*/ 1192148 w 5286365"/>
              <a:gd name="connsiteY11261" fmla="*/ 5440754 h 6857999"/>
              <a:gd name="connsiteX11262" fmla="*/ 1191751 w 5286365"/>
              <a:gd name="connsiteY11262" fmla="*/ 5442738 h 6857999"/>
              <a:gd name="connsiteX11263" fmla="*/ 1191751 w 5286365"/>
              <a:gd name="connsiteY11263" fmla="*/ 5445119 h 6857999"/>
              <a:gd name="connsiteX11264" fmla="*/ 1191751 w 5286365"/>
              <a:gd name="connsiteY11264" fmla="*/ 5447104 h 6857999"/>
              <a:gd name="connsiteX11265" fmla="*/ 1192148 w 5286365"/>
              <a:gd name="connsiteY11265" fmla="*/ 5449088 h 6857999"/>
              <a:gd name="connsiteX11266" fmla="*/ 1194132 w 5286365"/>
              <a:gd name="connsiteY11266" fmla="*/ 5452263 h 6857999"/>
              <a:gd name="connsiteX11267" fmla="*/ 1197306 w 5286365"/>
              <a:gd name="connsiteY11267" fmla="*/ 5455438 h 6857999"/>
              <a:gd name="connsiteX11268" fmla="*/ 1200877 w 5286365"/>
              <a:gd name="connsiteY11268" fmla="*/ 5457819 h 6857999"/>
              <a:gd name="connsiteX11269" fmla="*/ 1204449 w 5286365"/>
              <a:gd name="connsiteY11269" fmla="*/ 5460200 h 6857999"/>
              <a:gd name="connsiteX11270" fmla="*/ 1212782 w 5286365"/>
              <a:gd name="connsiteY11270" fmla="*/ 5464169 h 6857999"/>
              <a:gd name="connsiteX11271" fmla="*/ 1216353 w 5286365"/>
              <a:gd name="connsiteY11271" fmla="*/ 5465757 h 6857999"/>
              <a:gd name="connsiteX11272" fmla="*/ 1219924 w 5286365"/>
              <a:gd name="connsiteY11272" fmla="*/ 5467741 h 6857999"/>
              <a:gd name="connsiteX11273" fmla="*/ 1222305 w 5286365"/>
              <a:gd name="connsiteY11273" fmla="*/ 5470122 h 6857999"/>
              <a:gd name="connsiteX11274" fmla="*/ 1224289 w 5286365"/>
              <a:gd name="connsiteY11274" fmla="*/ 5472504 h 6857999"/>
              <a:gd name="connsiteX11275" fmla="*/ 1225083 w 5286365"/>
              <a:gd name="connsiteY11275" fmla="*/ 5473694 h 6857999"/>
              <a:gd name="connsiteX11276" fmla="*/ 1225083 w 5286365"/>
              <a:gd name="connsiteY11276" fmla="*/ 5474885 h 6857999"/>
              <a:gd name="connsiteX11277" fmla="*/ 1224289 w 5286365"/>
              <a:gd name="connsiteY11277" fmla="*/ 5476472 h 6857999"/>
              <a:gd name="connsiteX11278" fmla="*/ 1223892 w 5286365"/>
              <a:gd name="connsiteY11278" fmla="*/ 5478457 h 6857999"/>
              <a:gd name="connsiteX11279" fmla="*/ 1221512 w 5286365"/>
              <a:gd name="connsiteY11279" fmla="*/ 5482029 h 6857999"/>
              <a:gd name="connsiteX11280" fmla="*/ 1217544 w 5286365"/>
              <a:gd name="connsiteY11280" fmla="*/ 5485997 h 6857999"/>
              <a:gd name="connsiteX11281" fmla="*/ 1212385 w 5286365"/>
              <a:gd name="connsiteY11281" fmla="*/ 5484807 h 6857999"/>
              <a:gd name="connsiteX11282" fmla="*/ 1208417 w 5286365"/>
              <a:gd name="connsiteY11282" fmla="*/ 5483219 h 6857999"/>
              <a:gd name="connsiteX11283" fmla="*/ 1205242 w 5286365"/>
              <a:gd name="connsiteY11283" fmla="*/ 5481235 h 6857999"/>
              <a:gd name="connsiteX11284" fmla="*/ 1202862 w 5286365"/>
              <a:gd name="connsiteY11284" fmla="*/ 5478854 h 6857999"/>
              <a:gd name="connsiteX11285" fmla="*/ 1201274 w 5286365"/>
              <a:gd name="connsiteY11285" fmla="*/ 5475679 h 6857999"/>
              <a:gd name="connsiteX11286" fmla="*/ 1200481 w 5286365"/>
              <a:gd name="connsiteY11286" fmla="*/ 5471710 h 6857999"/>
              <a:gd name="connsiteX11287" fmla="*/ 1200481 w 5286365"/>
              <a:gd name="connsiteY11287" fmla="*/ 5467741 h 6857999"/>
              <a:gd name="connsiteX11288" fmla="*/ 1200877 w 5286365"/>
              <a:gd name="connsiteY11288" fmla="*/ 5463375 h 6857999"/>
              <a:gd name="connsiteX11289" fmla="*/ 1198100 w 5286365"/>
              <a:gd name="connsiteY11289" fmla="*/ 5465360 h 6857999"/>
              <a:gd name="connsiteX11290" fmla="*/ 1196116 w 5286365"/>
              <a:gd name="connsiteY11290" fmla="*/ 5467344 h 6857999"/>
              <a:gd name="connsiteX11291" fmla="*/ 1194132 w 5286365"/>
              <a:gd name="connsiteY11291" fmla="*/ 5469329 h 6857999"/>
              <a:gd name="connsiteX11292" fmla="*/ 1193338 w 5286365"/>
              <a:gd name="connsiteY11292" fmla="*/ 5471313 h 6857999"/>
              <a:gd name="connsiteX11293" fmla="*/ 1192148 w 5286365"/>
              <a:gd name="connsiteY11293" fmla="*/ 5473694 h 6857999"/>
              <a:gd name="connsiteX11294" fmla="*/ 1191354 w 5286365"/>
              <a:gd name="connsiteY11294" fmla="*/ 5475679 h 6857999"/>
              <a:gd name="connsiteX11295" fmla="*/ 1190957 w 5286365"/>
              <a:gd name="connsiteY11295" fmla="*/ 5480838 h 6857999"/>
              <a:gd name="connsiteX11296" fmla="*/ 1191354 w 5286365"/>
              <a:gd name="connsiteY11296" fmla="*/ 5485997 h 6857999"/>
              <a:gd name="connsiteX11297" fmla="*/ 1192148 w 5286365"/>
              <a:gd name="connsiteY11297" fmla="*/ 5490760 h 6857999"/>
              <a:gd name="connsiteX11298" fmla="*/ 1194132 w 5286365"/>
              <a:gd name="connsiteY11298" fmla="*/ 5495919 h 6857999"/>
              <a:gd name="connsiteX11299" fmla="*/ 1196116 w 5286365"/>
              <a:gd name="connsiteY11299" fmla="*/ 5501079 h 6857999"/>
              <a:gd name="connsiteX11300" fmla="*/ 1200877 w 5286365"/>
              <a:gd name="connsiteY11300" fmla="*/ 5510604 h 6857999"/>
              <a:gd name="connsiteX11301" fmla="*/ 1202862 w 5286365"/>
              <a:gd name="connsiteY11301" fmla="*/ 5514969 h 6857999"/>
              <a:gd name="connsiteX11302" fmla="*/ 1204449 w 5286365"/>
              <a:gd name="connsiteY11302" fmla="*/ 5518938 h 6857999"/>
              <a:gd name="connsiteX11303" fmla="*/ 1204846 w 5286365"/>
              <a:gd name="connsiteY11303" fmla="*/ 5522907 h 6857999"/>
              <a:gd name="connsiteX11304" fmla="*/ 1205242 w 5286365"/>
              <a:gd name="connsiteY11304" fmla="*/ 5526082 h 6857999"/>
              <a:gd name="connsiteX11305" fmla="*/ 1204846 w 5286365"/>
              <a:gd name="connsiteY11305" fmla="*/ 5527669 h 6857999"/>
              <a:gd name="connsiteX11306" fmla="*/ 1204449 w 5286365"/>
              <a:gd name="connsiteY11306" fmla="*/ 5528860 h 6857999"/>
              <a:gd name="connsiteX11307" fmla="*/ 1203258 w 5286365"/>
              <a:gd name="connsiteY11307" fmla="*/ 5530050 h 6857999"/>
              <a:gd name="connsiteX11308" fmla="*/ 1202465 w 5286365"/>
              <a:gd name="connsiteY11308" fmla="*/ 5531638 h 6857999"/>
              <a:gd name="connsiteX11309" fmla="*/ 1208417 w 5286365"/>
              <a:gd name="connsiteY11309" fmla="*/ 5531638 h 6857999"/>
              <a:gd name="connsiteX11310" fmla="*/ 1210798 w 5286365"/>
              <a:gd name="connsiteY11310" fmla="*/ 5530844 h 6857999"/>
              <a:gd name="connsiteX11311" fmla="*/ 1212782 w 5286365"/>
              <a:gd name="connsiteY11311" fmla="*/ 5530447 h 6857999"/>
              <a:gd name="connsiteX11312" fmla="*/ 1214766 w 5286365"/>
              <a:gd name="connsiteY11312" fmla="*/ 5529654 h 6857999"/>
              <a:gd name="connsiteX11313" fmla="*/ 1215956 w 5286365"/>
              <a:gd name="connsiteY11313" fmla="*/ 5528463 h 6857999"/>
              <a:gd name="connsiteX11314" fmla="*/ 1217544 w 5286365"/>
              <a:gd name="connsiteY11314" fmla="*/ 5526875 h 6857999"/>
              <a:gd name="connsiteX11315" fmla="*/ 1217940 w 5286365"/>
              <a:gd name="connsiteY11315" fmla="*/ 5525685 h 6857999"/>
              <a:gd name="connsiteX11316" fmla="*/ 1215956 w 5286365"/>
              <a:gd name="connsiteY11316" fmla="*/ 5539972 h 6857999"/>
              <a:gd name="connsiteX11317" fmla="*/ 1213179 w 5286365"/>
              <a:gd name="connsiteY11317" fmla="*/ 5559022 h 6857999"/>
              <a:gd name="connsiteX11318" fmla="*/ 1210798 w 5286365"/>
              <a:gd name="connsiteY11318" fmla="*/ 5580057 h 6857999"/>
              <a:gd name="connsiteX11319" fmla="*/ 1210004 w 5286365"/>
              <a:gd name="connsiteY11319" fmla="*/ 5591169 h 6857999"/>
              <a:gd name="connsiteX11320" fmla="*/ 1209211 w 5286365"/>
              <a:gd name="connsiteY11320" fmla="*/ 5601885 h 6857999"/>
              <a:gd name="connsiteX11321" fmla="*/ 1209211 w 5286365"/>
              <a:gd name="connsiteY11321" fmla="*/ 5612204 h 6857999"/>
              <a:gd name="connsiteX11322" fmla="*/ 1210401 w 5286365"/>
              <a:gd name="connsiteY11322" fmla="*/ 5622919 h 6857999"/>
              <a:gd name="connsiteX11323" fmla="*/ 1211988 w 5286365"/>
              <a:gd name="connsiteY11323" fmla="*/ 5632047 h 6857999"/>
              <a:gd name="connsiteX11324" fmla="*/ 1212782 w 5286365"/>
              <a:gd name="connsiteY11324" fmla="*/ 5636413 h 6857999"/>
              <a:gd name="connsiteX11325" fmla="*/ 1214369 w 5286365"/>
              <a:gd name="connsiteY11325" fmla="*/ 5640779 h 6857999"/>
              <a:gd name="connsiteX11326" fmla="*/ 1215956 w 5286365"/>
              <a:gd name="connsiteY11326" fmla="*/ 5644350 h 6857999"/>
              <a:gd name="connsiteX11327" fmla="*/ 1217940 w 5286365"/>
              <a:gd name="connsiteY11327" fmla="*/ 5647922 h 6857999"/>
              <a:gd name="connsiteX11328" fmla="*/ 1220321 w 5286365"/>
              <a:gd name="connsiteY11328" fmla="*/ 5651494 h 6857999"/>
              <a:gd name="connsiteX11329" fmla="*/ 1222702 w 5286365"/>
              <a:gd name="connsiteY11329" fmla="*/ 5654669 h 6857999"/>
              <a:gd name="connsiteX11330" fmla="*/ 1225877 w 5286365"/>
              <a:gd name="connsiteY11330" fmla="*/ 5657050 h 6857999"/>
              <a:gd name="connsiteX11331" fmla="*/ 1229051 w 5286365"/>
              <a:gd name="connsiteY11331" fmla="*/ 5659035 h 6857999"/>
              <a:gd name="connsiteX11332" fmla="*/ 1232225 w 5286365"/>
              <a:gd name="connsiteY11332" fmla="*/ 5660622 h 6857999"/>
              <a:gd name="connsiteX11333" fmla="*/ 1236590 w 5286365"/>
              <a:gd name="connsiteY11333" fmla="*/ 5661416 h 6857999"/>
              <a:gd name="connsiteX11334" fmla="*/ 1236590 w 5286365"/>
              <a:gd name="connsiteY11334" fmla="*/ 5663400 h 6857999"/>
              <a:gd name="connsiteX11335" fmla="*/ 1235797 w 5286365"/>
              <a:gd name="connsiteY11335" fmla="*/ 5665385 h 6857999"/>
              <a:gd name="connsiteX11336" fmla="*/ 1235003 w 5286365"/>
              <a:gd name="connsiteY11336" fmla="*/ 5666575 h 6857999"/>
              <a:gd name="connsiteX11337" fmla="*/ 1233416 w 5286365"/>
              <a:gd name="connsiteY11337" fmla="*/ 5668163 h 6857999"/>
              <a:gd name="connsiteX11338" fmla="*/ 1229845 w 5286365"/>
              <a:gd name="connsiteY11338" fmla="*/ 5670147 h 6857999"/>
              <a:gd name="connsiteX11339" fmla="*/ 1226273 w 5286365"/>
              <a:gd name="connsiteY11339" fmla="*/ 5671735 h 6857999"/>
              <a:gd name="connsiteX11340" fmla="*/ 1223496 w 5286365"/>
              <a:gd name="connsiteY11340" fmla="*/ 5673719 h 6857999"/>
              <a:gd name="connsiteX11341" fmla="*/ 1221908 w 5286365"/>
              <a:gd name="connsiteY11341" fmla="*/ 5674513 h 6857999"/>
              <a:gd name="connsiteX11342" fmla="*/ 1220718 w 5286365"/>
              <a:gd name="connsiteY11342" fmla="*/ 5676100 h 6857999"/>
              <a:gd name="connsiteX11343" fmla="*/ 1220321 w 5286365"/>
              <a:gd name="connsiteY11343" fmla="*/ 5677688 h 6857999"/>
              <a:gd name="connsiteX11344" fmla="*/ 1219924 w 5286365"/>
              <a:gd name="connsiteY11344" fmla="*/ 5679672 h 6857999"/>
              <a:gd name="connsiteX11345" fmla="*/ 1220321 w 5286365"/>
              <a:gd name="connsiteY11345" fmla="*/ 5682054 h 6857999"/>
              <a:gd name="connsiteX11346" fmla="*/ 1220718 w 5286365"/>
              <a:gd name="connsiteY11346" fmla="*/ 5684435 h 6857999"/>
              <a:gd name="connsiteX11347" fmla="*/ 1221512 w 5286365"/>
              <a:gd name="connsiteY11347" fmla="*/ 5686419 h 6857999"/>
              <a:gd name="connsiteX11348" fmla="*/ 1221908 w 5286365"/>
              <a:gd name="connsiteY11348" fmla="*/ 5688007 h 6857999"/>
              <a:gd name="connsiteX11349" fmla="*/ 1222702 w 5286365"/>
              <a:gd name="connsiteY11349" fmla="*/ 5689594 h 6857999"/>
              <a:gd name="connsiteX11350" fmla="*/ 1223892 w 5286365"/>
              <a:gd name="connsiteY11350" fmla="*/ 5690785 h 6857999"/>
              <a:gd name="connsiteX11351" fmla="*/ 1227067 w 5286365"/>
              <a:gd name="connsiteY11351" fmla="*/ 5692769 h 6857999"/>
              <a:gd name="connsiteX11352" fmla="*/ 1230241 w 5286365"/>
              <a:gd name="connsiteY11352" fmla="*/ 5693960 h 6857999"/>
              <a:gd name="connsiteX11353" fmla="*/ 1235003 w 5286365"/>
              <a:gd name="connsiteY11353" fmla="*/ 5695150 h 6857999"/>
              <a:gd name="connsiteX11354" fmla="*/ 1239765 w 5286365"/>
              <a:gd name="connsiteY11354" fmla="*/ 5695547 h 6857999"/>
              <a:gd name="connsiteX11355" fmla="*/ 1250876 w 5286365"/>
              <a:gd name="connsiteY11355" fmla="*/ 5695547 h 6857999"/>
              <a:gd name="connsiteX11356" fmla="*/ 1248495 w 5286365"/>
              <a:gd name="connsiteY11356" fmla="*/ 5697135 h 6857999"/>
              <a:gd name="connsiteX11357" fmla="*/ 1246114 w 5286365"/>
              <a:gd name="connsiteY11357" fmla="*/ 5699119 h 6857999"/>
              <a:gd name="connsiteX11358" fmla="*/ 1243336 w 5286365"/>
              <a:gd name="connsiteY11358" fmla="*/ 5701500 h 6857999"/>
              <a:gd name="connsiteX11359" fmla="*/ 1242146 w 5286365"/>
              <a:gd name="connsiteY11359" fmla="*/ 5704279 h 6857999"/>
              <a:gd name="connsiteX11360" fmla="*/ 1239765 w 5286365"/>
              <a:gd name="connsiteY11360" fmla="*/ 5707057 h 6857999"/>
              <a:gd name="connsiteX11361" fmla="*/ 1238574 w 5286365"/>
              <a:gd name="connsiteY11361" fmla="*/ 5710232 h 6857999"/>
              <a:gd name="connsiteX11362" fmla="*/ 1236590 w 5286365"/>
              <a:gd name="connsiteY11362" fmla="*/ 5717772 h 6857999"/>
              <a:gd name="connsiteX11363" fmla="*/ 1235003 w 5286365"/>
              <a:gd name="connsiteY11363" fmla="*/ 5725710 h 6857999"/>
              <a:gd name="connsiteX11364" fmla="*/ 1233813 w 5286365"/>
              <a:gd name="connsiteY11364" fmla="*/ 5734838 h 6857999"/>
              <a:gd name="connsiteX11365" fmla="*/ 1233813 w 5286365"/>
              <a:gd name="connsiteY11365" fmla="*/ 5744363 h 6857999"/>
              <a:gd name="connsiteX11366" fmla="*/ 1233813 w 5286365"/>
              <a:gd name="connsiteY11366" fmla="*/ 5754284 h 6857999"/>
              <a:gd name="connsiteX11367" fmla="*/ 1235400 w 5286365"/>
              <a:gd name="connsiteY11367" fmla="*/ 5774128 h 6857999"/>
              <a:gd name="connsiteX11368" fmla="*/ 1237384 w 5286365"/>
              <a:gd name="connsiteY11368" fmla="*/ 5793178 h 6857999"/>
              <a:gd name="connsiteX11369" fmla="*/ 1238971 w 5286365"/>
              <a:gd name="connsiteY11369" fmla="*/ 5809054 h 6857999"/>
              <a:gd name="connsiteX11370" fmla="*/ 1239765 w 5286365"/>
              <a:gd name="connsiteY11370" fmla="*/ 5820563 h 6857999"/>
              <a:gd name="connsiteX11371" fmla="*/ 1236590 w 5286365"/>
              <a:gd name="connsiteY11371" fmla="*/ 5820166 h 6857999"/>
              <a:gd name="connsiteX11372" fmla="*/ 1233416 w 5286365"/>
              <a:gd name="connsiteY11372" fmla="*/ 5818578 h 6857999"/>
              <a:gd name="connsiteX11373" fmla="*/ 1230241 w 5286365"/>
              <a:gd name="connsiteY11373" fmla="*/ 5816991 h 6857999"/>
              <a:gd name="connsiteX11374" fmla="*/ 1228257 w 5286365"/>
              <a:gd name="connsiteY11374" fmla="*/ 5815800 h 6857999"/>
              <a:gd name="connsiteX11375" fmla="*/ 1225877 w 5286365"/>
              <a:gd name="connsiteY11375" fmla="*/ 5813419 h 6857999"/>
              <a:gd name="connsiteX11376" fmla="*/ 1224289 w 5286365"/>
              <a:gd name="connsiteY11376" fmla="*/ 5811434 h 6857999"/>
              <a:gd name="connsiteX11377" fmla="*/ 1220718 w 5286365"/>
              <a:gd name="connsiteY11377" fmla="*/ 5807069 h 6857999"/>
              <a:gd name="connsiteX11378" fmla="*/ 1218734 w 5286365"/>
              <a:gd name="connsiteY11378" fmla="*/ 5801910 h 6857999"/>
              <a:gd name="connsiteX11379" fmla="*/ 1217544 w 5286365"/>
              <a:gd name="connsiteY11379" fmla="*/ 5796354 h 6857999"/>
              <a:gd name="connsiteX11380" fmla="*/ 1214766 w 5286365"/>
              <a:gd name="connsiteY11380" fmla="*/ 5784447 h 6857999"/>
              <a:gd name="connsiteX11381" fmla="*/ 1212385 w 5286365"/>
              <a:gd name="connsiteY11381" fmla="*/ 5772541 h 6857999"/>
              <a:gd name="connsiteX11382" fmla="*/ 1210798 w 5286365"/>
              <a:gd name="connsiteY11382" fmla="*/ 5766588 h 6857999"/>
              <a:gd name="connsiteX11383" fmla="*/ 1208814 w 5286365"/>
              <a:gd name="connsiteY11383" fmla="*/ 5761428 h 6857999"/>
              <a:gd name="connsiteX11384" fmla="*/ 1205639 w 5286365"/>
              <a:gd name="connsiteY11384" fmla="*/ 5757063 h 6857999"/>
              <a:gd name="connsiteX11385" fmla="*/ 1203655 w 5286365"/>
              <a:gd name="connsiteY11385" fmla="*/ 5754284 h 6857999"/>
              <a:gd name="connsiteX11386" fmla="*/ 1201671 w 5286365"/>
              <a:gd name="connsiteY11386" fmla="*/ 5752697 h 6857999"/>
              <a:gd name="connsiteX11387" fmla="*/ 1199290 w 5286365"/>
              <a:gd name="connsiteY11387" fmla="*/ 5750713 h 6857999"/>
              <a:gd name="connsiteX11388" fmla="*/ 1196909 w 5286365"/>
              <a:gd name="connsiteY11388" fmla="*/ 5749522 h 6857999"/>
              <a:gd name="connsiteX11389" fmla="*/ 1193735 w 5286365"/>
              <a:gd name="connsiteY11389" fmla="*/ 5748332 h 6857999"/>
              <a:gd name="connsiteX11390" fmla="*/ 1190164 w 5286365"/>
              <a:gd name="connsiteY11390" fmla="*/ 5747538 h 6857999"/>
              <a:gd name="connsiteX11391" fmla="*/ 1192941 w 5286365"/>
              <a:gd name="connsiteY11391" fmla="*/ 5767382 h 6857999"/>
              <a:gd name="connsiteX11392" fmla="*/ 1195322 w 5286365"/>
              <a:gd name="connsiteY11392" fmla="*/ 5788019 h 6857999"/>
              <a:gd name="connsiteX11393" fmla="*/ 1197703 w 5286365"/>
              <a:gd name="connsiteY11393" fmla="*/ 5808656 h 6857999"/>
              <a:gd name="connsiteX11394" fmla="*/ 1199290 w 5286365"/>
              <a:gd name="connsiteY11394" fmla="*/ 5818578 h 6857999"/>
              <a:gd name="connsiteX11395" fmla="*/ 1200877 w 5286365"/>
              <a:gd name="connsiteY11395" fmla="*/ 5828500 h 6857999"/>
              <a:gd name="connsiteX11396" fmla="*/ 1203258 w 5286365"/>
              <a:gd name="connsiteY11396" fmla="*/ 5838025 h 6857999"/>
              <a:gd name="connsiteX11397" fmla="*/ 1205639 w 5286365"/>
              <a:gd name="connsiteY11397" fmla="*/ 5847550 h 6857999"/>
              <a:gd name="connsiteX11398" fmla="*/ 1208814 w 5286365"/>
              <a:gd name="connsiteY11398" fmla="*/ 5856678 h 6857999"/>
              <a:gd name="connsiteX11399" fmla="*/ 1212385 w 5286365"/>
              <a:gd name="connsiteY11399" fmla="*/ 5865410 h 6857999"/>
              <a:gd name="connsiteX11400" fmla="*/ 1216353 w 5286365"/>
              <a:gd name="connsiteY11400" fmla="*/ 5873347 h 6857999"/>
              <a:gd name="connsiteX11401" fmla="*/ 1221512 w 5286365"/>
              <a:gd name="connsiteY11401" fmla="*/ 5881284 h 6857999"/>
              <a:gd name="connsiteX11402" fmla="*/ 1227067 w 5286365"/>
              <a:gd name="connsiteY11402" fmla="*/ 5888428 h 6857999"/>
              <a:gd name="connsiteX11403" fmla="*/ 1233416 w 5286365"/>
              <a:gd name="connsiteY11403" fmla="*/ 5894778 h 6857999"/>
              <a:gd name="connsiteX11404" fmla="*/ 1227861 w 5286365"/>
              <a:gd name="connsiteY11404" fmla="*/ 5904304 h 6857999"/>
              <a:gd name="connsiteX11405" fmla="*/ 1223496 w 5286365"/>
              <a:gd name="connsiteY11405" fmla="*/ 5914622 h 6857999"/>
              <a:gd name="connsiteX11406" fmla="*/ 1219924 w 5286365"/>
              <a:gd name="connsiteY11406" fmla="*/ 5924544 h 6857999"/>
              <a:gd name="connsiteX11407" fmla="*/ 1216750 w 5286365"/>
              <a:gd name="connsiteY11407" fmla="*/ 5934466 h 6857999"/>
              <a:gd name="connsiteX11408" fmla="*/ 1214766 w 5286365"/>
              <a:gd name="connsiteY11408" fmla="*/ 5945182 h 6857999"/>
              <a:gd name="connsiteX11409" fmla="*/ 1213179 w 5286365"/>
              <a:gd name="connsiteY11409" fmla="*/ 5955104 h 6857999"/>
              <a:gd name="connsiteX11410" fmla="*/ 1212385 w 5286365"/>
              <a:gd name="connsiteY11410" fmla="*/ 5965819 h 6857999"/>
              <a:gd name="connsiteX11411" fmla="*/ 1211988 w 5286365"/>
              <a:gd name="connsiteY11411" fmla="*/ 5976138 h 6857999"/>
              <a:gd name="connsiteX11412" fmla="*/ 1211988 w 5286365"/>
              <a:gd name="connsiteY11412" fmla="*/ 5987250 h 6857999"/>
              <a:gd name="connsiteX11413" fmla="*/ 1211988 w 5286365"/>
              <a:gd name="connsiteY11413" fmla="*/ 5997966 h 6857999"/>
              <a:gd name="connsiteX11414" fmla="*/ 1212782 w 5286365"/>
              <a:gd name="connsiteY11414" fmla="*/ 6008682 h 6857999"/>
              <a:gd name="connsiteX11415" fmla="*/ 1213972 w 5286365"/>
              <a:gd name="connsiteY11415" fmla="*/ 6019397 h 6857999"/>
              <a:gd name="connsiteX11416" fmla="*/ 1216750 w 5286365"/>
              <a:gd name="connsiteY11416" fmla="*/ 6041622 h 6857999"/>
              <a:gd name="connsiteX11417" fmla="*/ 1220321 w 5286365"/>
              <a:gd name="connsiteY11417" fmla="*/ 6063450 h 6857999"/>
              <a:gd name="connsiteX11418" fmla="*/ 1223892 w 5286365"/>
              <a:gd name="connsiteY11418" fmla="*/ 6085675 h 6857999"/>
              <a:gd name="connsiteX11419" fmla="*/ 1227464 w 5286365"/>
              <a:gd name="connsiteY11419" fmla="*/ 6107900 h 6857999"/>
              <a:gd name="connsiteX11420" fmla="*/ 1229845 w 5286365"/>
              <a:gd name="connsiteY11420" fmla="*/ 6129728 h 6857999"/>
              <a:gd name="connsiteX11421" fmla="*/ 1231035 w 5286365"/>
              <a:gd name="connsiteY11421" fmla="*/ 6140841 h 6857999"/>
              <a:gd name="connsiteX11422" fmla="*/ 1231432 w 5286365"/>
              <a:gd name="connsiteY11422" fmla="*/ 6151556 h 6857999"/>
              <a:gd name="connsiteX11423" fmla="*/ 1231829 w 5286365"/>
              <a:gd name="connsiteY11423" fmla="*/ 6162272 h 6857999"/>
              <a:gd name="connsiteX11424" fmla="*/ 1231432 w 5286365"/>
              <a:gd name="connsiteY11424" fmla="*/ 6173384 h 6857999"/>
              <a:gd name="connsiteX11425" fmla="*/ 1230241 w 5286365"/>
              <a:gd name="connsiteY11425" fmla="*/ 6184100 h 6857999"/>
              <a:gd name="connsiteX11426" fmla="*/ 1229448 w 5286365"/>
              <a:gd name="connsiteY11426" fmla="*/ 6194419 h 6857999"/>
              <a:gd name="connsiteX11427" fmla="*/ 1227067 w 5286365"/>
              <a:gd name="connsiteY11427" fmla="*/ 6205134 h 6857999"/>
              <a:gd name="connsiteX11428" fmla="*/ 1224289 w 5286365"/>
              <a:gd name="connsiteY11428" fmla="*/ 6215454 h 6857999"/>
              <a:gd name="connsiteX11429" fmla="*/ 1220718 w 5286365"/>
              <a:gd name="connsiteY11429" fmla="*/ 6226169 h 6857999"/>
              <a:gd name="connsiteX11430" fmla="*/ 1216750 w 5286365"/>
              <a:gd name="connsiteY11430" fmla="*/ 6236091 h 6857999"/>
              <a:gd name="connsiteX11431" fmla="*/ 1226273 w 5286365"/>
              <a:gd name="connsiteY11431" fmla="*/ 6252363 h 6857999"/>
              <a:gd name="connsiteX11432" fmla="*/ 1231035 w 5286365"/>
              <a:gd name="connsiteY11432" fmla="*/ 6260697 h 6857999"/>
              <a:gd name="connsiteX11433" fmla="*/ 1235003 w 5286365"/>
              <a:gd name="connsiteY11433" fmla="*/ 6269428 h 6857999"/>
              <a:gd name="connsiteX11434" fmla="*/ 1236590 w 5286365"/>
              <a:gd name="connsiteY11434" fmla="*/ 6273794 h 6857999"/>
              <a:gd name="connsiteX11435" fmla="*/ 1237781 w 5286365"/>
              <a:gd name="connsiteY11435" fmla="*/ 6278160 h 6857999"/>
              <a:gd name="connsiteX11436" fmla="*/ 1238574 w 5286365"/>
              <a:gd name="connsiteY11436" fmla="*/ 6282922 h 6857999"/>
              <a:gd name="connsiteX11437" fmla="*/ 1238971 w 5286365"/>
              <a:gd name="connsiteY11437" fmla="*/ 6286891 h 6857999"/>
              <a:gd name="connsiteX11438" fmla="*/ 1238971 w 5286365"/>
              <a:gd name="connsiteY11438" fmla="*/ 6291256 h 6857999"/>
              <a:gd name="connsiteX11439" fmla="*/ 1237781 w 5286365"/>
              <a:gd name="connsiteY11439" fmla="*/ 6296019 h 6857999"/>
              <a:gd name="connsiteX11440" fmla="*/ 1236590 w 5286365"/>
              <a:gd name="connsiteY11440" fmla="*/ 6299988 h 6857999"/>
              <a:gd name="connsiteX11441" fmla="*/ 1234606 w 5286365"/>
              <a:gd name="connsiteY11441" fmla="*/ 6303956 h 6857999"/>
              <a:gd name="connsiteX11442" fmla="*/ 1229448 w 5286365"/>
              <a:gd name="connsiteY11442" fmla="*/ 6301972 h 6857999"/>
              <a:gd name="connsiteX11443" fmla="*/ 1223892 w 5286365"/>
              <a:gd name="connsiteY11443" fmla="*/ 6300384 h 6857999"/>
              <a:gd name="connsiteX11444" fmla="*/ 1217544 w 5286365"/>
              <a:gd name="connsiteY11444" fmla="*/ 6298797 h 6857999"/>
              <a:gd name="connsiteX11445" fmla="*/ 1210401 w 5286365"/>
              <a:gd name="connsiteY11445" fmla="*/ 6298797 h 6857999"/>
              <a:gd name="connsiteX11446" fmla="*/ 1210004 w 5286365"/>
              <a:gd name="connsiteY11446" fmla="*/ 6305147 h 6857999"/>
              <a:gd name="connsiteX11447" fmla="*/ 1210004 w 5286365"/>
              <a:gd name="connsiteY11447" fmla="*/ 6310306 h 6857999"/>
              <a:gd name="connsiteX11448" fmla="*/ 1210401 w 5286365"/>
              <a:gd name="connsiteY11448" fmla="*/ 6316656 h 6857999"/>
              <a:gd name="connsiteX11449" fmla="*/ 1210798 w 5286365"/>
              <a:gd name="connsiteY11449" fmla="*/ 6321816 h 6857999"/>
              <a:gd name="connsiteX11450" fmla="*/ 1212782 w 5286365"/>
              <a:gd name="connsiteY11450" fmla="*/ 6332532 h 6857999"/>
              <a:gd name="connsiteX11451" fmla="*/ 1215956 w 5286365"/>
              <a:gd name="connsiteY11451" fmla="*/ 6342453 h 6857999"/>
              <a:gd name="connsiteX11452" fmla="*/ 1218734 w 5286365"/>
              <a:gd name="connsiteY11452" fmla="*/ 6351978 h 6857999"/>
              <a:gd name="connsiteX11453" fmla="*/ 1222305 w 5286365"/>
              <a:gd name="connsiteY11453" fmla="*/ 6361503 h 6857999"/>
              <a:gd name="connsiteX11454" fmla="*/ 1229448 w 5286365"/>
              <a:gd name="connsiteY11454" fmla="*/ 6379363 h 6857999"/>
              <a:gd name="connsiteX11455" fmla="*/ 1231829 w 5286365"/>
              <a:gd name="connsiteY11455" fmla="*/ 6387697 h 6857999"/>
              <a:gd name="connsiteX11456" fmla="*/ 1233813 w 5286365"/>
              <a:gd name="connsiteY11456" fmla="*/ 6396428 h 6857999"/>
              <a:gd name="connsiteX11457" fmla="*/ 1234606 w 5286365"/>
              <a:gd name="connsiteY11457" fmla="*/ 6400794 h 6857999"/>
              <a:gd name="connsiteX11458" fmla="*/ 1235003 w 5286365"/>
              <a:gd name="connsiteY11458" fmla="*/ 6404763 h 6857999"/>
              <a:gd name="connsiteX11459" fmla="*/ 1235003 w 5286365"/>
              <a:gd name="connsiteY11459" fmla="*/ 6409525 h 6857999"/>
              <a:gd name="connsiteX11460" fmla="*/ 1234606 w 5286365"/>
              <a:gd name="connsiteY11460" fmla="*/ 6413891 h 6857999"/>
              <a:gd name="connsiteX11461" fmla="*/ 1233416 w 5286365"/>
              <a:gd name="connsiteY11461" fmla="*/ 6418256 h 6857999"/>
              <a:gd name="connsiteX11462" fmla="*/ 1231829 w 5286365"/>
              <a:gd name="connsiteY11462" fmla="*/ 6423019 h 6857999"/>
              <a:gd name="connsiteX11463" fmla="*/ 1230241 w 5286365"/>
              <a:gd name="connsiteY11463" fmla="*/ 6427385 h 6857999"/>
              <a:gd name="connsiteX11464" fmla="*/ 1227861 w 5286365"/>
              <a:gd name="connsiteY11464" fmla="*/ 6432544 h 6857999"/>
              <a:gd name="connsiteX11465" fmla="*/ 1225480 w 5286365"/>
              <a:gd name="connsiteY11465" fmla="*/ 6436910 h 6857999"/>
              <a:gd name="connsiteX11466" fmla="*/ 1221908 w 5286365"/>
              <a:gd name="connsiteY11466" fmla="*/ 6442069 h 6857999"/>
              <a:gd name="connsiteX11467" fmla="*/ 1217940 w 5286365"/>
              <a:gd name="connsiteY11467" fmla="*/ 6446832 h 6857999"/>
              <a:gd name="connsiteX11468" fmla="*/ 1213179 w 5286365"/>
              <a:gd name="connsiteY11468" fmla="*/ 6451991 h 6857999"/>
              <a:gd name="connsiteX11469" fmla="*/ 1210004 w 5286365"/>
              <a:gd name="connsiteY11469" fmla="*/ 6450403 h 6857999"/>
              <a:gd name="connsiteX11470" fmla="*/ 1208020 w 5286365"/>
              <a:gd name="connsiteY11470" fmla="*/ 6448419 h 6857999"/>
              <a:gd name="connsiteX11471" fmla="*/ 1207226 w 5286365"/>
              <a:gd name="connsiteY11471" fmla="*/ 6446435 h 6857999"/>
              <a:gd name="connsiteX11472" fmla="*/ 1207226 w 5286365"/>
              <a:gd name="connsiteY11472" fmla="*/ 6444450 h 6857999"/>
              <a:gd name="connsiteX11473" fmla="*/ 1208417 w 5286365"/>
              <a:gd name="connsiteY11473" fmla="*/ 6442069 h 6857999"/>
              <a:gd name="connsiteX11474" fmla="*/ 1210401 w 5286365"/>
              <a:gd name="connsiteY11474" fmla="*/ 6440085 h 6857999"/>
              <a:gd name="connsiteX11475" fmla="*/ 1214766 w 5286365"/>
              <a:gd name="connsiteY11475" fmla="*/ 6434925 h 6857999"/>
              <a:gd name="connsiteX11476" fmla="*/ 1219528 w 5286365"/>
              <a:gd name="connsiteY11476" fmla="*/ 6429369 h 6857999"/>
              <a:gd name="connsiteX11477" fmla="*/ 1221512 w 5286365"/>
              <a:gd name="connsiteY11477" fmla="*/ 6425797 h 6857999"/>
              <a:gd name="connsiteX11478" fmla="*/ 1222702 w 5286365"/>
              <a:gd name="connsiteY11478" fmla="*/ 6423019 h 6857999"/>
              <a:gd name="connsiteX11479" fmla="*/ 1223892 w 5286365"/>
              <a:gd name="connsiteY11479" fmla="*/ 6419050 h 6857999"/>
              <a:gd name="connsiteX11480" fmla="*/ 1223892 w 5286365"/>
              <a:gd name="connsiteY11480" fmla="*/ 6415478 h 6857999"/>
              <a:gd name="connsiteX11481" fmla="*/ 1222702 w 5286365"/>
              <a:gd name="connsiteY11481" fmla="*/ 6410716 h 6857999"/>
              <a:gd name="connsiteX11482" fmla="*/ 1220321 w 5286365"/>
              <a:gd name="connsiteY11482" fmla="*/ 6406747 h 6857999"/>
              <a:gd name="connsiteX11483" fmla="*/ 1212782 w 5286365"/>
              <a:gd name="connsiteY11483" fmla="*/ 6409922 h 6857999"/>
              <a:gd name="connsiteX11484" fmla="*/ 1205639 w 5286365"/>
              <a:gd name="connsiteY11484" fmla="*/ 6413494 h 6857999"/>
              <a:gd name="connsiteX11485" fmla="*/ 1199687 w 5286365"/>
              <a:gd name="connsiteY11485" fmla="*/ 6417860 h 6857999"/>
              <a:gd name="connsiteX11486" fmla="*/ 1194925 w 5286365"/>
              <a:gd name="connsiteY11486" fmla="*/ 6422225 h 6857999"/>
              <a:gd name="connsiteX11487" fmla="*/ 1190957 w 5286365"/>
              <a:gd name="connsiteY11487" fmla="*/ 6427385 h 6857999"/>
              <a:gd name="connsiteX11488" fmla="*/ 1187386 w 5286365"/>
              <a:gd name="connsiteY11488" fmla="*/ 6432544 h 6857999"/>
              <a:gd name="connsiteX11489" fmla="*/ 1184211 w 5286365"/>
              <a:gd name="connsiteY11489" fmla="*/ 6438100 h 6857999"/>
              <a:gd name="connsiteX11490" fmla="*/ 1181831 w 5286365"/>
              <a:gd name="connsiteY11490" fmla="*/ 6444053 h 6857999"/>
              <a:gd name="connsiteX11491" fmla="*/ 1179847 w 5286365"/>
              <a:gd name="connsiteY11491" fmla="*/ 6449610 h 6857999"/>
              <a:gd name="connsiteX11492" fmla="*/ 1178259 w 5286365"/>
              <a:gd name="connsiteY11492" fmla="*/ 6455960 h 6857999"/>
              <a:gd name="connsiteX11493" fmla="*/ 1176672 w 5286365"/>
              <a:gd name="connsiteY11493" fmla="*/ 6461913 h 6857999"/>
              <a:gd name="connsiteX11494" fmla="*/ 1176275 w 5286365"/>
              <a:gd name="connsiteY11494" fmla="*/ 6468263 h 6857999"/>
              <a:gd name="connsiteX11495" fmla="*/ 1174688 w 5286365"/>
              <a:gd name="connsiteY11495" fmla="*/ 6480566 h 6857999"/>
              <a:gd name="connsiteX11496" fmla="*/ 1174291 w 5286365"/>
              <a:gd name="connsiteY11496" fmla="*/ 6492472 h 6857999"/>
              <a:gd name="connsiteX11497" fmla="*/ 1169133 w 5286365"/>
              <a:gd name="connsiteY11497" fmla="*/ 6491678 h 6857999"/>
              <a:gd name="connsiteX11498" fmla="*/ 1164768 w 5286365"/>
              <a:gd name="connsiteY11498" fmla="*/ 6489694 h 6857999"/>
              <a:gd name="connsiteX11499" fmla="*/ 1161197 w 5286365"/>
              <a:gd name="connsiteY11499" fmla="*/ 6487710 h 6857999"/>
              <a:gd name="connsiteX11500" fmla="*/ 1158022 w 5286365"/>
              <a:gd name="connsiteY11500" fmla="*/ 6484932 h 6857999"/>
              <a:gd name="connsiteX11501" fmla="*/ 1155641 w 5286365"/>
              <a:gd name="connsiteY11501" fmla="*/ 6482550 h 6857999"/>
              <a:gd name="connsiteX11502" fmla="*/ 1153260 w 5286365"/>
              <a:gd name="connsiteY11502" fmla="*/ 6479772 h 6857999"/>
              <a:gd name="connsiteX11503" fmla="*/ 1149292 w 5286365"/>
              <a:gd name="connsiteY11503" fmla="*/ 6473422 h 6857999"/>
              <a:gd name="connsiteX11504" fmla="*/ 1146515 w 5286365"/>
              <a:gd name="connsiteY11504" fmla="*/ 6470644 h 6857999"/>
              <a:gd name="connsiteX11505" fmla="*/ 1144134 w 5286365"/>
              <a:gd name="connsiteY11505" fmla="*/ 6467469 h 6857999"/>
              <a:gd name="connsiteX11506" fmla="*/ 1141753 w 5286365"/>
              <a:gd name="connsiteY11506" fmla="*/ 6465088 h 6857999"/>
              <a:gd name="connsiteX11507" fmla="*/ 1138182 w 5286365"/>
              <a:gd name="connsiteY11507" fmla="*/ 6462706 h 6857999"/>
              <a:gd name="connsiteX11508" fmla="*/ 1134213 w 5286365"/>
              <a:gd name="connsiteY11508" fmla="*/ 6461119 h 6857999"/>
              <a:gd name="connsiteX11509" fmla="*/ 1129452 w 5286365"/>
              <a:gd name="connsiteY11509" fmla="*/ 6459532 h 6857999"/>
              <a:gd name="connsiteX11510" fmla="*/ 1123896 w 5286365"/>
              <a:gd name="connsiteY11510" fmla="*/ 6459135 h 6857999"/>
              <a:gd name="connsiteX11511" fmla="*/ 1117547 w 5286365"/>
              <a:gd name="connsiteY11511" fmla="*/ 6459135 h 6857999"/>
              <a:gd name="connsiteX11512" fmla="*/ 1123896 w 5286365"/>
              <a:gd name="connsiteY11512" fmla="*/ 6451197 h 6857999"/>
              <a:gd name="connsiteX11513" fmla="*/ 1129452 w 5286365"/>
              <a:gd name="connsiteY11513" fmla="*/ 6443656 h 6857999"/>
              <a:gd name="connsiteX11514" fmla="*/ 1134213 w 5286365"/>
              <a:gd name="connsiteY11514" fmla="*/ 6436513 h 6857999"/>
              <a:gd name="connsiteX11515" fmla="*/ 1136991 w 5286365"/>
              <a:gd name="connsiteY11515" fmla="*/ 6428972 h 6857999"/>
              <a:gd name="connsiteX11516" fmla="*/ 1139769 w 5286365"/>
              <a:gd name="connsiteY11516" fmla="*/ 6421828 h 6857999"/>
              <a:gd name="connsiteX11517" fmla="*/ 1140562 w 5286365"/>
              <a:gd name="connsiteY11517" fmla="*/ 6414685 h 6857999"/>
              <a:gd name="connsiteX11518" fmla="*/ 1140959 w 5286365"/>
              <a:gd name="connsiteY11518" fmla="*/ 6407938 h 6857999"/>
              <a:gd name="connsiteX11519" fmla="*/ 1140959 w 5286365"/>
              <a:gd name="connsiteY11519" fmla="*/ 6400794 h 6857999"/>
              <a:gd name="connsiteX11520" fmla="*/ 1140562 w 5286365"/>
              <a:gd name="connsiteY11520" fmla="*/ 6393650 h 6857999"/>
              <a:gd name="connsiteX11521" fmla="*/ 1139769 w 5286365"/>
              <a:gd name="connsiteY11521" fmla="*/ 6386110 h 6857999"/>
              <a:gd name="connsiteX11522" fmla="*/ 1136594 w 5286365"/>
              <a:gd name="connsiteY11522" fmla="*/ 6370235 h 6857999"/>
              <a:gd name="connsiteX11523" fmla="*/ 1133420 w 5286365"/>
              <a:gd name="connsiteY11523" fmla="*/ 6353169 h 6857999"/>
              <a:gd name="connsiteX11524" fmla="*/ 1132229 w 5286365"/>
              <a:gd name="connsiteY11524" fmla="*/ 6343644 h 6857999"/>
              <a:gd name="connsiteX11525" fmla="*/ 1130642 w 5286365"/>
              <a:gd name="connsiteY11525" fmla="*/ 6333722 h 6857999"/>
              <a:gd name="connsiteX11526" fmla="*/ 1133023 w 5286365"/>
              <a:gd name="connsiteY11526" fmla="*/ 6334119 h 6857999"/>
              <a:gd name="connsiteX11527" fmla="*/ 1135404 w 5286365"/>
              <a:gd name="connsiteY11527" fmla="*/ 6334516 h 6857999"/>
              <a:gd name="connsiteX11528" fmla="*/ 1136991 w 5286365"/>
              <a:gd name="connsiteY11528" fmla="*/ 6335706 h 6857999"/>
              <a:gd name="connsiteX11529" fmla="*/ 1138182 w 5286365"/>
              <a:gd name="connsiteY11529" fmla="*/ 6336500 h 6857999"/>
              <a:gd name="connsiteX11530" fmla="*/ 1140166 w 5286365"/>
              <a:gd name="connsiteY11530" fmla="*/ 6339675 h 6857999"/>
              <a:gd name="connsiteX11531" fmla="*/ 1141753 w 5286365"/>
              <a:gd name="connsiteY11531" fmla="*/ 6343247 h 6857999"/>
              <a:gd name="connsiteX11532" fmla="*/ 1142943 w 5286365"/>
              <a:gd name="connsiteY11532" fmla="*/ 6346025 h 6857999"/>
              <a:gd name="connsiteX11533" fmla="*/ 1144134 w 5286365"/>
              <a:gd name="connsiteY11533" fmla="*/ 6347613 h 6857999"/>
              <a:gd name="connsiteX11534" fmla="*/ 1145721 w 5286365"/>
              <a:gd name="connsiteY11534" fmla="*/ 6348803 h 6857999"/>
              <a:gd name="connsiteX11535" fmla="*/ 1147308 w 5286365"/>
              <a:gd name="connsiteY11535" fmla="*/ 6349597 h 6857999"/>
              <a:gd name="connsiteX11536" fmla="*/ 1149292 w 5286365"/>
              <a:gd name="connsiteY11536" fmla="*/ 6349994 h 6857999"/>
              <a:gd name="connsiteX11537" fmla="*/ 1152070 w 5286365"/>
              <a:gd name="connsiteY11537" fmla="*/ 6350788 h 6857999"/>
              <a:gd name="connsiteX11538" fmla="*/ 1155244 w 5286365"/>
              <a:gd name="connsiteY11538" fmla="*/ 6350788 h 6857999"/>
              <a:gd name="connsiteX11539" fmla="*/ 1151673 w 5286365"/>
              <a:gd name="connsiteY11539" fmla="*/ 6342453 h 6857999"/>
              <a:gd name="connsiteX11540" fmla="*/ 1149292 w 5286365"/>
              <a:gd name="connsiteY11540" fmla="*/ 6334913 h 6857999"/>
              <a:gd name="connsiteX11541" fmla="*/ 1144531 w 5286365"/>
              <a:gd name="connsiteY11541" fmla="*/ 6321419 h 6857999"/>
              <a:gd name="connsiteX11542" fmla="*/ 1141753 w 5286365"/>
              <a:gd name="connsiteY11542" fmla="*/ 6309910 h 6857999"/>
              <a:gd name="connsiteX11543" fmla="*/ 1138975 w 5286365"/>
              <a:gd name="connsiteY11543" fmla="*/ 6298797 h 6857999"/>
              <a:gd name="connsiteX11544" fmla="*/ 1136594 w 5286365"/>
              <a:gd name="connsiteY11544" fmla="*/ 6288478 h 6857999"/>
              <a:gd name="connsiteX11545" fmla="*/ 1133023 w 5286365"/>
              <a:gd name="connsiteY11545" fmla="*/ 6277763 h 6857999"/>
              <a:gd name="connsiteX11546" fmla="*/ 1131039 w 5286365"/>
              <a:gd name="connsiteY11546" fmla="*/ 6272206 h 6857999"/>
              <a:gd name="connsiteX11547" fmla="*/ 1127865 w 5286365"/>
              <a:gd name="connsiteY11547" fmla="*/ 6266650 h 6857999"/>
              <a:gd name="connsiteX11548" fmla="*/ 1125087 w 5286365"/>
              <a:gd name="connsiteY11548" fmla="*/ 6260697 h 6857999"/>
              <a:gd name="connsiteX11549" fmla="*/ 1121119 w 5286365"/>
              <a:gd name="connsiteY11549" fmla="*/ 6254347 h 6857999"/>
              <a:gd name="connsiteX11550" fmla="*/ 1123896 w 5286365"/>
              <a:gd name="connsiteY11550" fmla="*/ 6250775 h 6857999"/>
              <a:gd name="connsiteX11551" fmla="*/ 1126674 w 5286365"/>
              <a:gd name="connsiteY11551" fmla="*/ 6247204 h 6857999"/>
              <a:gd name="connsiteX11552" fmla="*/ 1129055 w 5286365"/>
              <a:gd name="connsiteY11552" fmla="*/ 6243632 h 6857999"/>
              <a:gd name="connsiteX11553" fmla="*/ 1131039 w 5286365"/>
              <a:gd name="connsiteY11553" fmla="*/ 6240060 h 6857999"/>
              <a:gd name="connsiteX11554" fmla="*/ 1134213 w 5286365"/>
              <a:gd name="connsiteY11554" fmla="*/ 6232519 h 6857999"/>
              <a:gd name="connsiteX11555" fmla="*/ 1136198 w 5286365"/>
              <a:gd name="connsiteY11555" fmla="*/ 6224978 h 6857999"/>
              <a:gd name="connsiteX11556" fmla="*/ 1137388 w 5286365"/>
              <a:gd name="connsiteY11556" fmla="*/ 6217041 h 6857999"/>
              <a:gd name="connsiteX11557" fmla="*/ 1138182 w 5286365"/>
              <a:gd name="connsiteY11557" fmla="*/ 6208706 h 6857999"/>
              <a:gd name="connsiteX11558" fmla="*/ 1138182 w 5286365"/>
              <a:gd name="connsiteY11558" fmla="*/ 6199975 h 6857999"/>
              <a:gd name="connsiteX11559" fmla="*/ 1137388 w 5286365"/>
              <a:gd name="connsiteY11559" fmla="*/ 6190847 h 6857999"/>
              <a:gd name="connsiteX11560" fmla="*/ 1135404 w 5286365"/>
              <a:gd name="connsiteY11560" fmla="*/ 6171797 h 6857999"/>
              <a:gd name="connsiteX11561" fmla="*/ 1133420 w 5286365"/>
              <a:gd name="connsiteY11561" fmla="*/ 6151954 h 6857999"/>
              <a:gd name="connsiteX11562" fmla="*/ 1133023 w 5286365"/>
              <a:gd name="connsiteY11562" fmla="*/ 6140841 h 6857999"/>
              <a:gd name="connsiteX11563" fmla="*/ 1132626 w 5286365"/>
              <a:gd name="connsiteY11563" fmla="*/ 6129728 h 6857999"/>
              <a:gd name="connsiteX11564" fmla="*/ 1133023 w 5286365"/>
              <a:gd name="connsiteY11564" fmla="*/ 6118219 h 6857999"/>
              <a:gd name="connsiteX11565" fmla="*/ 1133420 w 5286365"/>
              <a:gd name="connsiteY11565" fmla="*/ 6106313 h 6857999"/>
              <a:gd name="connsiteX11566" fmla="*/ 1131436 w 5286365"/>
              <a:gd name="connsiteY11566" fmla="*/ 6102741 h 6857999"/>
              <a:gd name="connsiteX11567" fmla="*/ 1128658 w 5286365"/>
              <a:gd name="connsiteY11567" fmla="*/ 6100756 h 6857999"/>
              <a:gd name="connsiteX11568" fmla="*/ 1125484 w 5286365"/>
              <a:gd name="connsiteY11568" fmla="*/ 6099169 h 6857999"/>
              <a:gd name="connsiteX11569" fmla="*/ 1122706 w 5286365"/>
              <a:gd name="connsiteY11569" fmla="*/ 6097978 h 6857999"/>
              <a:gd name="connsiteX11570" fmla="*/ 1119135 w 5286365"/>
              <a:gd name="connsiteY11570" fmla="*/ 6097582 h 6857999"/>
              <a:gd name="connsiteX11571" fmla="*/ 1115563 w 5286365"/>
              <a:gd name="connsiteY11571" fmla="*/ 6097582 h 6857999"/>
              <a:gd name="connsiteX11572" fmla="*/ 1108818 w 5286365"/>
              <a:gd name="connsiteY11572" fmla="*/ 6097978 h 6857999"/>
              <a:gd name="connsiteX11573" fmla="*/ 1106040 w 5286365"/>
              <a:gd name="connsiteY11573" fmla="*/ 6097978 h 6857999"/>
              <a:gd name="connsiteX11574" fmla="*/ 1102866 w 5286365"/>
              <a:gd name="connsiteY11574" fmla="*/ 6097978 h 6857999"/>
              <a:gd name="connsiteX11575" fmla="*/ 1100485 w 5286365"/>
              <a:gd name="connsiteY11575" fmla="*/ 6097582 h 6857999"/>
              <a:gd name="connsiteX11576" fmla="*/ 1098104 w 5286365"/>
              <a:gd name="connsiteY11576" fmla="*/ 6096788 h 6857999"/>
              <a:gd name="connsiteX11577" fmla="*/ 1096120 w 5286365"/>
              <a:gd name="connsiteY11577" fmla="*/ 6094804 h 6857999"/>
              <a:gd name="connsiteX11578" fmla="*/ 1094929 w 5286365"/>
              <a:gd name="connsiteY11578" fmla="*/ 6092025 h 6857999"/>
              <a:gd name="connsiteX11579" fmla="*/ 1093739 w 5286365"/>
              <a:gd name="connsiteY11579" fmla="*/ 6088454 h 6857999"/>
              <a:gd name="connsiteX11580" fmla="*/ 1093342 w 5286365"/>
              <a:gd name="connsiteY11580" fmla="*/ 6083691 h 6857999"/>
              <a:gd name="connsiteX11581" fmla="*/ 1102072 w 5286365"/>
              <a:gd name="connsiteY11581" fmla="*/ 6083691 h 6857999"/>
              <a:gd name="connsiteX11582" fmla="*/ 1108818 w 5286365"/>
              <a:gd name="connsiteY11582" fmla="*/ 6082500 h 6857999"/>
              <a:gd name="connsiteX11583" fmla="*/ 1115563 w 5286365"/>
              <a:gd name="connsiteY11583" fmla="*/ 6080913 h 6857999"/>
              <a:gd name="connsiteX11584" fmla="*/ 1120325 w 5286365"/>
              <a:gd name="connsiteY11584" fmla="*/ 6078928 h 6857999"/>
              <a:gd name="connsiteX11585" fmla="*/ 1125087 w 5286365"/>
              <a:gd name="connsiteY11585" fmla="*/ 6076944 h 6857999"/>
              <a:gd name="connsiteX11586" fmla="*/ 1127865 w 5286365"/>
              <a:gd name="connsiteY11586" fmla="*/ 6074563 h 6857999"/>
              <a:gd name="connsiteX11587" fmla="*/ 1131039 w 5286365"/>
              <a:gd name="connsiteY11587" fmla="*/ 6071388 h 6857999"/>
              <a:gd name="connsiteX11588" fmla="*/ 1132626 w 5286365"/>
              <a:gd name="connsiteY11588" fmla="*/ 6068213 h 6857999"/>
              <a:gd name="connsiteX11589" fmla="*/ 1134213 w 5286365"/>
              <a:gd name="connsiteY11589" fmla="*/ 6064641 h 6857999"/>
              <a:gd name="connsiteX11590" fmla="*/ 1134610 w 5286365"/>
              <a:gd name="connsiteY11590" fmla="*/ 6060672 h 6857999"/>
              <a:gd name="connsiteX11591" fmla="*/ 1134610 w 5286365"/>
              <a:gd name="connsiteY11591" fmla="*/ 6055910 h 6857999"/>
              <a:gd name="connsiteX11592" fmla="*/ 1134213 w 5286365"/>
              <a:gd name="connsiteY11592" fmla="*/ 6051941 h 6857999"/>
              <a:gd name="connsiteX11593" fmla="*/ 1132626 w 5286365"/>
              <a:gd name="connsiteY11593" fmla="*/ 6042416 h 6857999"/>
              <a:gd name="connsiteX11594" fmla="*/ 1129452 w 5286365"/>
              <a:gd name="connsiteY11594" fmla="*/ 6032494 h 6857999"/>
              <a:gd name="connsiteX11595" fmla="*/ 1126674 w 5286365"/>
              <a:gd name="connsiteY11595" fmla="*/ 6021778 h 6857999"/>
              <a:gd name="connsiteX11596" fmla="*/ 1123500 w 5286365"/>
              <a:gd name="connsiteY11596" fmla="*/ 6010666 h 6857999"/>
              <a:gd name="connsiteX11597" fmla="*/ 1121119 w 5286365"/>
              <a:gd name="connsiteY11597" fmla="*/ 5999950 h 6857999"/>
              <a:gd name="connsiteX11598" fmla="*/ 1119928 w 5286365"/>
              <a:gd name="connsiteY11598" fmla="*/ 5994791 h 6857999"/>
              <a:gd name="connsiteX11599" fmla="*/ 1119532 w 5286365"/>
              <a:gd name="connsiteY11599" fmla="*/ 5989234 h 6857999"/>
              <a:gd name="connsiteX11600" fmla="*/ 1119928 w 5286365"/>
              <a:gd name="connsiteY11600" fmla="*/ 5984075 h 6857999"/>
              <a:gd name="connsiteX11601" fmla="*/ 1120325 w 5286365"/>
              <a:gd name="connsiteY11601" fmla="*/ 5979313 h 6857999"/>
              <a:gd name="connsiteX11602" fmla="*/ 1121516 w 5286365"/>
              <a:gd name="connsiteY11602" fmla="*/ 5974154 h 6857999"/>
              <a:gd name="connsiteX11603" fmla="*/ 1123500 w 5286365"/>
              <a:gd name="connsiteY11603" fmla="*/ 5969788 h 6857999"/>
              <a:gd name="connsiteX11604" fmla="*/ 1125880 w 5286365"/>
              <a:gd name="connsiteY11604" fmla="*/ 5964628 h 6857999"/>
              <a:gd name="connsiteX11605" fmla="*/ 1129055 w 5286365"/>
              <a:gd name="connsiteY11605" fmla="*/ 5960660 h 6857999"/>
              <a:gd name="connsiteX11606" fmla="*/ 1133420 w 5286365"/>
              <a:gd name="connsiteY11606" fmla="*/ 5956691 h 6857999"/>
              <a:gd name="connsiteX11607" fmla="*/ 1138578 w 5286365"/>
              <a:gd name="connsiteY11607" fmla="*/ 5952722 h 6857999"/>
              <a:gd name="connsiteX11608" fmla="*/ 1136991 w 5286365"/>
              <a:gd name="connsiteY11608" fmla="*/ 5949944 h 6857999"/>
              <a:gd name="connsiteX11609" fmla="*/ 1135007 w 5286365"/>
              <a:gd name="connsiteY11609" fmla="*/ 5947960 h 6857999"/>
              <a:gd name="connsiteX11610" fmla="*/ 1133023 w 5286365"/>
              <a:gd name="connsiteY11610" fmla="*/ 5945975 h 6857999"/>
              <a:gd name="connsiteX11611" fmla="*/ 1130245 w 5286365"/>
              <a:gd name="connsiteY11611" fmla="*/ 5943991 h 6857999"/>
              <a:gd name="connsiteX11612" fmla="*/ 1127071 w 5286365"/>
              <a:gd name="connsiteY11612" fmla="*/ 5943197 h 6857999"/>
              <a:gd name="connsiteX11613" fmla="*/ 1123500 w 5286365"/>
              <a:gd name="connsiteY11613" fmla="*/ 5942006 h 6857999"/>
              <a:gd name="connsiteX11614" fmla="*/ 1119135 w 5286365"/>
              <a:gd name="connsiteY11614" fmla="*/ 5941610 h 6857999"/>
              <a:gd name="connsiteX11615" fmla="*/ 1114373 w 5286365"/>
              <a:gd name="connsiteY11615" fmla="*/ 5941610 h 6857999"/>
              <a:gd name="connsiteX11616" fmla="*/ 1117151 w 5286365"/>
              <a:gd name="connsiteY11616" fmla="*/ 5929704 h 6857999"/>
              <a:gd name="connsiteX11617" fmla="*/ 1119532 w 5286365"/>
              <a:gd name="connsiteY11617" fmla="*/ 5917400 h 6857999"/>
              <a:gd name="connsiteX11618" fmla="*/ 1121912 w 5286365"/>
              <a:gd name="connsiteY11618" fmla="*/ 5905891 h 6857999"/>
              <a:gd name="connsiteX11619" fmla="*/ 1123500 w 5286365"/>
              <a:gd name="connsiteY11619" fmla="*/ 5894382 h 6857999"/>
              <a:gd name="connsiteX11620" fmla="*/ 1124690 w 5286365"/>
              <a:gd name="connsiteY11620" fmla="*/ 5883269 h 6857999"/>
              <a:gd name="connsiteX11621" fmla="*/ 1125484 w 5286365"/>
              <a:gd name="connsiteY11621" fmla="*/ 5872156 h 6857999"/>
              <a:gd name="connsiteX11622" fmla="*/ 1125880 w 5286365"/>
              <a:gd name="connsiteY11622" fmla="*/ 5861838 h 6857999"/>
              <a:gd name="connsiteX11623" fmla="*/ 1126674 w 5286365"/>
              <a:gd name="connsiteY11623" fmla="*/ 5851122 h 6857999"/>
              <a:gd name="connsiteX11624" fmla="*/ 1126674 w 5286365"/>
              <a:gd name="connsiteY11624" fmla="*/ 5830484 h 6857999"/>
              <a:gd name="connsiteX11625" fmla="*/ 1125087 w 5286365"/>
              <a:gd name="connsiteY11625" fmla="*/ 5811038 h 6857999"/>
              <a:gd name="connsiteX11626" fmla="*/ 1123500 w 5286365"/>
              <a:gd name="connsiteY11626" fmla="*/ 5791591 h 6857999"/>
              <a:gd name="connsiteX11627" fmla="*/ 1121119 w 5286365"/>
              <a:gd name="connsiteY11627" fmla="*/ 5772541 h 6857999"/>
              <a:gd name="connsiteX11628" fmla="*/ 1115563 w 5286365"/>
              <a:gd name="connsiteY11628" fmla="*/ 5735234 h 6857999"/>
              <a:gd name="connsiteX11629" fmla="*/ 1113183 w 5286365"/>
              <a:gd name="connsiteY11629" fmla="*/ 5717375 h 6857999"/>
              <a:gd name="connsiteX11630" fmla="*/ 1110405 w 5286365"/>
              <a:gd name="connsiteY11630" fmla="*/ 5698722 h 6857999"/>
              <a:gd name="connsiteX11631" fmla="*/ 1108421 w 5286365"/>
              <a:gd name="connsiteY11631" fmla="*/ 5680069 h 6857999"/>
              <a:gd name="connsiteX11632" fmla="*/ 1107627 w 5286365"/>
              <a:gd name="connsiteY11632" fmla="*/ 5661416 h 6857999"/>
              <a:gd name="connsiteX11633" fmla="*/ 1106834 w 5286365"/>
              <a:gd name="connsiteY11633" fmla="*/ 5642366 h 6857999"/>
              <a:gd name="connsiteX11634" fmla="*/ 1107627 w 5286365"/>
              <a:gd name="connsiteY11634" fmla="*/ 5623316 h 6857999"/>
              <a:gd name="connsiteX11635" fmla="*/ 1115960 w 5286365"/>
              <a:gd name="connsiteY11635" fmla="*/ 5625697 h 6857999"/>
              <a:gd name="connsiteX11636" fmla="*/ 1123896 w 5286365"/>
              <a:gd name="connsiteY11636" fmla="*/ 5628475 h 6857999"/>
              <a:gd name="connsiteX11637" fmla="*/ 1131436 w 5286365"/>
              <a:gd name="connsiteY11637" fmla="*/ 5631254 h 6857999"/>
              <a:gd name="connsiteX11638" fmla="*/ 1140166 w 5286365"/>
              <a:gd name="connsiteY11638" fmla="*/ 5634032 h 6857999"/>
              <a:gd name="connsiteX11639" fmla="*/ 1133420 w 5286365"/>
              <a:gd name="connsiteY11639" fmla="*/ 5624904 h 6857999"/>
              <a:gd name="connsiteX11640" fmla="*/ 1127071 w 5286365"/>
              <a:gd name="connsiteY11640" fmla="*/ 5615775 h 6857999"/>
              <a:gd name="connsiteX11641" fmla="*/ 1120325 w 5286365"/>
              <a:gd name="connsiteY11641" fmla="*/ 5607441 h 6857999"/>
              <a:gd name="connsiteX11642" fmla="*/ 1113579 w 5286365"/>
              <a:gd name="connsiteY11642" fmla="*/ 5598710 h 6857999"/>
              <a:gd name="connsiteX11643" fmla="*/ 1106040 w 5286365"/>
              <a:gd name="connsiteY11643" fmla="*/ 5590772 h 6857999"/>
              <a:gd name="connsiteX11644" fmla="*/ 1098501 w 5286365"/>
              <a:gd name="connsiteY11644" fmla="*/ 5582041 h 6857999"/>
              <a:gd name="connsiteX11645" fmla="*/ 1082231 w 5286365"/>
              <a:gd name="connsiteY11645" fmla="*/ 5566563 h 6857999"/>
              <a:gd name="connsiteX11646" fmla="*/ 1084215 w 5286365"/>
              <a:gd name="connsiteY11646" fmla="*/ 5566166 h 6857999"/>
              <a:gd name="connsiteX11647" fmla="*/ 1086596 w 5286365"/>
              <a:gd name="connsiteY11647" fmla="*/ 5565769 h 6857999"/>
              <a:gd name="connsiteX11648" fmla="*/ 1087787 w 5286365"/>
              <a:gd name="connsiteY11648" fmla="*/ 5564975 h 6857999"/>
              <a:gd name="connsiteX11649" fmla="*/ 1089374 w 5286365"/>
              <a:gd name="connsiteY11649" fmla="*/ 5563785 h 6857999"/>
              <a:gd name="connsiteX11650" fmla="*/ 1092548 w 5286365"/>
              <a:gd name="connsiteY11650" fmla="*/ 5560610 h 6857999"/>
              <a:gd name="connsiteX11651" fmla="*/ 1094929 w 5286365"/>
              <a:gd name="connsiteY11651" fmla="*/ 5556641 h 6857999"/>
              <a:gd name="connsiteX11652" fmla="*/ 1096913 w 5286365"/>
              <a:gd name="connsiteY11652" fmla="*/ 5551482 h 6857999"/>
              <a:gd name="connsiteX11653" fmla="*/ 1098104 w 5286365"/>
              <a:gd name="connsiteY11653" fmla="*/ 5545925 h 6857999"/>
              <a:gd name="connsiteX11654" fmla="*/ 1098501 w 5286365"/>
              <a:gd name="connsiteY11654" fmla="*/ 5539972 h 6857999"/>
              <a:gd name="connsiteX11655" fmla="*/ 1098501 w 5286365"/>
              <a:gd name="connsiteY11655" fmla="*/ 5534019 h 6857999"/>
              <a:gd name="connsiteX11656" fmla="*/ 1098104 w 5286365"/>
              <a:gd name="connsiteY11656" fmla="*/ 5527669 h 6857999"/>
              <a:gd name="connsiteX11657" fmla="*/ 1096120 w 5286365"/>
              <a:gd name="connsiteY11657" fmla="*/ 5521319 h 6857999"/>
              <a:gd name="connsiteX11658" fmla="*/ 1093342 w 5286365"/>
              <a:gd name="connsiteY11658" fmla="*/ 5516160 h 6857999"/>
              <a:gd name="connsiteX11659" fmla="*/ 1089771 w 5286365"/>
              <a:gd name="connsiteY11659" fmla="*/ 5511000 h 6857999"/>
              <a:gd name="connsiteX11660" fmla="*/ 1087787 w 5286365"/>
              <a:gd name="connsiteY11660" fmla="*/ 5508619 h 6857999"/>
              <a:gd name="connsiteX11661" fmla="*/ 1085406 w 5286365"/>
              <a:gd name="connsiteY11661" fmla="*/ 5506635 h 6857999"/>
              <a:gd name="connsiteX11662" fmla="*/ 1083025 w 5286365"/>
              <a:gd name="connsiteY11662" fmla="*/ 5504254 h 6857999"/>
              <a:gd name="connsiteX11663" fmla="*/ 1079851 w 5286365"/>
              <a:gd name="connsiteY11663" fmla="*/ 5502269 h 6857999"/>
              <a:gd name="connsiteX11664" fmla="*/ 1076676 w 5286365"/>
              <a:gd name="connsiteY11664" fmla="*/ 5501079 h 6857999"/>
              <a:gd name="connsiteX11665" fmla="*/ 1073502 w 5286365"/>
              <a:gd name="connsiteY11665" fmla="*/ 5499888 h 6857999"/>
              <a:gd name="connsiteX11666" fmla="*/ 1069534 w 5286365"/>
              <a:gd name="connsiteY11666" fmla="*/ 5499094 h 6857999"/>
              <a:gd name="connsiteX11667" fmla="*/ 1065169 w 5286365"/>
              <a:gd name="connsiteY11667" fmla="*/ 5498300 h 6857999"/>
              <a:gd name="connsiteX11668" fmla="*/ 1068343 w 5286365"/>
              <a:gd name="connsiteY11668" fmla="*/ 5496713 h 6857999"/>
              <a:gd name="connsiteX11669" fmla="*/ 1071518 w 5286365"/>
              <a:gd name="connsiteY11669" fmla="*/ 5494729 h 6857999"/>
              <a:gd name="connsiteX11670" fmla="*/ 1073898 w 5286365"/>
              <a:gd name="connsiteY11670" fmla="*/ 5492347 h 6857999"/>
              <a:gd name="connsiteX11671" fmla="*/ 1076279 w 5286365"/>
              <a:gd name="connsiteY11671" fmla="*/ 5489966 h 6857999"/>
              <a:gd name="connsiteX11672" fmla="*/ 1081438 w 5286365"/>
              <a:gd name="connsiteY11672" fmla="*/ 5484013 h 6857999"/>
              <a:gd name="connsiteX11673" fmla="*/ 1085406 w 5286365"/>
              <a:gd name="connsiteY11673" fmla="*/ 5476869 h 6857999"/>
              <a:gd name="connsiteX11674" fmla="*/ 1088977 w 5286365"/>
              <a:gd name="connsiteY11674" fmla="*/ 5469329 h 6857999"/>
              <a:gd name="connsiteX11675" fmla="*/ 1091358 w 5286365"/>
              <a:gd name="connsiteY11675" fmla="*/ 5460597 h 6857999"/>
              <a:gd name="connsiteX11676" fmla="*/ 1093342 w 5286365"/>
              <a:gd name="connsiteY11676" fmla="*/ 5452660 h 6857999"/>
              <a:gd name="connsiteX11677" fmla="*/ 1094533 w 5286365"/>
              <a:gd name="connsiteY11677" fmla="*/ 5444325 h 6857999"/>
              <a:gd name="connsiteX11678" fmla="*/ 1094929 w 5286365"/>
              <a:gd name="connsiteY11678" fmla="*/ 5435197 h 6857999"/>
              <a:gd name="connsiteX11679" fmla="*/ 1094533 w 5286365"/>
              <a:gd name="connsiteY11679" fmla="*/ 5427260 h 6857999"/>
              <a:gd name="connsiteX11680" fmla="*/ 1092945 w 5286365"/>
              <a:gd name="connsiteY11680" fmla="*/ 5418925 h 6857999"/>
              <a:gd name="connsiteX11681" fmla="*/ 1090961 w 5286365"/>
              <a:gd name="connsiteY11681" fmla="*/ 5411385 h 6857999"/>
              <a:gd name="connsiteX11682" fmla="*/ 1089374 w 5286365"/>
              <a:gd name="connsiteY11682" fmla="*/ 5408210 h 6857999"/>
              <a:gd name="connsiteX11683" fmla="*/ 1087390 w 5286365"/>
              <a:gd name="connsiteY11683" fmla="*/ 5404638 h 6857999"/>
              <a:gd name="connsiteX11684" fmla="*/ 1085406 w 5286365"/>
              <a:gd name="connsiteY11684" fmla="*/ 5401463 h 6857999"/>
              <a:gd name="connsiteX11685" fmla="*/ 1083025 w 5286365"/>
              <a:gd name="connsiteY11685" fmla="*/ 5399082 h 6857999"/>
              <a:gd name="connsiteX11686" fmla="*/ 1080247 w 5286365"/>
              <a:gd name="connsiteY11686" fmla="*/ 5395907 h 6857999"/>
              <a:gd name="connsiteX11687" fmla="*/ 1077867 w 5286365"/>
              <a:gd name="connsiteY11687" fmla="*/ 5393922 h 6857999"/>
              <a:gd name="connsiteX11688" fmla="*/ 1074295 w 5286365"/>
              <a:gd name="connsiteY11688" fmla="*/ 5391938 h 6857999"/>
              <a:gd name="connsiteX11689" fmla="*/ 1071518 w 5286365"/>
              <a:gd name="connsiteY11689" fmla="*/ 5390350 h 6857999"/>
              <a:gd name="connsiteX11690" fmla="*/ 1075882 w 5286365"/>
              <a:gd name="connsiteY11690" fmla="*/ 5389160 h 6857999"/>
              <a:gd name="connsiteX11691" fmla="*/ 1080247 w 5286365"/>
              <a:gd name="connsiteY11691" fmla="*/ 5387175 h 6857999"/>
              <a:gd name="connsiteX11692" fmla="*/ 1083819 w 5286365"/>
              <a:gd name="connsiteY11692" fmla="*/ 5384794 h 6857999"/>
              <a:gd name="connsiteX11693" fmla="*/ 1087390 w 5286365"/>
              <a:gd name="connsiteY11693" fmla="*/ 5383604 h 6857999"/>
              <a:gd name="connsiteX11694" fmla="*/ 1090564 w 5286365"/>
              <a:gd name="connsiteY11694" fmla="*/ 5380825 h 6857999"/>
              <a:gd name="connsiteX11695" fmla="*/ 1092548 w 5286365"/>
              <a:gd name="connsiteY11695" fmla="*/ 5378841 h 6857999"/>
              <a:gd name="connsiteX11696" fmla="*/ 1094533 w 5286365"/>
              <a:gd name="connsiteY11696" fmla="*/ 5376460 h 6857999"/>
              <a:gd name="connsiteX11697" fmla="*/ 1096517 w 5286365"/>
              <a:gd name="connsiteY11697" fmla="*/ 5374079 h 6857999"/>
              <a:gd name="connsiteX11698" fmla="*/ 1097310 w 5286365"/>
              <a:gd name="connsiteY11698" fmla="*/ 5371300 h 6857999"/>
              <a:gd name="connsiteX11699" fmla="*/ 1098501 w 5286365"/>
              <a:gd name="connsiteY11699" fmla="*/ 5368919 h 6857999"/>
              <a:gd name="connsiteX11700" fmla="*/ 1100088 w 5286365"/>
              <a:gd name="connsiteY11700" fmla="*/ 5363363 h 6857999"/>
              <a:gd name="connsiteX11701" fmla="*/ 1100485 w 5286365"/>
              <a:gd name="connsiteY11701" fmla="*/ 5357807 h 6857999"/>
              <a:gd name="connsiteX11702" fmla="*/ 1100088 w 5286365"/>
              <a:gd name="connsiteY11702" fmla="*/ 5351854 h 6857999"/>
              <a:gd name="connsiteX11703" fmla="*/ 1098501 w 5286365"/>
              <a:gd name="connsiteY11703" fmla="*/ 5339947 h 6857999"/>
              <a:gd name="connsiteX11704" fmla="*/ 1097310 w 5286365"/>
              <a:gd name="connsiteY11704" fmla="*/ 5333597 h 6857999"/>
              <a:gd name="connsiteX11705" fmla="*/ 1096913 w 5286365"/>
              <a:gd name="connsiteY11705" fmla="*/ 5327644 h 6857999"/>
              <a:gd name="connsiteX11706" fmla="*/ 1096517 w 5286365"/>
              <a:gd name="connsiteY11706" fmla="*/ 5321691 h 6857999"/>
              <a:gd name="connsiteX11707" fmla="*/ 1097310 w 5286365"/>
              <a:gd name="connsiteY11707" fmla="*/ 5316135 h 6857999"/>
              <a:gd name="connsiteX11708" fmla="*/ 1098897 w 5286365"/>
              <a:gd name="connsiteY11708" fmla="*/ 5310182 h 6857999"/>
              <a:gd name="connsiteX11709" fmla="*/ 1100088 w 5286365"/>
              <a:gd name="connsiteY11709" fmla="*/ 5307800 h 6857999"/>
              <a:gd name="connsiteX11710" fmla="*/ 1101278 w 5286365"/>
              <a:gd name="connsiteY11710" fmla="*/ 5305022 h 6857999"/>
              <a:gd name="connsiteX11711" fmla="*/ 1100485 w 5286365"/>
              <a:gd name="connsiteY11711" fmla="*/ 5302641 h 6857999"/>
              <a:gd name="connsiteX11712" fmla="*/ 1099294 w 5286365"/>
              <a:gd name="connsiteY11712" fmla="*/ 5301847 h 6857999"/>
              <a:gd name="connsiteX11713" fmla="*/ 1098501 w 5286365"/>
              <a:gd name="connsiteY11713" fmla="*/ 5300657 h 6857999"/>
              <a:gd name="connsiteX11714" fmla="*/ 1097310 w 5286365"/>
              <a:gd name="connsiteY11714" fmla="*/ 5300657 h 6857999"/>
              <a:gd name="connsiteX11715" fmla="*/ 1096517 w 5286365"/>
              <a:gd name="connsiteY11715" fmla="*/ 5300657 h 6857999"/>
              <a:gd name="connsiteX11716" fmla="*/ 1094929 w 5286365"/>
              <a:gd name="connsiteY11716" fmla="*/ 5300657 h 6857999"/>
              <a:gd name="connsiteX11717" fmla="*/ 1091755 w 5286365"/>
              <a:gd name="connsiteY11717" fmla="*/ 5302244 h 6857999"/>
              <a:gd name="connsiteX11718" fmla="*/ 1088977 w 5286365"/>
              <a:gd name="connsiteY11718" fmla="*/ 5303038 h 6857999"/>
              <a:gd name="connsiteX11719" fmla="*/ 1087390 w 5286365"/>
              <a:gd name="connsiteY11719" fmla="*/ 5303832 h 6857999"/>
              <a:gd name="connsiteX11720" fmla="*/ 1085406 w 5286365"/>
              <a:gd name="connsiteY11720" fmla="*/ 5303832 h 6857999"/>
              <a:gd name="connsiteX11721" fmla="*/ 1083422 w 5286365"/>
              <a:gd name="connsiteY11721" fmla="*/ 5303832 h 6857999"/>
              <a:gd name="connsiteX11722" fmla="*/ 1081835 w 5286365"/>
              <a:gd name="connsiteY11722" fmla="*/ 5302641 h 6857999"/>
              <a:gd name="connsiteX11723" fmla="*/ 1079454 w 5286365"/>
              <a:gd name="connsiteY11723" fmla="*/ 5301847 h 6857999"/>
              <a:gd name="connsiteX11724" fmla="*/ 1077470 w 5286365"/>
              <a:gd name="connsiteY11724" fmla="*/ 5299466 h 6857999"/>
              <a:gd name="connsiteX11725" fmla="*/ 1081835 w 5286365"/>
              <a:gd name="connsiteY11725" fmla="*/ 5292322 h 6857999"/>
              <a:gd name="connsiteX11726" fmla="*/ 1085406 w 5286365"/>
              <a:gd name="connsiteY11726" fmla="*/ 5285179 h 6857999"/>
              <a:gd name="connsiteX11727" fmla="*/ 1086596 w 5286365"/>
              <a:gd name="connsiteY11727" fmla="*/ 5281607 h 6857999"/>
              <a:gd name="connsiteX11728" fmla="*/ 1087390 w 5286365"/>
              <a:gd name="connsiteY11728" fmla="*/ 5278432 h 6857999"/>
              <a:gd name="connsiteX11729" fmla="*/ 1087787 w 5286365"/>
              <a:gd name="connsiteY11729" fmla="*/ 5275654 h 6857999"/>
              <a:gd name="connsiteX11730" fmla="*/ 1087787 w 5286365"/>
              <a:gd name="connsiteY11730" fmla="*/ 5272479 h 6857999"/>
              <a:gd name="connsiteX11731" fmla="*/ 1087390 w 5286365"/>
              <a:gd name="connsiteY11731" fmla="*/ 5269700 h 6857999"/>
              <a:gd name="connsiteX11732" fmla="*/ 1086993 w 5286365"/>
              <a:gd name="connsiteY11732" fmla="*/ 5266922 h 6857999"/>
              <a:gd name="connsiteX11733" fmla="*/ 1085406 w 5286365"/>
              <a:gd name="connsiteY11733" fmla="*/ 5264541 h 6857999"/>
              <a:gd name="connsiteX11734" fmla="*/ 1083422 w 5286365"/>
              <a:gd name="connsiteY11734" fmla="*/ 5262160 h 6857999"/>
              <a:gd name="connsiteX11735" fmla="*/ 1080247 w 5286365"/>
              <a:gd name="connsiteY11735" fmla="*/ 5260175 h 6857999"/>
              <a:gd name="connsiteX11736" fmla="*/ 1077470 w 5286365"/>
              <a:gd name="connsiteY11736" fmla="*/ 5258191 h 6857999"/>
              <a:gd name="connsiteX11737" fmla="*/ 1073502 w 5286365"/>
              <a:gd name="connsiteY11737" fmla="*/ 5255810 h 6857999"/>
              <a:gd name="connsiteX11738" fmla="*/ 1068343 w 5286365"/>
              <a:gd name="connsiteY11738" fmla="*/ 5253825 h 6857999"/>
              <a:gd name="connsiteX11739" fmla="*/ 1073502 w 5286365"/>
              <a:gd name="connsiteY11739" fmla="*/ 5251841 h 6857999"/>
              <a:gd name="connsiteX11740" fmla="*/ 1076676 w 5286365"/>
              <a:gd name="connsiteY11740" fmla="*/ 5249857 h 6857999"/>
              <a:gd name="connsiteX11741" fmla="*/ 1079057 w 5286365"/>
              <a:gd name="connsiteY11741" fmla="*/ 5247475 h 6857999"/>
              <a:gd name="connsiteX11742" fmla="*/ 1080247 w 5286365"/>
              <a:gd name="connsiteY11742" fmla="*/ 5244300 h 6857999"/>
              <a:gd name="connsiteX11743" fmla="*/ 1081438 w 5286365"/>
              <a:gd name="connsiteY11743" fmla="*/ 5241522 h 6857999"/>
              <a:gd name="connsiteX11744" fmla="*/ 1081438 w 5286365"/>
              <a:gd name="connsiteY11744" fmla="*/ 5238347 h 6857999"/>
              <a:gd name="connsiteX11745" fmla="*/ 1081835 w 5286365"/>
              <a:gd name="connsiteY11745" fmla="*/ 5231997 h 6857999"/>
              <a:gd name="connsiteX11746" fmla="*/ 1081835 w 5286365"/>
              <a:gd name="connsiteY11746" fmla="*/ 5228822 h 6857999"/>
              <a:gd name="connsiteX11747" fmla="*/ 1083025 w 5286365"/>
              <a:gd name="connsiteY11747" fmla="*/ 5225250 h 6857999"/>
              <a:gd name="connsiteX11748" fmla="*/ 1084215 w 5286365"/>
              <a:gd name="connsiteY11748" fmla="*/ 5222869 h 6857999"/>
              <a:gd name="connsiteX11749" fmla="*/ 1086596 w 5286365"/>
              <a:gd name="connsiteY11749" fmla="*/ 5220488 h 6857999"/>
              <a:gd name="connsiteX11750" fmla="*/ 1089374 w 5286365"/>
              <a:gd name="connsiteY11750" fmla="*/ 5217710 h 6857999"/>
              <a:gd name="connsiteX11751" fmla="*/ 1093739 w 5286365"/>
              <a:gd name="connsiteY11751" fmla="*/ 5216519 h 6857999"/>
              <a:gd name="connsiteX11752" fmla="*/ 1100088 w 5286365"/>
              <a:gd name="connsiteY11752" fmla="*/ 5214932 h 6857999"/>
              <a:gd name="connsiteX11753" fmla="*/ 1108024 w 5286365"/>
              <a:gd name="connsiteY11753" fmla="*/ 5213741 h 6857999"/>
              <a:gd name="connsiteX11754" fmla="*/ 1102469 w 5286365"/>
              <a:gd name="connsiteY11754" fmla="*/ 5211360 h 6857999"/>
              <a:gd name="connsiteX11755" fmla="*/ 1098501 w 5286365"/>
              <a:gd name="connsiteY11755" fmla="*/ 5208979 h 6857999"/>
              <a:gd name="connsiteX11756" fmla="*/ 1096120 w 5286365"/>
              <a:gd name="connsiteY11756" fmla="*/ 5205804 h 6857999"/>
              <a:gd name="connsiteX11757" fmla="*/ 1094929 w 5286365"/>
              <a:gd name="connsiteY11757" fmla="*/ 5204613 h 6857999"/>
              <a:gd name="connsiteX11758" fmla="*/ 1094929 w 5286365"/>
              <a:gd name="connsiteY11758" fmla="*/ 5203422 h 6857999"/>
              <a:gd name="connsiteX11759" fmla="*/ 1095326 w 5286365"/>
              <a:gd name="connsiteY11759" fmla="*/ 5202232 h 6857999"/>
              <a:gd name="connsiteX11760" fmla="*/ 1096120 w 5286365"/>
              <a:gd name="connsiteY11760" fmla="*/ 5200644 h 6857999"/>
              <a:gd name="connsiteX11761" fmla="*/ 1097310 w 5286365"/>
              <a:gd name="connsiteY11761" fmla="*/ 5199850 h 6857999"/>
              <a:gd name="connsiteX11762" fmla="*/ 1100088 w 5286365"/>
              <a:gd name="connsiteY11762" fmla="*/ 5198660 h 6857999"/>
              <a:gd name="connsiteX11763" fmla="*/ 1102469 w 5286365"/>
              <a:gd name="connsiteY11763" fmla="*/ 5198263 h 6857999"/>
              <a:gd name="connsiteX11764" fmla="*/ 1106040 w 5286365"/>
              <a:gd name="connsiteY11764" fmla="*/ 5197866 h 6857999"/>
              <a:gd name="connsiteX11765" fmla="*/ 1115563 w 5286365"/>
              <a:gd name="connsiteY11765" fmla="*/ 5196675 h 6857999"/>
              <a:gd name="connsiteX11766" fmla="*/ 1110802 w 5286365"/>
              <a:gd name="connsiteY11766" fmla="*/ 5194691 h 6857999"/>
              <a:gd name="connsiteX11767" fmla="*/ 1108024 w 5286365"/>
              <a:gd name="connsiteY11767" fmla="*/ 5191913 h 6857999"/>
              <a:gd name="connsiteX11768" fmla="*/ 1105643 w 5286365"/>
              <a:gd name="connsiteY11768" fmla="*/ 5189135 h 6857999"/>
              <a:gd name="connsiteX11769" fmla="*/ 1104453 w 5286365"/>
              <a:gd name="connsiteY11769" fmla="*/ 5186357 h 6857999"/>
              <a:gd name="connsiteX11770" fmla="*/ 1103262 w 5286365"/>
              <a:gd name="connsiteY11770" fmla="*/ 5183182 h 6857999"/>
              <a:gd name="connsiteX11771" fmla="*/ 1103262 w 5286365"/>
              <a:gd name="connsiteY11771" fmla="*/ 5180404 h 6857999"/>
              <a:gd name="connsiteX11772" fmla="*/ 1104056 w 5286365"/>
              <a:gd name="connsiteY11772" fmla="*/ 5173657 h 6857999"/>
              <a:gd name="connsiteX11773" fmla="*/ 1104453 w 5286365"/>
              <a:gd name="connsiteY11773" fmla="*/ 5168100 h 6857999"/>
              <a:gd name="connsiteX11774" fmla="*/ 1104056 w 5286365"/>
              <a:gd name="connsiteY11774" fmla="*/ 5165719 h 6857999"/>
              <a:gd name="connsiteX11775" fmla="*/ 1103262 w 5286365"/>
              <a:gd name="connsiteY11775" fmla="*/ 5163338 h 6857999"/>
              <a:gd name="connsiteX11776" fmla="*/ 1101278 w 5286365"/>
              <a:gd name="connsiteY11776" fmla="*/ 5160957 h 6857999"/>
              <a:gd name="connsiteX11777" fmla="*/ 1098897 w 5286365"/>
              <a:gd name="connsiteY11777" fmla="*/ 5158972 h 6857999"/>
              <a:gd name="connsiteX11778" fmla="*/ 1095326 w 5286365"/>
              <a:gd name="connsiteY11778" fmla="*/ 5158179 h 6857999"/>
              <a:gd name="connsiteX11779" fmla="*/ 1090961 w 5286365"/>
              <a:gd name="connsiteY11779" fmla="*/ 5156988 h 6857999"/>
              <a:gd name="connsiteX11780" fmla="*/ 1095326 w 5286365"/>
              <a:gd name="connsiteY11780" fmla="*/ 5155004 h 6857999"/>
              <a:gd name="connsiteX11781" fmla="*/ 1098897 w 5286365"/>
              <a:gd name="connsiteY11781" fmla="*/ 5152622 h 6857999"/>
              <a:gd name="connsiteX11782" fmla="*/ 1102469 w 5286365"/>
              <a:gd name="connsiteY11782" fmla="*/ 5149447 h 6857999"/>
              <a:gd name="connsiteX11783" fmla="*/ 1105643 w 5286365"/>
              <a:gd name="connsiteY11783" fmla="*/ 5147066 h 6857999"/>
              <a:gd name="connsiteX11784" fmla="*/ 1107627 w 5286365"/>
              <a:gd name="connsiteY11784" fmla="*/ 5143891 h 6857999"/>
              <a:gd name="connsiteX11785" fmla="*/ 1109611 w 5286365"/>
              <a:gd name="connsiteY11785" fmla="*/ 5141113 h 6857999"/>
              <a:gd name="connsiteX11786" fmla="*/ 1110802 w 5286365"/>
              <a:gd name="connsiteY11786" fmla="*/ 5137541 h 6857999"/>
              <a:gd name="connsiteX11787" fmla="*/ 1111992 w 5286365"/>
              <a:gd name="connsiteY11787" fmla="*/ 5133969 h 6857999"/>
              <a:gd name="connsiteX11788" fmla="*/ 1112389 w 5286365"/>
              <a:gd name="connsiteY11788" fmla="*/ 5131191 h 6857999"/>
              <a:gd name="connsiteX11789" fmla="*/ 1112389 w 5286365"/>
              <a:gd name="connsiteY11789" fmla="*/ 5126825 h 6857999"/>
              <a:gd name="connsiteX11790" fmla="*/ 1112389 w 5286365"/>
              <a:gd name="connsiteY11790" fmla="*/ 5120079 h 6857999"/>
              <a:gd name="connsiteX11791" fmla="*/ 1111595 w 5286365"/>
              <a:gd name="connsiteY11791" fmla="*/ 5112538 h 6857999"/>
              <a:gd name="connsiteX11792" fmla="*/ 1109611 w 5286365"/>
              <a:gd name="connsiteY11792" fmla="*/ 5104997 h 6857999"/>
              <a:gd name="connsiteX11793" fmla="*/ 1104850 w 5286365"/>
              <a:gd name="connsiteY11793" fmla="*/ 5089916 h 6857999"/>
              <a:gd name="connsiteX11794" fmla="*/ 1102866 w 5286365"/>
              <a:gd name="connsiteY11794" fmla="*/ 5082772 h 6857999"/>
              <a:gd name="connsiteX11795" fmla="*/ 1101278 w 5286365"/>
              <a:gd name="connsiteY11795" fmla="*/ 5076422 h 6857999"/>
              <a:gd name="connsiteX11796" fmla="*/ 1100485 w 5286365"/>
              <a:gd name="connsiteY11796" fmla="*/ 5069675 h 6857999"/>
              <a:gd name="connsiteX11797" fmla="*/ 1100485 w 5286365"/>
              <a:gd name="connsiteY11797" fmla="*/ 5064119 h 6857999"/>
              <a:gd name="connsiteX11798" fmla="*/ 1100881 w 5286365"/>
              <a:gd name="connsiteY11798" fmla="*/ 5061738 h 6857999"/>
              <a:gd name="connsiteX11799" fmla="*/ 1102072 w 5286365"/>
              <a:gd name="connsiteY11799" fmla="*/ 5059357 h 6857999"/>
              <a:gd name="connsiteX11800" fmla="*/ 1102866 w 5286365"/>
              <a:gd name="connsiteY11800" fmla="*/ 5056579 h 6857999"/>
              <a:gd name="connsiteX11801" fmla="*/ 1104850 w 5286365"/>
              <a:gd name="connsiteY11801" fmla="*/ 5054594 h 6857999"/>
              <a:gd name="connsiteX11802" fmla="*/ 1102469 w 5286365"/>
              <a:gd name="connsiteY11802" fmla="*/ 5052610 h 6857999"/>
              <a:gd name="connsiteX11803" fmla="*/ 1099294 w 5286365"/>
              <a:gd name="connsiteY11803" fmla="*/ 5050625 h 6857999"/>
              <a:gd name="connsiteX11804" fmla="*/ 1093342 w 5286365"/>
              <a:gd name="connsiteY11804" fmla="*/ 5047054 h 6857999"/>
              <a:gd name="connsiteX11805" fmla="*/ 1079851 w 5286365"/>
              <a:gd name="connsiteY11805" fmla="*/ 5041100 h 6857999"/>
              <a:gd name="connsiteX11806" fmla="*/ 1073898 w 5286365"/>
              <a:gd name="connsiteY11806" fmla="*/ 5037529 h 6857999"/>
              <a:gd name="connsiteX11807" fmla="*/ 1071518 w 5286365"/>
              <a:gd name="connsiteY11807" fmla="*/ 5035544 h 6857999"/>
              <a:gd name="connsiteX11808" fmla="*/ 1068740 w 5286365"/>
              <a:gd name="connsiteY11808" fmla="*/ 5033560 h 6857999"/>
              <a:gd name="connsiteX11809" fmla="*/ 1066756 w 5286365"/>
              <a:gd name="connsiteY11809" fmla="*/ 5031179 h 6857999"/>
              <a:gd name="connsiteX11810" fmla="*/ 1065169 w 5286365"/>
              <a:gd name="connsiteY11810" fmla="*/ 5028004 h 6857999"/>
              <a:gd name="connsiteX11811" fmla="*/ 1064375 w 5286365"/>
              <a:gd name="connsiteY11811" fmla="*/ 5024432 h 6857999"/>
              <a:gd name="connsiteX11812" fmla="*/ 1063978 w 5286365"/>
              <a:gd name="connsiteY11812" fmla="*/ 5021257 h 6857999"/>
              <a:gd name="connsiteX11813" fmla="*/ 1070327 w 5286365"/>
              <a:gd name="connsiteY11813" fmla="*/ 5013716 h 6857999"/>
              <a:gd name="connsiteX11814" fmla="*/ 1075486 w 5286365"/>
              <a:gd name="connsiteY11814" fmla="*/ 5006969 h 6857999"/>
              <a:gd name="connsiteX11815" fmla="*/ 1079057 w 5286365"/>
              <a:gd name="connsiteY11815" fmla="*/ 5000619 h 6857999"/>
              <a:gd name="connsiteX11816" fmla="*/ 1081438 w 5286365"/>
              <a:gd name="connsiteY11816" fmla="*/ 4994666 h 6857999"/>
              <a:gd name="connsiteX11817" fmla="*/ 1083025 w 5286365"/>
              <a:gd name="connsiteY11817" fmla="*/ 4989110 h 6857999"/>
              <a:gd name="connsiteX11818" fmla="*/ 1083422 w 5286365"/>
              <a:gd name="connsiteY11818" fmla="*/ 4983554 h 6857999"/>
              <a:gd name="connsiteX11819" fmla="*/ 1083025 w 5286365"/>
              <a:gd name="connsiteY11819" fmla="*/ 4977997 h 6857999"/>
              <a:gd name="connsiteX11820" fmla="*/ 1081438 w 5286365"/>
              <a:gd name="connsiteY11820" fmla="*/ 4972441 h 6857999"/>
              <a:gd name="connsiteX11821" fmla="*/ 1079454 w 5286365"/>
              <a:gd name="connsiteY11821" fmla="*/ 4966488 h 6857999"/>
              <a:gd name="connsiteX11822" fmla="*/ 1076676 w 5286365"/>
              <a:gd name="connsiteY11822" fmla="*/ 4960535 h 6857999"/>
              <a:gd name="connsiteX11823" fmla="*/ 1070327 w 5286365"/>
              <a:gd name="connsiteY11823" fmla="*/ 4947438 h 6857999"/>
              <a:gd name="connsiteX11824" fmla="*/ 1062391 w 5286365"/>
              <a:gd name="connsiteY11824" fmla="*/ 4931960 h 6857999"/>
              <a:gd name="connsiteX11825" fmla="*/ 1058423 w 5286365"/>
              <a:gd name="connsiteY11825" fmla="*/ 4923229 h 6857999"/>
              <a:gd name="connsiteX11826" fmla="*/ 1053661 w 5286365"/>
              <a:gd name="connsiteY11826" fmla="*/ 4913307 h 6857999"/>
              <a:gd name="connsiteX11827" fmla="*/ 1055645 w 5286365"/>
              <a:gd name="connsiteY11827" fmla="*/ 4910529 h 6857999"/>
              <a:gd name="connsiteX11828" fmla="*/ 1057232 w 5286365"/>
              <a:gd name="connsiteY11828" fmla="*/ 4909338 h 6857999"/>
              <a:gd name="connsiteX11829" fmla="*/ 1058423 w 5286365"/>
              <a:gd name="connsiteY11829" fmla="*/ 4908544 h 6857999"/>
              <a:gd name="connsiteX11830" fmla="*/ 1059216 w 5286365"/>
              <a:gd name="connsiteY11830" fmla="*/ 4909338 h 6857999"/>
              <a:gd name="connsiteX11831" fmla="*/ 1060407 w 5286365"/>
              <a:gd name="connsiteY11831" fmla="*/ 4910132 h 6857999"/>
              <a:gd name="connsiteX11832" fmla="*/ 1061201 w 5286365"/>
              <a:gd name="connsiteY11832" fmla="*/ 4912116 h 6857999"/>
              <a:gd name="connsiteX11833" fmla="*/ 1062788 w 5286365"/>
              <a:gd name="connsiteY11833" fmla="*/ 4917275 h 6857999"/>
              <a:gd name="connsiteX11834" fmla="*/ 1064375 w 5286365"/>
              <a:gd name="connsiteY11834" fmla="*/ 4922832 h 6857999"/>
              <a:gd name="connsiteX11835" fmla="*/ 1065962 w 5286365"/>
              <a:gd name="connsiteY11835" fmla="*/ 4925213 h 6857999"/>
              <a:gd name="connsiteX11836" fmla="*/ 1067153 w 5286365"/>
              <a:gd name="connsiteY11836" fmla="*/ 4927594 h 6857999"/>
              <a:gd name="connsiteX11837" fmla="*/ 1069534 w 5286365"/>
              <a:gd name="connsiteY11837" fmla="*/ 4929182 h 6857999"/>
              <a:gd name="connsiteX11838" fmla="*/ 1071914 w 5286365"/>
              <a:gd name="connsiteY11838" fmla="*/ 4930372 h 6857999"/>
              <a:gd name="connsiteX11839" fmla="*/ 1074692 w 5286365"/>
              <a:gd name="connsiteY11839" fmla="*/ 4930769 h 6857999"/>
              <a:gd name="connsiteX11840" fmla="*/ 1078263 w 5286365"/>
              <a:gd name="connsiteY11840" fmla="*/ 4930372 h 6857999"/>
              <a:gd name="connsiteX11841" fmla="*/ 1075486 w 5286365"/>
              <a:gd name="connsiteY11841" fmla="*/ 4905766 h 6857999"/>
              <a:gd name="connsiteX11842" fmla="*/ 1073502 w 5286365"/>
              <a:gd name="connsiteY11842" fmla="*/ 4881160 h 6857999"/>
              <a:gd name="connsiteX11843" fmla="*/ 1071914 w 5286365"/>
              <a:gd name="connsiteY11843" fmla="*/ 4856554 h 6857999"/>
              <a:gd name="connsiteX11844" fmla="*/ 1070327 w 5286365"/>
              <a:gd name="connsiteY11844" fmla="*/ 4830757 h 6857999"/>
              <a:gd name="connsiteX11845" fmla="*/ 1068740 w 5286365"/>
              <a:gd name="connsiteY11845" fmla="*/ 4805754 h 6857999"/>
              <a:gd name="connsiteX11846" fmla="*/ 1067153 w 5286365"/>
              <a:gd name="connsiteY11846" fmla="*/ 4780354 h 6857999"/>
              <a:gd name="connsiteX11847" fmla="*/ 1065169 w 5286365"/>
              <a:gd name="connsiteY11847" fmla="*/ 4754557 h 6857999"/>
              <a:gd name="connsiteX11848" fmla="*/ 1062391 w 5286365"/>
              <a:gd name="connsiteY11848" fmla="*/ 4729157 h 6857999"/>
              <a:gd name="connsiteX11849" fmla="*/ 1058820 w 5286365"/>
              <a:gd name="connsiteY11849" fmla="*/ 4703360 h 6857999"/>
              <a:gd name="connsiteX11850" fmla="*/ 1056439 w 5286365"/>
              <a:gd name="connsiteY11850" fmla="*/ 4691057 h 6857999"/>
              <a:gd name="connsiteX11851" fmla="*/ 1053661 w 5286365"/>
              <a:gd name="connsiteY11851" fmla="*/ 4678357 h 6857999"/>
              <a:gd name="connsiteX11852" fmla="*/ 1050090 w 5286365"/>
              <a:gd name="connsiteY11852" fmla="*/ 4665657 h 6857999"/>
              <a:gd name="connsiteX11853" fmla="*/ 1046915 w 5286365"/>
              <a:gd name="connsiteY11853" fmla="*/ 4653354 h 6857999"/>
              <a:gd name="connsiteX11854" fmla="*/ 1043344 w 5286365"/>
              <a:gd name="connsiteY11854" fmla="*/ 4640654 h 6857999"/>
              <a:gd name="connsiteX11855" fmla="*/ 1038582 w 5286365"/>
              <a:gd name="connsiteY11855" fmla="*/ 4627954 h 6857999"/>
              <a:gd name="connsiteX11856" fmla="*/ 1033821 w 5286365"/>
              <a:gd name="connsiteY11856" fmla="*/ 4616047 h 6857999"/>
              <a:gd name="connsiteX11857" fmla="*/ 1028265 w 5286365"/>
              <a:gd name="connsiteY11857" fmla="*/ 4604141 h 6857999"/>
              <a:gd name="connsiteX11858" fmla="*/ 1022313 w 5286365"/>
              <a:gd name="connsiteY11858" fmla="*/ 4591441 h 6857999"/>
              <a:gd name="connsiteX11859" fmla="*/ 1015567 w 5286365"/>
              <a:gd name="connsiteY11859" fmla="*/ 4579932 h 6857999"/>
              <a:gd name="connsiteX11860" fmla="*/ 1008425 w 5286365"/>
              <a:gd name="connsiteY11860" fmla="*/ 4568025 h 6857999"/>
              <a:gd name="connsiteX11861" fmla="*/ 1000489 w 5286365"/>
              <a:gd name="connsiteY11861" fmla="*/ 4555722 h 6857999"/>
              <a:gd name="connsiteX11862" fmla="*/ 992156 w 5286365"/>
              <a:gd name="connsiteY11862" fmla="*/ 4544213 h 6857999"/>
              <a:gd name="connsiteX11863" fmla="*/ 982632 w 5286365"/>
              <a:gd name="connsiteY11863" fmla="*/ 4532704 h 6857999"/>
              <a:gd name="connsiteX11864" fmla="*/ 977077 w 5286365"/>
              <a:gd name="connsiteY11864" fmla="*/ 4533894 h 6857999"/>
              <a:gd name="connsiteX11865" fmla="*/ 973109 w 5286365"/>
              <a:gd name="connsiteY11865" fmla="*/ 4535085 h 6857999"/>
              <a:gd name="connsiteX11866" fmla="*/ 969934 w 5286365"/>
              <a:gd name="connsiteY11866" fmla="*/ 4536672 h 6857999"/>
              <a:gd name="connsiteX11867" fmla="*/ 967553 w 5286365"/>
              <a:gd name="connsiteY11867" fmla="*/ 4538260 h 6857999"/>
              <a:gd name="connsiteX11868" fmla="*/ 966363 w 5286365"/>
              <a:gd name="connsiteY11868" fmla="*/ 4540244 h 6857999"/>
              <a:gd name="connsiteX11869" fmla="*/ 965569 w 5286365"/>
              <a:gd name="connsiteY11869" fmla="*/ 4542229 h 6857999"/>
              <a:gd name="connsiteX11870" fmla="*/ 964776 w 5286365"/>
              <a:gd name="connsiteY11870" fmla="*/ 4546197 h 6857999"/>
              <a:gd name="connsiteX11871" fmla="*/ 964379 w 5286365"/>
              <a:gd name="connsiteY11871" fmla="*/ 4549769 h 6857999"/>
              <a:gd name="connsiteX11872" fmla="*/ 963982 w 5286365"/>
              <a:gd name="connsiteY11872" fmla="*/ 4551754 h 6857999"/>
              <a:gd name="connsiteX11873" fmla="*/ 962792 w 5286365"/>
              <a:gd name="connsiteY11873" fmla="*/ 4553341 h 6857999"/>
              <a:gd name="connsiteX11874" fmla="*/ 961601 w 5286365"/>
              <a:gd name="connsiteY11874" fmla="*/ 4554532 h 6857999"/>
              <a:gd name="connsiteX11875" fmla="*/ 958824 w 5286365"/>
              <a:gd name="connsiteY11875" fmla="*/ 4555325 h 6857999"/>
              <a:gd name="connsiteX11876" fmla="*/ 955252 w 5286365"/>
              <a:gd name="connsiteY11876" fmla="*/ 4555722 h 6857999"/>
              <a:gd name="connsiteX11877" fmla="*/ 950887 w 5286365"/>
              <a:gd name="connsiteY11877" fmla="*/ 4555722 h 6857999"/>
              <a:gd name="connsiteX11878" fmla="*/ 946523 w 5286365"/>
              <a:gd name="connsiteY11878" fmla="*/ 4547388 h 6857999"/>
              <a:gd name="connsiteX11879" fmla="*/ 943348 w 5286365"/>
              <a:gd name="connsiteY11879" fmla="*/ 4540244 h 6857999"/>
              <a:gd name="connsiteX11880" fmla="*/ 939777 w 5286365"/>
              <a:gd name="connsiteY11880" fmla="*/ 4528735 h 6857999"/>
              <a:gd name="connsiteX11881" fmla="*/ 937793 w 5286365"/>
              <a:gd name="connsiteY11881" fmla="*/ 4523575 h 6857999"/>
              <a:gd name="connsiteX11882" fmla="*/ 935412 w 5286365"/>
              <a:gd name="connsiteY11882" fmla="*/ 4518019 h 6857999"/>
              <a:gd name="connsiteX11883" fmla="*/ 931444 w 5286365"/>
              <a:gd name="connsiteY11883" fmla="*/ 4512066 h 6857999"/>
              <a:gd name="connsiteX11884" fmla="*/ 925888 w 5286365"/>
              <a:gd name="connsiteY11884" fmla="*/ 4505319 h 6857999"/>
              <a:gd name="connsiteX11885" fmla="*/ 928666 w 5286365"/>
              <a:gd name="connsiteY11885" fmla="*/ 4504525 h 6857999"/>
              <a:gd name="connsiteX11886" fmla="*/ 931444 w 5286365"/>
              <a:gd name="connsiteY11886" fmla="*/ 4504525 h 6857999"/>
              <a:gd name="connsiteX11887" fmla="*/ 933825 w 5286365"/>
              <a:gd name="connsiteY11887" fmla="*/ 4504525 h 6857999"/>
              <a:gd name="connsiteX11888" fmla="*/ 935412 w 5286365"/>
              <a:gd name="connsiteY11888" fmla="*/ 4505319 h 6857999"/>
              <a:gd name="connsiteX11889" fmla="*/ 936999 w 5286365"/>
              <a:gd name="connsiteY11889" fmla="*/ 4506113 h 6857999"/>
              <a:gd name="connsiteX11890" fmla="*/ 937793 w 5286365"/>
              <a:gd name="connsiteY11890" fmla="*/ 4507304 h 6857999"/>
              <a:gd name="connsiteX11891" fmla="*/ 939777 w 5286365"/>
              <a:gd name="connsiteY11891" fmla="*/ 4509288 h 6857999"/>
              <a:gd name="connsiteX11892" fmla="*/ 941761 w 5286365"/>
              <a:gd name="connsiteY11892" fmla="*/ 4511669 h 6857999"/>
              <a:gd name="connsiteX11893" fmla="*/ 943348 w 5286365"/>
              <a:gd name="connsiteY11893" fmla="*/ 4513654 h 6857999"/>
              <a:gd name="connsiteX11894" fmla="*/ 944935 w 5286365"/>
              <a:gd name="connsiteY11894" fmla="*/ 4514844 h 6857999"/>
              <a:gd name="connsiteX11895" fmla="*/ 946523 w 5286365"/>
              <a:gd name="connsiteY11895" fmla="*/ 4515241 h 6857999"/>
              <a:gd name="connsiteX11896" fmla="*/ 947713 w 5286365"/>
              <a:gd name="connsiteY11896" fmla="*/ 4515638 h 6857999"/>
              <a:gd name="connsiteX11897" fmla="*/ 950491 w 5286365"/>
              <a:gd name="connsiteY11897" fmla="*/ 4516035 h 6857999"/>
              <a:gd name="connsiteX11898" fmla="*/ 954062 w 5286365"/>
              <a:gd name="connsiteY11898" fmla="*/ 4514844 h 6857999"/>
              <a:gd name="connsiteX11899" fmla="*/ 956840 w 5286365"/>
              <a:gd name="connsiteY11899" fmla="*/ 4512860 h 6857999"/>
              <a:gd name="connsiteX11900" fmla="*/ 959617 w 5286365"/>
              <a:gd name="connsiteY11900" fmla="*/ 4510082 h 6857999"/>
              <a:gd name="connsiteX11901" fmla="*/ 961601 w 5286365"/>
              <a:gd name="connsiteY11901" fmla="*/ 4507304 h 6857999"/>
              <a:gd name="connsiteX11902" fmla="*/ 963585 w 5286365"/>
              <a:gd name="connsiteY11902" fmla="*/ 4504129 h 6857999"/>
              <a:gd name="connsiteX11903" fmla="*/ 964379 w 5286365"/>
              <a:gd name="connsiteY11903" fmla="*/ 4500557 h 6857999"/>
              <a:gd name="connsiteX11904" fmla="*/ 965569 w 5286365"/>
              <a:gd name="connsiteY11904" fmla="*/ 4496985 h 6857999"/>
              <a:gd name="connsiteX11905" fmla="*/ 965966 w 5286365"/>
              <a:gd name="connsiteY11905" fmla="*/ 4493016 h 6857999"/>
              <a:gd name="connsiteX11906" fmla="*/ 964776 w 5286365"/>
              <a:gd name="connsiteY11906" fmla="*/ 4491032 h 6857999"/>
              <a:gd name="connsiteX11907" fmla="*/ 963982 w 5286365"/>
              <a:gd name="connsiteY11907" fmla="*/ 4490238 h 6857999"/>
              <a:gd name="connsiteX11908" fmla="*/ 962792 w 5286365"/>
              <a:gd name="connsiteY11908" fmla="*/ 4489047 h 6857999"/>
              <a:gd name="connsiteX11909" fmla="*/ 961998 w 5286365"/>
              <a:gd name="connsiteY11909" fmla="*/ 4488650 h 6857999"/>
              <a:gd name="connsiteX11910" fmla="*/ 960411 w 5286365"/>
              <a:gd name="connsiteY11910" fmla="*/ 4489047 h 6857999"/>
              <a:gd name="connsiteX11911" fmla="*/ 959617 w 5286365"/>
              <a:gd name="connsiteY11911" fmla="*/ 4489047 h 6857999"/>
              <a:gd name="connsiteX11912" fmla="*/ 956443 w 5286365"/>
              <a:gd name="connsiteY11912" fmla="*/ 4490635 h 6857999"/>
              <a:gd name="connsiteX11913" fmla="*/ 953268 w 5286365"/>
              <a:gd name="connsiteY11913" fmla="*/ 4491429 h 6857999"/>
              <a:gd name="connsiteX11914" fmla="*/ 951284 w 5286365"/>
              <a:gd name="connsiteY11914" fmla="*/ 4492222 h 6857999"/>
              <a:gd name="connsiteX11915" fmla="*/ 950094 w 5286365"/>
              <a:gd name="connsiteY11915" fmla="*/ 4492222 h 6857999"/>
              <a:gd name="connsiteX11916" fmla="*/ 947713 w 5286365"/>
              <a:gd name="connsiteY11916" fmla="*/ 4492222 h 6857999"/>
              <a:gd name="connsiteX11917" fmla="*/ 945729 w 5286365"/>
              <a:gd name="connsiteY11917" fmla="*/ 4491032 h 6857999"/>
              <a:gd name="connsiteX11918" fmla="*/ 943745 w 5286365"/>
              <a:gd name="connsiteY11918" fmla="*/ 4489444 h 6857999"/>
              <a:gd name="connsiteX11919" fmla="*/ 941761 w 5286365"/>
              <a:gd name="connsiteY11919" fmla="*/ 4487460 h 6857999"/>
              <a:gd name="connsiteX11920" fmla="*/ 944538 w 5286365"/>
              <a:gd name="connsiteY11920" fmla="*/ 4485475 h 6857999"/>
              <a:gd name="connsiteX11921" fmla="*/ 946523 w 5286365"/>
              <a:gd name="connsiteY11921" fmla="*/ 4483491 h 6857999"/>
              <a:gd name="connsiteX11922" fmla="*/ 947713 w 5286365"/>
              <a:gd name="connsiteY11922" fmla="*/ 4481507 h 6857999"/>
              <a:gd name="connsiteX11923" fmla="*/ 948903 w 5286365"/>
              <a:gd name="connsiteY11923" fmla="*/ 4479522 h 6857999"/>
              <a:gd name="connsiteX11924" fmla="*/ 949300 w 5286365"/>
              <a:gd name="connsiteY11924" fmla="*/ 4477538 h 6857999"/>
              <a:gd name="connsiteX11925" fmla="*/ 949300 w 5286365"/>
              <a:gd name="connsiteY11925" fmla="*/ 4475554 h 6857999"/>
              <a:gd name="connsiteX11926" fmla="*/ 948903 w 5286365"/>
              <a:gd name="connsiteY11926" fmla="*/ 4473569 h 6857999"/>
              <a:gd name="connsiteX11927" fmla="*/ 948507 w 5286365"/>
              <a:gd name="connsiteY11927" fmla="*/ 4471585 h 6857999"/>
              <a:gd name="connsiteX11928" fmla="*/ 947316 w 5286365"/>
              <a:gd name="connsiteY11928" fmla="*/ 4469997 h 6857999"/>
              <a:gd name="connsiteX11929" fmla="*/ 945729 w 5286365"/>
              <a:gd name="connsiteY11929" fmla="*/ 4468013 h 6857999"/>
              <a:gd name="connsiteX11930" fmla="*/ 942554 w 5286365"/>
              <a:gd name="connsiteY11930" fmla="*/ 4464441 h 6857999"/>
              <a:gd name="connsiteX11931" fmla="*/ 937793 w 5286365"/>
              <a:gd name="connsiteY11931" fmla="*/ 4462060 h 6857999"/>
              <a:gd name="connsiteX11932" fmla="*/ 933428 w 5286365"/>
              <a:gd name="connsiteY11932" fmla="*/ 4459679 h 6857999"/>
              <a:gd name="connsiteX11933" fmla="*/ 933031 w 5286365"/>
              <a:gd name="connsiteY11933" fmla="*/ 4452932 h 6857999"/>
              <a:gd name="connsiteX11934" fmla="*/ 933428 w 5286365"/>
              <a:gd name="connsiteY11934" fmla="*/ 4450947 h 6857999"/>
              <a:gd name="connsiteX11935" fmla="*/ 933825 w 5286365"/>
              <a:gd name="connsiteY11935" fmla="*/ 4449757 h 6857999"/>
              <a:gd name="connsiteX11936" fmla="*/ 934221 w 5286365"/>
              <a:gd name="connsiteY11936" fmla="*/ 4449360 h 6857999"/>
              <a:gd name="connsiteX11937" fmla="*/ 935412 w 5286365"/>
              <a:gd name="connsiteY11937" fmla="*/ 4448963 h 6857999"/>
              <a:gd name="connsiteX11938" fmla="*/ 937793 w 5286365"/>
              <a:gd name="connsiteY11938" fmla="*/ 4449757 h 6857999"/>
              <a:gd name="connsiteX11939" fmla="*/ 941364 w 5286365"/>
              <a:gd name="connsiteY11939" fmla="*/ 4451344 h 6857999"/>
              <a:gd name="connsiteX11940" fmla="*/ 945729 w 5286365"/>
              <a:gd name="connsiteY11940" fmla="*/ 4452932 h 6857999"/>
              <a:gd name="connsiteX11941" fmla="*/ 948507 w 5286365"/>
              <a:gd name="connsiteY11941" fmla="*/ 4453329 h 6857999"/>
              <a:gd name="connsiteX11942" fmla="*/ 950887 w 5286365"/>
              <a:gd name="connsiteY11942" fmla="*/ 4454122 h 6857999"/>
              <a:gd name="connsiteX11943" fmla="*/ 954062 w 5286365"/>
              <a:gd name="connsiteY11943" fmla="*/ 4454122 h 6857999"/>
              <a:gd name="connsiteX11944" fmla="*/ 956840 w 5286365"/>
              <a:gd name="connsiteY11944" fmla="*/ 4453329 h 6857999"/>
              <a:gd name="connsiteX11945" fmla="*/ 956840 w 5286365"/>
              <a:gd name="connsiteY11945" fmla="*/ 4450947 h 6857999"/>
              <a:gd name="connsiteX11946" fmla="*/ 956443 w 5286365"/>
              <a:gd name="connsiteY11946" fmla="*/ 4448566 h 6857999"/>
              <a:gd name="connsiteX11947" fmla="*/ 955252 w 5286365"/>
              <a:gd name="connsiteY11947" fmla="*/ 4446582 h 6857999"/>
              <a:gd name="connsiteX11948" fmla="*/ 954062 w 5286365"/>
              <a:gd name="connsiteY11948" fmla="*/ 4444597 h 6857999"/>
              <a:gd name="connsiteX11949" fmla="*/ 952475 w 5286365"/>
              <a:gd name="connsiteY11949" fmla="*/ 4443010 h 6857999"/>
              <a:gd name="connsiteX11950" fmla="*/ 950094 w 5286365"/>
              <a:gd name="connsiteY11950" fmla="*/ 4441422 h 6857999"/>
              <a:gd name="connsiteX11951" fmla="*/ 947713 w 5286365"/>
              <a:gd name="connsiteY11951" fmla="*/ 4440232 h 6857999"/>
              <a:gd name="connsiteX11952" fmla="*/ 944935 w 5286365"/>
              <a:gd name="connsiteY11952" fmla="*/ 4439438 h 6857999"/>
              <a:gd name="connsiteX11953" fmla="*/ 938983 w 5286365"/>
              <a:gd name="connsiteY11953" fmla="*/ 4438247 h 6857999"/>
              <a:gd name="connsiteX11954" fmla="*/ 931841 w 5286365"/>
              <a:gd name="connsiteY11954" fmla="*/ 4437454 h 6857999"/>
              <a:gd name="connsiteX11955" fmla="*/ 916762 w 5286365"/>
              <a:gd name="connsiteY11955" fmla="*/ 4437057 h 6857999"/>
              <a:gd name="connsiteX11956" fmla="*/ 916365 w 5286365"/>
              <a:gd name="connsiteY11956" fmla="*/ 4435072 h 6857999"/>
              <a:gd name="connsiteX11957" fmla="*/ 916365 w 5286365"/>
              <a:gd name="connsiteY11957" fmla="*/ 4432691 h 6857999"/>
              <a:gd name="connsiteX11958" fmla="*/ 916365 w 5286365"/>
              <a:gd name="connsiteY11958" fmla="*/ 4431500 h 6857999"/>
              <a:gd name="connsiteX11959" fmla="*/ 916762 w 5286365"/>
              <a:gd name="connsiteY11959" fmla="*/ 4429913 h 6857999"/>
              <a:gd name="connsiteX11960" fmla="*/ 917952 w 5286365"/>
              <a:gd name="connsiteY11960" fmla="*/ 4428722 h 6857999"/>
              <a:gd name="connsiteX11961" fmla="*/ 919143 w 5286365"/>
              <a:gd name="connsiteY11961" fmla="*/ 4427929 h 6857999"/>
              <a:gd name="connsiteX11962" fmla="*/ 922317 w 5286365"/>
              <a:gd name="connsiteY11962" fmla="*/ 4426738 h 6857999"/>
              <a:gd name="connsiteX11963" fmla="*/ 926285 w 5286365"/>
              <a:gd name="connsiteY11963" fmla="*/ 4425944 h 6857999"/>
              <a:gd name="connsiteX11964" fmla="*/ 930650 w 5286365"/>
              <a:gd name="connsiteY11964" fmla="*/ 4425944 h 6857999"/>
              <a:gd name="connsiteX11965" fmla="*/ 940570 w 5286365"/>
              <a:gd name="connsiteY11965" fmla="*/ 4425547 h 6857999"/>
              <a:gd name="connsiteX11966" fmla="*/ 936999 w 5286365"/>
              <a:gd name="connsiteY11966" fmla="*/ 4418800 h 6857999"/>
              <a:gd name="connsiteX11967" fmla="*/ 933825 w 5286365"/>
              <a:gd name="connsiteY11967" fmla="*/ 4411657 h 6857999"/>
              <a:gd name="connsiteX11968" fmla="*/ 927872 w 5286365"/>
              <a:gd name="connsiteY11968" fmla="*/ 4397766 h 6857999"/>
              <a:gd name="connsiteX11969" fmla="*/ 923508 w 5286365"/>
              <a:gd name="connsiteY11969" fmla="*/ 4383875 h 6857999"/>
              <a:gd name="connsiteX11970" fmla="*/ 919143 w 5286365"/>
              <a:gd name="connsiteY11970" fmla="*/ 4369191 h 6857999"/>
              <a:gd name="connsiteX11971" fmla="*/ 916365 w 5286365"/>
              <a:gd name="connsiteY11971" fmla="*/ 4354110 h 6857999"/>
              <a:gd name="connsiteX11972" fmla="*/ 913587 w 5286365"/>
              <a:gd name="connsiteY11972" fmla="*/ 4338632 h 6857999"/>
              <a:gd name="connsiteX11973" fmla="*/ 911603 w 5286365"/>
              <a:gd name="connsiteY11973" fmla="*/ 4323550 h 6857999"/>
              <a:gd name="connsiteX11974" fmla="*/ 910413 w 5286365"/>
              <a:gd name="connsiteY11974" fmla="*/ 4308072 h 6857999"/>
              <a:gd name="connsiteX11975" fmla="*/ 909222 w 5286365"/>
              <a:gd name="connsiteY11975" fmla="*/ 4292197 h 6857999"/>
              <a:gd name="connsiteX11976" fmla="*/ 908826 w 5286365"/>
              <a:gd name="connsiteY11976" fmla="*/ 4276719 h 6857999"/>
              <a:gd name="connsiteX11977" fmla="*/ 907238 w 5286365"/>
              <a:gd name="connsiteY11977" fmla="*/ 4246160 h 6857999"/>
              <a:gd name="connsiteX11978" fmla="*/ 906445 w 5286365"/>
              <a:gd name="connsiteY11978" fmla="*/ 4215997 h 6857999"/>
              <a:gd name="connsiteX11979" fmla="*/ 905651 w 5286365"/>
              <a:gd name="connsiteY11979" fmla="*/ 4201710 h 6857999"/>
              <a:gd name="connsiteX11980" fmla="*/ 904064 w 5286365"/>
              <a:gd name="connsiteY11980" fmla="*/ 4187025 h 6857999"/>
              <a:gd name="connsiteX11981" fmla="*/ 904064 w 5286365"/>
              <a:gd name="connsiteY11981" fmla="*/ 4181469 h 6857999"/>
              <a:gd name="connsiteX11982" fmla="*/ 904858 w 5286365"/>
              <a:gd name="connsiteY11982" fmla="*/ 4176310 h 6857999"/>
              <a:gd name="connsiteX11983" fmla="*/ 905651 w 5286365"/>
              <a:gd name="connsiteY11983" fmla="*/ 4171944 h 6857999"/>
              <a:gd name="connsiteX11984" fmla="*/ 906842 w 5286365"/>
              <a:gd name="connsiteY11984" fmla="*/ 4168372 h 6857999"/>
              <a:gd name="connsiteX11985" fmla="*/ 908429 w 5286365"/>
              <a:gd name="connsiteY11985" fmla="*/ 4165197 h 6857999"/>
              <a:gd name="connsiteX11986" fmla="*/ 909619 w 5286365"/>
              <a:gd name="connsiteY11986" fmla="*/ 4163213 h 6857999"/>
              <a:gd name="connsiteX11987" fmla="*/ 910413 w 5286365"/>
              <a:gd name="connsiteY11987" fmla="*/ 4162816 h 6857999"/>
              <a:gd name="connsiteX11988" fmla="*/ 910810 w 5286365"/>
              <a:gd name="connsiteY11988" fmla="*/ 4162816 h 6857999"/>
              <a:gd name="connsiteX11989" fmla="*/ 911141 w 5286365"/>
              <a:gd name="connsiteY11989" fmla="*/ 4163148 h 6857999"/>
              <a:gd name="connsiteX11990" fmla="*/ 911603 w 5286365"/>
              <a:gd name="connsiteY11990" fmla="*/ 4164404 h 6857999"/>
              <a:gd name="connsiteX11991" fmla="*/ 911206 w 5286365"/>
              <a:gd name="connsiteY11991" fmla="*/ 4163213 h 6857999"/>
              <a:gd name="connsiteX11992" fmla="*/ 911141 w 5286365"/>
              <a:gd name="connsiteY11992" fmla="*/ 4163148 h 6857999"/>
              <a:gd name="connsiteX11993" fmla="*/ 908826 w 5286365"/>
              <a:gd name="connsiteY11993" fmla="*/ 4156863 h 6857999"/>
              <a:gd name="connsiteX11994" fmla="*/ 906445 w 5286365"/>
              <a:gd name="connsiteY11994" fmla="*/ 4149322 h 6857999"/>
              <a:gd name="connsiteX11995" fmla="*/ 903667 w 5286365"/>
              <a:gd name="connsiteY11995" fmla="*/ 4141385 h 6857999"/>
              <a:gd name="connsiteX11996" fmla="*/ 902080 w 5286365"/>
              <a:gd name="connsiteY11996" fmla="*/ 4132654 h 6857999"/>
              <a:gd name="connsiteX11997" fmla="*/ 901286 w 5286365"/>
              <a:gd name="connsiteY11997" fmla="*/ 4124319 h 6857999"/>
              <a:gd name="connsiteX11998" fmla="*/ 900889 w 5286365"/>
              <a:gd name="connsiteY11998" fmla="*/ 4115588 h 6857999"/>
              <a:gd name="connsiteX11999" fmla="*/ 900889 w 5286365"/>
              <a:gd name="connsiteY11999" fmla="*/ 4107254 h 6857999"/>
              <a:gd name="connsiteX12000" fmla="*/ 901683 w 5286365"/>
              <a:gd name="connsiteY12000" fmla="*/ 4098522 h 6857999"/>
              <a:gd name="connsiteX12001" fmla="*/ 903270 w 5286365"/>
              <a:gd name="connsiteY12001" fmla="*/ 4090982 h 6857999"/>
              <a:gd name="connsiteX12002" fmla="*/ 905651 w 5286365"/>
              <a:gd name="connsiteY12002" fmla="*/ 4083441 h 6857999"/>
              <a:gd name="connsiteX12003" fmla="*/ 909222 w 5286365"/>
              <a:gd name="connsiteY12003" fmla="*/ 4076694 h 6857999"/>
              <a:gd name="connsiteX12004" fmla="*/ 911206 w 5286365"/>
              <a:gd name="connsiteY12004" fmla="*/ 4073519 h 6857999"/>
              <a:gd name="connsiteX12005" fmla="*/ 913587 w 5286365"/>
              <a:gd name="connsiteY12005" fmla="*/ 4070344 h 6857999"/>
              <a:gd name="connsiteX12006" fmla="*/ 916365 w 5286365"/>
              <a:gd name="connsiteY12006" fmla="*/ 4067963 h 6857999"/>
              <a:gd name="connsiteX12007" fmla="*/ 919143 w 5286365"/>
              <a:gd name="connsiteY12007" fmla="*/ 4065582 h 6857999"/>
              <a:gd name="connsiteX12008" fmla="*/ 922317 w 5286365"/>
              <a:gd name="connsiteY12008" fmla="*/ 4062804 h 6857999"/>
              <a:gd name="connsiteX12009" fmla="*/ 925888 w 5286365"/>
              <a:gd name="connsiteY12009" fmla="*/ 4060819 h 6857999"/>
              <a:gd name="connsiteX12010" fmla="*/ 929460 w 5286365"/>
              <a:gd name="connsiteY12010" fmla="*/ 4059629 h 6857999"/>
              <a:gd name="connsiteX12011" fmla="*/ 933428 w 5286365"/>
              <a:gd name="connsiteY12011" fmla="*/ 4058041 h 6857999"/>
              <a:gd name="connsiteX12012" fmla="*/ 937396 w 5286365"/>
              <a:gd name="connsiteY12012" fmla="*/ 4056850 h 6857999"/>
              <a:gd name="connsiteX12013" fmla="*/ 942554 w 5286365"/>
              <a:gd name="connsiteY12013" fmla="*/ 4056057 h 6857999"/>
              <a:gd name="connsiteX12014" fmla="*/ 934221 w 5286365"/>
              <a:gd name="connsiteY12014" fmla="*/ 4054072 h 6857999"/>
              <a:gd name="connsiteX12015" fmla="*/ 930650 w 5286365"/>
              <a:gd name="connsiteY12015" fmla="*/ 4052882 h 6857999"/>
              <a:gd name="connsiteX12016" fmla="*/ 928269 w 5286365"/>
              <a:gd name="connsiteY12016" fmla="*/ 4051294 h 6857999"/>
              <a:gd name="connsiteX12017" fmla="*/ 926285 w 5286365"/>
              <a:gd name="connsiteY12017" fmla="*/ 4050104 h 6857999"/>
              <a:gd name="connsiteX12018" fmla="*/ 924698 w 5286365"/>
              <a:gd name="connsiteY12018" fmla="*/ 4048913 h 6857999"/>
              <a:gd name="connsiteX12019" fmla="*/ 923904 w 5286365"/>
              <a:gd name="connsiteY12019" fmla="*/ 4046929 h 6857999"/>
              <a:gd name="connsiteX12020" fmla="*/ 922714 w 5286365"/>
              <a:gd name="connsiteY12020" fmla="*/ 4045341 h 6857999"/>
              <a:gd name="connsiteX12021" fmla="*/ 922317 w 5286365"/>
              <a:gd name="connsiteY12021" fmla="*/ 4043754 h 6857999"/>
              <a:gd name="connsiteX12022" fmla="*/ 922317 w 5286365"/>
              <a:gd name="connsiteY12022" fmla="*/ 4041769 h 6857999"/>
              <a:gd name="connsiteX12023" fmla="*/ 922714 w 5286365"/>
              <a:gd name="connsiteY12023" fmla="*/ 4038594 h 6857999"/>
              <a:gd name="connsiteX12024" fmla="*/ 924301 w 5286365"/>
              <a:gd name="connsiteY12024" fmla="*/ 4034229 h 6857999"/>
              <a:gd name="connsiteX12025" fmla="*/ 925888 w 5286365"/>
              <a:gd name="connsiteY12025" fmla="*/ 4029863 h 6857999"/>
              <a:gd name="connsiteX12026" fmla="*/ 930253 w 5286365"/>
              <a:gd name="connsiteY12026" fmla="*/ 4020338 h 6857999"/>
              <a:gd name="connsiteX12027" fmla="*/ 931841 w 5286365"/>
              <a:gd name="connsiteY12027" fmla="*/ 4015179 h 6857999"/>
              <a:gd name="connsiteX12028" fmla="*/ 933031 w 5286365"/>
              <a:gd name="connsiteY12028" fmla="*/ 4010416 h 6857999"/>
              <a:gd name="connsiteX12029" fmla="*/ 933428 w 5286365"/>
              <a:gd name="connsiteY12029" fmla="*/ 4004860 h 6857999"/>
              <a:gd name="connsiteX12030" fmla="*/ 933031 w 5286365"/>
              <a:gd name="connsiteY12030" fmla="*/ 4002082 h 6857999"/>
              <a:gd name="connsiteX12031" fmla="*/ 931841 w 5286365"/>
              <a:gd name="connsiteY12031" fmla="*/ 3999304 h 6857999"/>
              <a:gd name="connsiteX12032" fmla="*/ 930650 w 5286365"/>
              <a:gd name="connsiteY12032" fmla="*/ 3996922 h 6857999"/>
              <a:gd name="connsiteX12033" fmla="*/ 929460 w 5286365"/>
              <a:gd name="connsiteY12033" fmla="*/ 3993747 h 6857999"/>
              <a:gd name="connsiteX12034" fmla="*/ 927476 w 5286365"/>
              <a:gd name="connsiteY12034" fmla="*/ 3990572 h 6857999"/>
              <a:gd name="connsiteX12035" fmla="*/ 924698 w 5286365"/>
              <a:gd name="connsiteY12035" fmla="*/ 3988191 h 6857999"/>
              <a:gd name="connsiteX12036" fmla="*/ 929857 w 5286365"/>
              <a:gd name="connsiteY12036" fmla="*/ 3988588 h 6857999"/>
              <a:gd name="connsiteX12037" fmla="*/ 934221 w 5286365"/>
              <a:gd name="connsiteY12037" fmla="*/ 3988588 h 6857999"/>
              <a:gd name="connsiteX12038" fmla="*/ 938190 w 5286365"/>
              <a:gd name="connsiteY12038" fmla="*/ 3988588 h 6857999"/>
              <a:gd name="connsiteX12039" fmla="*/ 942554 w 5286365"/>
              <a:gd name="connsiteY12039" fmla="*/ 3987794 h 6857999"/>
              <a:gd name="connsiteX12040" fmla="*/ 945729 w 5286365"/>
              <a:gd name="connsiteY12040" fmla="*/ 3986604 h 6857999"/>
              <a:gd name="connsiteX12041" fmla="*/ 948903 w 5286365"/>
              <a:gd name="connsiteY12041" fmla="*/ 3985810 h 6857999"/>
              <a:gd name="connsiteX12042" fmla="*/ 952078 w 5286365"/>
              <a:gd name="connsiteY12042" fmla="*/ 3983825 h 6857999"/>
              <a:gd name="connsiteX12043" fmla="*/ 954459 w 5286365"/>
              <a:gd name="connsiteY12043" fmla="*/ 3982238 h 6857999"/>
              <a:gd name="connsiteX12044" fmla="*/ 956443 w 5286365"/>
              <a:gd name="connsiteY12044" fmla="*/ 3979857 h 6857999"/>
              <a:gd name="connsiteX12045" fmla="*/ 958427 w 5286365"/>
              <a:gd name="connsiteY12045" fmla="*/ 3977475 h 6857999"/>
              <a:gd name="connsiteX12046" fmla="*/ 960014 w 5286365"/>
              <a:gd name="connsiteY12046" fmla="*/ 3974697 h 6857999"/>
              <a:gd name="connsiteX12047" fmla="*/ 961601 w 5286365"/>
              <a:gd name="connsiteY12047" fmla="*/ 3972316 h 6857999"/>
              <a:gd name="connsiteX12048" fmla="*/ 962395 w 5286365"/>
              <a:gd name="connsiteY12048" fmla="*/ 3969141 h 6857999"/>
              <a:gd name="connsiteX12049" fmla="*/ 962792 w 5286365"/>
              <a:gd name="connsiteY12049" fmla="*/ 3965569 h 6857999"/>
              <a:gd name="connsiteX12050" fmla="*/ 963585 w 5286365"/>
              <a:gd name="connsiteY12050" fmla="*/ 3959219 h 6857999"/>
              <a:gd name="connsiteX12051" fmla="*/ 963585 w 5286365"/>
              <a:gd name="connsiteY12051" fmla="*/ 3952075 h 6857999"/>
              <a:gd name="connsiteX12052" fmla="*/ 962395 w 5286365"/>
              <a:gd name="connsiteY12052" fmla="*/ 3944932 h 6857999"/>
              <a:gd name="connsiteX12053" fmla="*/ 960014 w 5286365"/>
              <a:gd name="connsiteY12053" fmla="*/ 3938185 h 6857999"/>
              <a:gd name="connsiteX12054" fmla="*/ 957633 w 5286365"/>
              <a:gd name="connsiteY12054" fmla="*/ 3931041 h 6857999"/>
              <a:gd name="connsiteX12055" fmla="*/ 954062 w 5286365"/>
              <a:gd name="connsiteY12055" fmla="*/ 3924294 h 6857999"/>
              <a:gd name="connsiteX12056" fmla="*/ 949300 w 5286365"/>
              <a:gd name="connsiteY12056" fmla="*/ 3918341 h 6857999"/>
              <a:gd name="connsiteX12057" fmla="*/ 944935 w 5286365"/>
              <a:gd name="connsiteY12057" fmla="*/ 3912785 h 6857999"/>
              <a:gd name="connsiteX12058" fmla="*/ 939380 w 5286365"/>
              <a:gd name="connsiteY12058" fmla="*/ 3908419 h 6857999"/>
              <a:gd name="connsiteX12059" fmla="*/ 935015 w 5286365"/>
              <a:gd name="connsiteY12059" fmla="*/ 3911594 h 6857999"/>
              <a:gd name="connsiteX12060" fmla="*/ 930253 w 5286365"/>
              <a:gd name="connsiteY12060" fmla="*/ 3914372 h 6857999"/>
              <a:gd name="connsiteX12061" fmla="*/ 926682 w 5286365"/>
              <a:gd name="connsiteY12061" fmla="*/ 3917944 h 6857999"/>
              <a:gd name="connsiteX12062" fmla="*/ 924301 w 5286365"/>
              <a:gd name="connsiteY12062" fmla="*/ 3921913 h 6857999"/>
              <a:gd name="connsiteX12063" fmla="*/ 921920 w 5286365"/>
              <a:gd name="connsiteY12063" fmla="*/ 3926279 h 6857999"/>
              <a:gd name="connsiteX12064" fmla="*/ 919936 w 5286365"/>
              <a:gd name="connsiteY12064" fmla="*/ 3931041 h 6857999"/>
              <a:gd name="connsiteX12065" fmla="*/ 918349 w 5286365"/>
              <a:gd name="connsiteY12065" fmla="*/ 3935407 h 6857999"/>
              <a:gd name="connsiteX12066" fmla="*/ 917952 w 5286365"/>
              <a:gd name="connsiteY12066" fmla="*/ 3940566 h 6857999"/>
              <a:gd name="connsiteX12067" fmla="*/ 917159 w 5286365"/>
              <a:gd name="connsiteY12067" fmla="*/ 3946122 h 6857999"/>
              <a:gd name="connsiteX12068" fmla="*/ 917159 w 5286365"/>
              <a:gd name="connsiteY12068" fmla="*/ 3950885 h 6857999"/>
              <a:gd name="connsiteX12069" fmla="*/ 917952 w 5286365"/>
              <a:gd name="connsiteY12069" fmla="*/ 3956044 h 6857999"/>
              <a:gd name="connsiteX12070" fmla="*/ 918349 w 5286365"/>
              <a:gd name="connsiteY12070" fmla="*/ 3961600 h 6857999"/>
              <a:gd name="connsiteX12071" fmla="*/ 919143 w 5286365"/>
              <a:gd name="connsiteY12071" fmla="*/ 3967157 h 6857999"/>
              <a:gd name="connsiteX12072" fmla="*/ 920730 w 5286365"/>
              <a:gd name="connsiteY12072" fmla="*/ 3972316 h 6857999"/>
              <a:gd name="connsiteX12073" fmla="*/ 922714 w 5286365"/>
              <a:gd name="connsiteY12073" fmla="*/ 3977079 h 6857999"/>
              <a:gd name="connsiteX12074" fmla="*/ 924698 w 5286365"/>
              <a:gd name="connsiteY12074" fmla="*/ 3982238 h 6857999"/>
              <a:gd name="connsiteX12075" fmla="*/ 919936 w 5286365"/>
              <a:gd name="connsiteY12075" fmla="*/ 3979063 h 6857999"/>
              <a:gd name="connsiteX12076" fmla="*/ 915968 w 5286365"/>
              <a:gd name="connsiteY12076" fmla="*/ 3975094 h 6857999"/>
              <a:gd name="connsiteX12077" fmla="*/ 912397 w 5286365"/>
              <a:gd name="connsiteY12077" fmla="*/ 3971522 h 6857999"/>
              <a:gd name="connsiteX12078" fmla="*/ 909222 w 5286365"/>
              <a:gd name="connsiteY12078" fmla="*/ 3967554 h 6857999"/>
              <a:gd name="connsiteX12079" fmla="*/ 906842 w 5286365"/>
              <a:gd name="connsiteY12079" fmla="*/ 3963188 h 6857999"/>
              <a:gd name="connsiteX12080" fmla="*/ 904858 w 5286365"/>
              <a:gd name="connsiteY12080" fmla="*/ 3959219 h 6857999"/>
              <a:gd name="connsiteX12081" fmla="*/ 903270 w 5286365"/>
              <a:gd name="connsiteY12081" fmla="*/ 3954457 h 6857999"/>
              <a:gd name="connsiteX12082" fmla="*/ 902080 w 5286365"/>
              <a:gd name="connsiteY12082" fmla="*/ 3950091 h 6857999"/>
              <a:gd name="connsiteX12083" fmla="*/ 901286 w 5286365"/>
              <a:gd name="connsiteY12083" fmla="*/ 3944932 h 6857999"/>
              <a:gd name="connsiteX12084" fmla="*/ 900889 w 5286365"/>
              <a:gd name="connsiteY12084" fmla="*/ 3940169 h 6857999"/>
              <a:gd name="connsiteX12085" fmla="*/ 900096 w 5286365"/>
              <a:gd name="connsiteY12085" fmla="*/ 3930644 h 6857999"/>
              <a:gd name="connsiteX12086" fmla="*/ 900096 w 5286365"/>
              <a:gd name="connsiteY12086" fmla="*/ 3919929 h 6857999"/>
              <a:gd name="connsiteX12087" fmla="*/ 900889 w 5286365"/>
              <a:gd name="connsiteY12087" fmla="*/ 3910007 h 6857999"/>
              <a:gd name="connsiteX12088" fmla="*/ 900889 w 5286365"/>
              <a:gd name="connsiteY12088" fmla="*/ 3900482 h 6857999"/>
              <a:gd name="connsiteX12089" fmla="*/ 900889 w 5286365"/>
              <a:gd name="connsiteY12089" fmla="*/ 3890163 h 6857999"/>
              <a:gd name="connsiteX12090" fmla="*/ 900096 w 5286365"/>
              <a:gd name="connsiteY12090" fmla="*/ 3885797 h 6857999"/>
              <a:gd name="connsiteX12091" fmla="*/ 899302 w 5286365"/>
              <a:gd name="connsiteY12091" fmla="*/ 3881432 h 6857999"/>
              <a:gd name="connsiteX12092" fmla="*/ 898112 w 5286365"/>
              <a:gd name="connsiteY12092" fmla="*/ 3876669 h 6857999"/>
              <a:gd name="connsiteX12093" fmla="*/ 896921 w 5286365"/>
              <a:gd name="connsiteY12093" fmla="*/ 3872304 h 6857999"/>
              <a:gd name="connsiteX12094" fmla="*/ 894540 w 5286365"/>
              <a:gd name="connsiteY12094" fmla="*/ 3868335 h 6857999"/>
              <a:gd name="connsiteX12095" fmla="*/ 892556 w 5286365"/>
              <a:gd name="connsiteY12095" fmla="*/ 3864763 h 6857999"/>
              <a:gd name="connsiteX12096" fmla="*/ 889779 w 5286365"/>
              <a:gd name="connsiteY12096" fmla="*/ 3860794 h 6857999"/>
              <a:gd name="connsiteX12097" fmla="*/ 886207 w 5286365"/>
              <a:gd name="connsiteY12097" fmla="*/ 3857222 h 6857999"/>
              <a:gd name="connsiteX12098" fmla="*/ 882239 w 5286365"/>
              <a:gd name="connsiteY12098" fmla="*/ 3854047 h 6857999"/>
              <a:gd name="connsiteX12099" fmla="*/ 877478 w 5286365"/>
              <a:gd name="connsiteY12099" fmla="*/ 3851269 h 6857999"/>
              <a:gd name="connsiteX12100" fmla="*/ 872716 w 5286365"/>
              <a:gd name="connsiteY12100" fmla="*/ 3848491 h 6857999"/>
              <a:gd name="connsiteX12101" fmla="*/ 866764 w 5286365"/>
              <a:gd name="connsiteY12101" fmla="*/ 3846110 h 6857999"/>
              <a:gd name="connsiteX12102" fmla="*/ 865573 w 5286365"/>
              <a:gd name="connsiteY12102" fmla="*/ 3841347 h 6857999"/>
              <a:gd name="connsiteX12103" fmla="*/ 865177 w 5286365"/>
              <a:gd name="connsiteY12103" fmla="*/ 3836188 h 6857999"/>
              <a:gd name="connsiteX12104" fmla="*/ 865177 w 5286365"/>
              <a:gd name="connsiteY12104" fmla="*/ 3826266 h 6857999"/>
              <a:gd name="connsiteX12105" fmla="*/ 865970 w 5286365"/>
              <a:gd name="connsiteY12105" fmla="*/ 3817138 h 6857999"/>
              <a:gd name="connsiteX12106" fmla="*/ 867557 w 5286365"/>
              <a:gd name="connsiteY12106" fmla="*/ 3807613 h 6857999"/>
              <a:gd name="connsiteX12107" fmla="*/ 869938 w 5286365"/>
              <a:gd name="connsiteY12107" fmla="*/ 3798882 h 6857999"/>
              <a:gd name="connsiteX12108" fmla="*/ 872716 w 5286365"/>
              <a:gd name="connsiteY12108" fmla="*/ 3790547 h 6857999"/>
              <a:gd name="connsiteX12109" fmla="*/ 877478 w 5286365"/>
              <a:gd name="connsiteY12109" fmla="*/ 3773879 h 6857999"/>
              <a:gd name="connsiteX12110" fmla="*/ 880255 w 5286365"/>
              <a:gd name="connsiteY12110" fmla="*/ 3765544 h 6857999"/>
              <a:gd name="connsiteX12111" fmla="*/ 881843 w 5286365"/>
              <a:gd name="connsiteY12111" fmla="*/ 3757210 h 6857999"/>
              <a:gd name="connsiteX12112" fmla="*/ 883033 w 5286365"/>
              <a:gd name="connsiteY12112" fmla="*/ 3748875 h 6857999"/>
              <a:gd name="connsiteX12113" fmla="*/ 883827 w 5286365"/>
              <a:gd name="connsiteY12113" fmla="*/ 3740144 h 6857999"/>
              <a:gd name="connsiteX12114" fmla="*/ 882636 w 5286365"/>
              <a:gd name="connsiteY12114" fmla="*/ 3731810 h 6857999"/>
              <a:gd name="connsiteX12115" fmla="*/ 881843 w 5286365"/>
              <a:gd name="connsiteY12115" fmla="*/ 3727841 h 6857999"/>
              <a:gd name="connsiteX12116" fmla="*/ 880652 w 5286365"/>
              <a:gd name="connsiteY12116" fmla="*/ 3723079 h 6857999"/>
              <a:gd name="connsiteX12117" fmla="*/ 879065 w 5286365"/>
              <a:gd name="connsiteY12117" fmla="*/ 3718714 h 6857999"/>
              <a:gd name="connsiteX12118" fmla="*/ 877081 w 5286365"/>
              <a:gd name="connsiteY12118" fmla="*/ 3713554 h 6857999"/>
              <a:gd name="connsiteX12119" fmla="*/ 874700 w 5286365"/>
              <a:gd name="connsiteY12119" fmla="*/ 3709188 h 6857999"/>
              <a:gd name="connsiteX12120" fmla="*/ 872319 w 5286365"/>
              <a:gd name="connsiteY12120" fmla="*/ 3704029 h 6857999"/>
              <a:gd name="connsiteX12121" fmla="*/ 886604 w 5286365"/>
              <a:gd name="connsiteY12121" fmla="*/ 3707204 h 6857999"/>
              <a:gd name="connsiteX12122" fmla="*/ 893350 w 5286365"/>
              <a:gd name="connsiteY12122" fmla="*/ 3707998 h 6857999"/>
              <a:gd name="connsiteX12123" fmla="*/ 899302 w 5286365"/>
              <a:gd name="connsiteY12123" fmla="*/ 3707998 h 6857999"/>
              <a:gd name="connsiteX12124" fmla="*/ 905254 w 5286365"/>
              <a:gd name="connsiteY12124" fmla="*/ 3707602 h 6857999"/>
              <a:gd name="connsiteX12125" fmla="*/ 908429 w 5286365"/>
              <a:gd name="connsiteY12125" fmla="*/ 3706807 h 6857999"/>
              <a:gd name="connsiteX12126" fmla="*/ 910810 w 5286365"/>
              <a:gd name="connsiteY12126" fmla="*/ 3705617 h 6857999"/>
              <a:gd name="connsiteX12127" fmla="*/ 913191 w 5286365"/>
              <a:gd name="connsiteY12127" fmla="*/ 3704824 h 6857999"/>
              <a:gd name="connsiteX12128" fmla="*/ 915175 w 5286365"/>
              <a:gd name="connsiteY12128" fmla="*/ 3702441 h 6857999"/>
              <a:gd name="connsiteX12129" fmla="*/ 917952 w 5286365"/>
              <a:gd name="connsiteY12129" fmla="*/ 3700458 h 6857999"/>
              <a:gd name="connsiteX12130" fmla="*/ 919936 w 5286365"/>
              <a:gd name="connsiteY12130" fmla="*/ 3698076 h 6857999"/>
              <a:gd name="connsiteX12131" fmla="*/ 919143 w 5286365"/>
              <a:gd name="connsiteY12131" fmla="*/ 3693711 h 6857999"/>
              <a:gd name="connsiteX12132" fmla="*/ 918349 w 5286365"/>
              <a:gd name="connsiteY12132" fmla="*/ 3690138 h 6857999"/>
              <a:gd name="connsiteX12133" fmla="*/ 916762 w 5286365"/>
              <a:gd name="connsiteY12133" fmla="*/ 3687757 h 6857999"/>
              <a:gd name="connsiteX12134" fmla="*/ 914778 w 5286365"/>
              <a:gd name="connsiteY12134" fmla="*/ 3685376 h 6857999"/>
              <a:gd name="connsiteX12135" fmla="*/ 912794 w 5286365"/>
              <a:gd name="connsiteY12135" fmla="*/ 3684582 h 6857999"/>
              <a:gd name="connsiteX12136" fmla="*/ 909619 w 5286365"/>
              <a:gd name="connsiteY12136" fmla="*/ 3684187 h 6857999"/>
              <a:gd name="connsiteX12137" fmla="*/ 907238 w 5286365"/>
              <a:gd name="connsiteY12137" fmla="*/ 3683391 h 6857999"/>
              <a:gd name="connsiteX12138" fmla="*/ 904064 w 5286365"/>
              <a:gd name="connsiteY12138" fmla="*/ 3684187 h 6857999"/>
              <a:gd name="connsiteX12139" fmla="*/ 896921 w 5286365"/>
              <a:gd name="connsiteY12139" fmla="*/ 3684582 h 6857999"/>
              <a:gd name="connsiteX12140" fmla="*/ 889382 w 5286365"/>
              <a:gd name="connsiteY12140" fmla="*/ 3684980 h 6857999"/>
              <a:gd name="connsiteX12141" fmla="*/ 884620 w 5286365"/>
              <a:gd name="connsiteY12141" fmla="*/ 3684980 h 6857999"/>
              <a:gd name="connsiteX12142" fmla="*/ 880652 w 5286365"/>
              <a:gd name="connsiteY12142" fmla="*/ 3684582 h 6857999"/>
              <a:gd name="connsiteX12143" fmla="*/ 876287 w 5286365"/>
              <a:gd name="connsiteY12143" fmla="*/ 3683391 h 6857999"/>
              <a:gd name="connsiteX12144" fmla="*/ 871526 w 5286365"/>
              <a:gd name="connsiteY12144" fmla="*/ 3681408 h 6857999"/>
              <a:gd name="connsiteX12145" fmla="*/ 872716 w 5286365"/>
              <a:gd name="connsiteY12145" fmla="*/ 3675851 h 6857999"/>
              <a:gd name="connsiteX12146" fmla="*/ 873510 w 5286365"/>
              <a:gd name="connsiteY12146" fmla="*/ 3670692 h 6857999"/>
              <a:gd name="connsiteX12147" fmla="*/ 874303 w 5286365"/>
              <a:gd name="connsiteY12147" fmla="*/ 3665136 h 6857999"/>
              <a:gd name="connsiteX12148" fmla="*/ 874303 w 5286365"/>
              <a:gd name="connsiteY12148" fmla="*/ 3659580 h 6857999"/>
              <a:gd name="connsiteX12149" fmla="*/ 873510 w 5286365"/>
              <a:gd name="connsiteY12149" fmla="*/ 3654023 h 6857999"/>
              <a:gd name="connsiteX12150" fmla="*/ 873113 w 5286365"/>
              <a:gd name="connsiteY12150" fmla="*/ 3648466 h 6857999"/>
              <a:gd name="connsiteX12151" fmla="*/ 870732 w 5286365"/>
              <a:gd name="connsiteY12151" fmla="*/ 3636957 h 6857999"/>
              <a:gd name="connsiteX12152" fmla="*/ 867557 w 5286365"/>
              <a:gd name="connsiteY12152" fmla="*/ 3624655 h 6857999"/>
              <a:gd name="connsiteX12153" fmla="*/ 863589 w 5286365"/>
              <a:gd name="connsiteY12153" fmla="*/ 3612748 h 6857999"/>
              <a:gd name="connsiteX12154" fmla="*/ 855256 w 5286365"/>
              <a:gd name="connsiteY12154" fmla="*/ 3588540 h 6857999"/>
              <a:gd name="connsiteX12155" fmla="*/ 850495 w 5286365"/>
              <a:gd name="connsiteY12155" fmla="*/ 3576237 h 6857999"/>
              <a:gd name="connsiteX12156" fmla="*/ 846923 w 5286365"/>
              <a:gd name="connsiteY12156" fmla="*/ 3563139 h 6857999"/>
              <a:gd name="connsiteX12157" fmla="*/ 844146 w 5286365"/>
              <a:gd name="connsiteY12157" fmla="*/ 3550043 h 6857999"/>
              <a:gd name="connsiteX12158" fmla="*/ 842955 w 5286365"/>
              <a:gd name="connsiteY12158" fmla="*/ 3543692 h 6857999"/>
              <a:gd name="connsiteX12159" fmla="*/ 842558 w 5286365"/>
              <a:gd name="connsiteY12159" fmla="*/ 3536945 h 6857999"/>
              <a:gd name="connsiteX12160" fmla="*/ 842162 w 5286365"/>
              <a:gd name="connsiteY12160" fmla="*/ 3530595 h 6857999"/>
              <a:gd name="connsiteX12161" fmla="*/ 842162 w 5286365"/>
              <a:gd name="connsiteY12161" fmla="*/ 3523849 h 6857999"/>
              <a:gd name="connsiteX12162" fmla="*/ 842558 w 5286365"/>
              <a:gd name="connsiteY12162" fmla="*/ 3517102 h 6857999"/>
              <a:gd name="connsiteX12163" fmla="*/ 843352 w 5286365"/>
              <a:gd name="connsiteY12163" fmla="*/ 3510356 h 6857999"/>
              <a:gd name="connsiteX12164" fmla="*/ 844542 w 5286365"/>
              <a:gd name="connsiteY12164" fmla="*/ 3503212 h 6857999"/>
              <a:gd name="connsiteX12165" fmla="*/ 846527 w 5286365"/>
              <a:gd name="connsiteY12165" fmla="*/ 3496861 h 6857999"/>
              <a:gd name="connsiteX12166" fmla="*/ 848907 w 5286365"/>
              <a:gd name="connsiteY12166" fmla="*/ 3489717 h 6857999"/>
              <a:gd name="connsiteX12167" fmla="*/ 852082 w 5286365"/>
              <a:gd name="connsiteY12167" fmla="*/ 3482970 h 6857999"/>
              <a:gd name="connsiteX12168" fmla="*/ 850495 w 5286365"/>
              <a:gd name="connsiteY12168" fmla="*/ 3479794 h 6857999"/>
              <a:gd name="connsiteX12169" fmla="*/ 848907 w 5286365"/>
              <a:gd name="connsiteY12169" fmla="*/ 3477413 h 6857999"/>
              <a:gd name="connsiteX12170" fmla="*/ 847717 w 5286365"/>
              <a:gd name="connsiteY12170" fmla="*/ 3475826 h 6857999"/>
              <a:gd name="connsiteX12171" fmla="*/ 846130 w 5286365"/>
              <a:gd name="connsiteY12171" fmla="*/ 3474635 h 6857999"/>
              <a:gd name="connsiteX12172" fmla="*/ 844146 w 5286365"/>
              <a:gd name="connsiteY12172" fmla="*/ 3473841 h 6857999"/>
              <a:gd name="connsiteX12173" fmla="*/ 842162 w 5286365"/>
              <a:gd name="connsiteY12173" fmla="*/ 3473841 h 6857999"/>
              <a:gd name="connsiteX12174" fmla="*/ 838590 w 5286365"/>
              <a:gd name="connsiteY12174" fmla="*/ 3474239 h 6857999"/>
              <a:gd name="connsiteX12175" fmla="*/ 834622 w 5286365"/>
              <a:gd name="connsiteY12175" fmla="*/ 3474635 h 6857999"/>
              <a:gd name="connsiteX12176" fmla="*/ 829861 w 5286365"/>
              <a:gd name="connsiteY12176" fmla="*/ 3475429 h 6857999"/>
              <a:gd name="connsiteX12177" fmla="*/ 827480 w 5286365"/>
              <a:gd name="connsiteY12177" fmla="*/ 3474635 h 6857999"/>
              <a:gd name="connsiteX12178" fmla="*/ 825099 w 5286365"/>
              <a:gd name="connsiteY12178" fmla="*/ 3474239 h 6857999"/>
              <a:gd name="connsiteX12179" fmla="*/ 822321 w 5286365"/>
              <a:gd name="connsiteY12179" fmla="*/ 3473446 h 6857999"/>
              <a:gd name="connsiteX12180" fmla="*/ 819940 w 5286365"/>
              <a:gd name="connsiteY12180" fmla="*/ 3471859 h 6857999"/>
              <a:gd name="connsiteX12181" fmla="*/ 817956 w 5286365"/>
              <a:gd name="connsiteY12181" fmla="*/ 3460349 h 6857999"/>
              <a:gd name="connsiteX12182" fmla="*/ 816369 w 5286365"/>
              <a:gd name="connsiteY12182" fmla="*/ 3450029 h 6857999"/>
              <a:gd name="connsiteX12183" fmla="*/ 815575 w 5286365"/>
              <a:gd name="connsiteY12183" fmla="*/ 3440107 h 6857999"/>
              <a:gd name="connsiteX12184" fmla="*/ 815575 w 5286365"/>
              <a:gd name="connsiteY12184" fmla="*/ 3431772 h 6857999"/>
              <a:gd name="connsiteX12185" fmla="*/ 815575 w 5286365"/>
              <a:gd name="connsiteY12185" fmla="*/ 3423438 h 6857999"/>
              <a:gd name="connsiteX12186" fmla="*/ 815972 w 5286365"/>
              <a:gd name="connsiteY12186" fmla="*/ 3415899 h 6857999"/>
              <a:gd name="connsiteX12187" fmla="*/ 816766 w 5286365"/>
              <a:gd name="connsiteY12187" fmla="*/ 3402404 h 6857999"/>
              <a:gd name="connsiteX12188" fmla="*/ 817956 w 5286365"/>
              <a:gd name="connsiteY12188" fmla="*/ 3390500 h 6857999"/>
              <a:gd name="connsiteX12189" fmla="*/ 817956 w 5286365"/>
              <a:gd name="connsiteY12189" fmla="*/ 3384942 h 6857999"/>
              <a:gd name="connsiteX12190" fmla="*/ 817559 w 5286365"/>
              <a:gd name="connsiteY12190" fmla="*/ 3379388 h 6857999"/>
              <a:gd name="connsiteX12191" fmla="*/ 816766 w 5286365"/>
              <a:gd name="connsiteY12191" fmla="*/ 3374226 h 6857999"/>
              <a:gd name="connsiteX12192" fmla="*/ 815575 w 5286365"/>
              <a:gd name="connsiteY12192" fmla="*/ 3369068 h 6857999"/>
              <a:gd name="connsiteX12193" fmla="*/ 812798 w 5286365"/>
              <a:gd name="connsiteY12193" fmla="*/ 3363512 h 6857999"/>
              <a:gd name="connsiteX12194" fmla="*/ 810020 w 5286365"/>
              <a:gd name="connsiteY12194" fmla="*/ 3358354 h 6857999"/>
              <a:gd name="connsiteX12195" fmla="*/ 816766 w 5286365"/>
              <a:gd name="connsiteY12195" fmla="*/ 3355972 h 6857999"/>
              <a:gd name="connsiteX12196" fmla="*/ 823115 w 5286365"/>
              <a:gd name="connsiteY12196" fmla="*/ 3353196 h 6857999"/>
              <a:gd name="connsiteX12197" fmla="*/ 825496 w 5286365"/>
              <a:gd name="connsiteY12197" fmla="*/ 3351211 h 6857999"/>
              <a:gd name="connsiteX12198" fmla="*/ 827876 w 5286365"/>
              <a:gd name="connsiteY12198" fmla="*/ 3349623 h 6857999"/>
              <a:gd name="connsiteX12199" fmla="*/ 829861 w 5286365"/>
              <a:gd name="connsiteY12199" fmla="*/ 3347239 h 6857999"/>
              <a:gd name="connsiteX12200" fmla="*/ 831448 w 5286365"/>
              <a:gd name="connsiteY12200" fmla="*/ 3345257 h 6857999"/>
              <a:gd name="connsiteX12201" fmla="*/ 833035 w 5286365"/>
              <a:gd name="connsiteY12201" fmla="*/ 3342873 h 6857999"/>
              <a:gd name="connsiteX12202" fmla="*/ 833829 w 5286365"/>
              <a:gd name="connsiteY12202" fmla="*/ 3339703 h 6857999"/>
              <a:gd name="connsiteX12203" fmla="*/ 835019 w 5286365"/>
              <a:gd name="connsiteY12203" fmla="*/ 3336923 h 6857999"/>
              <a:gd name="connsiteX12204" fmla="*/ 835019 w 5286365"/>
              <a:gd name="connsiteY12204" fmla="*/ 3333745 h 6857999"/>
              <a:gd name="connsiteX12205" fmla="*/ 835019 w 5286365"/>
              <a:gd name="connsiteY12205" fmla="*/ 3330174 h 6857999"/>
              <a:gd name="connsiteX12206" fmla="*/ 835019 w 5286365"/>
              <a:gd name="connsiteY12206" fmla="*/ 3326209 h 6857999"/>
              <a:gd name="connsiteX12207" fmla="*/ 833829 w 5286365"/>
              <a:gd name="connsiteY12207" fmla="*/ 3322236 h 6857999"/>
              <a:gd name="connsiteX12208" fmla="*/ 833035 w 5286365"/>
              <a:gd name="connsiteY12208" fmla="*/ 3318273 h 6857999"/>
              <a:gd name="connsiteX12209" fmla="*/ 835813 w 5286365"/>
              <a:gd name="connsiteY12209" fmla="*/ 3318667 h 6857999"/>
              <a:gd name="connsiteX12210" fmla="*/ 838194 w 5286365"/>
              <a:gd name="connsiteY12210" fmla="*/ 3320252 h 6857999"/>
              <a:gd name="connsiteX12211" fmla="*/ 839384 w 5286365"/>
              <a:gd name="connsiteY12211" fmla="*/ 3322236 h 6857999"/>
              <a:gd name="connsiteX12212" fmla="*/ 840574 w 5286365"/>
              <a:gd name="connsiteY12212" fmla="*/ 3324622 h 6857999"/>
              <a:gd name="connsiteX12213" fmla="*/ 840971 w 5286365"/>
              <a:gd name="connsiteY12213" fmla="*/ 3329782 h 6857999"/>
              <a:gd name="connsiteX12214" fmla="*/ 841368 w 5286365"/>
              <a:gd name="connsiteY12214" fmla="*/ 3335339 h 6857999"/>
              <a:gd name="connsiteX12215" fmla="*/ 844939 w 5286365"/>
              <a:gd name="connsiteY12215" fmla="*/ 3335731 h 6857999"/>
              <a:gd name="connsiteX12216" fmla="*/ 848511 w 5286365"/>
              <a:gd name="connsiteY12216" fmla="*/ 3335731 h 6857999"/>
              <a:gd name="connsiteX12217" fmla="*/ 850891 w 5286365"/>
              <a:gd name="connsiteY12217" fmla="*/ 3335339 h 6857999"/>
              <a:gd name="connsiteX12218" fmla="*/ 852875 w 5286365"/>
              <a:gd name="connsiteY12218" fmla="*/ 3334937 h 6857999"/>
              <a:gd name="connsiteX12219" fmla="*/ 855256 w 5286365"/>
              <a:gd name="connsiteY12219" fmla="*/ 3333745 h 6857999"/>
              <a:gd name="connsiteX12220" fmla="*/ 856050 w 5286365"/>
              <a:gd name="connsiteY12220" fmla="*/ 3332561 h 6857999"/>
              <a:gd name="connsiteX12221" fmla="*/ 858034 w 5286365"/>
              <a:gd name="connsiteY12221" fmla="*/ 3330174 h 6857999"/>
              <a:gd name="connsiteX12222" fmla="*/ 859621 w 5286365"/>
              <a:gd name="connsiteY12222" fmla="*/ 3326602 h 6857999"/>
              <a:gd name="connsiteX12223" fmla="*/ 861208 w 5286365"/>
              <a:gd name="connsiteY12223" fmla="*/ 3323825 h 6857999"/>
              <a:gd name="connsiteX12224" fmla="*/ 862796 w 5286365"/>
              <a:gd name="connsiteY12224" fmla="*/ 3320252 h 6857999"/>
              <a:gd name="connsiteX12225" fmla="*/ 863589 w 5286365"/>
              <a:gd name="connsiteY12225" fmla="*/ 3319065 h 6857999"/>
              <a:gd name="connsiteX12226" fmla="*/ 865177 w 5286365"/>
              <a:gd name="connsiteY12226" fmla="*/ 3318273 h 6857999"/>
              <a:gd name="connsiteX12227" fmla="*/ 863589 w 5286365"/>
              <a:gd name="connsiteY12227" fmla="*/ 3317078 h 6857999"/>
              <a:gd name="connsiteX12228" fmla="*/ 862002 w 5286365"/>
              <a:gd name="connsiteY12228" fmla="*/ 3316284 h 6857999"/>
              <a:gd name="connsiteX12229" fmla="*/ 858431 w 5286365"/>
              <a:gd name="connsiteY12229" fmla="*/ 3315494 h 6857999"/>
              <a:gd name="connsiteX12230" fmla="*/ 855256 w 5286365"/>
              <a:gd name="connsiteY12230" fmla="*/ 3315094 h 6857999"/>
              <a:gd name="connsiteX12231" fmla="*/ 852082 w 5286365"/>
              <a:gd name="connsiteY12231" fmla="*/ 3314302 h 6857999"/>
              <a:gd name="connsiteX12232" fmla="*/ 850495 w 5286365"/>
              <a:gd name="connsiteY12232" fmla="*/ 3313108 h 6857999"/>
              <a:gd name="connsiteX12233" fmla="*/ 849701 w 5286365"/>
              <a:gd name="connsiteY12233" fmla="*/ 3312314 h 6857999"/>
              <a:gd name="connsiteX12234" fmla="*/ 848511 w 5286365"/>
              <a:gd name="connsiteY12234" fmla="*/ 3311127 h 6857999"/>
              <a:gd name="connsiteX12235" fmla="*/ 848114 w 5286365"/>
              <a:gd name="connsiteY12235" fmla="*/ 3309142 h 6857999"/>
              <a:gd name="connsiteX12236" fmla="*/ 847717 w 5286365"/>
              <a:gd name="connsiteY12236" fmla="*/ 3306761 h 6857999"/>
              <a:gd name="connsiteX12237" fmla="*/ 847717 w 5286365"/>
              <a:gd name="connsiteY12237" fmla="*/ 3303585 h 6857999"/>
              <a:gd name="connsiteX12238" fmla="*/ 848114 w 5286365"/>
              <a:gd name="connsiteY12238" fmla="*/ 3300014 h 6857999"/>
              <a:gd name="connsiteX12239" fmla="*/ 848511 w 5286365"/>
              <a:gd name="connsiteY12239" fmla="*/ 3295649 h 6857999"/>
              <a:gd name="connsiteX12240" fmla="*/ 850891 w 5286365"/>
              <a:gd name="connsiteY12240" fmla="*/ 3296046 h 6857999"/>
              <a:gd name="connsiteX12241" fmla="*/ 852479 w 5286365"/>
              <a:gd name="connsiteY12241" fmla="*/ 3296441 h 6857999"/>
              <a:gd name="connsiteX12242" fmla="*/ 855653 w 5286365"/>
              <a:gd name="connsiteY12242" fmla="*/ 3299219 h 6857999"/>
              <a:gd name="connsiteX12243" fmla="*/ 860018 w 5286365"/>
              <a:gd name="connsiteY12243" fmla="*/ 3303985 h 6857999"/>
              <a:gd name="connsiteX12244" fmla="*/ 863193 w 5286365"/>
              <a:gd name="connsiteY12244" fmla="*/ 3306761 h 6857999"/>
              <a:gd name="connsiteX12245" fmla="*/ 865177 w 5286365"/>
              <a:gd name="connsiteY12245" fmla="*/ 3307158 h 6857999"/>
              <a:gd name="connsiteX12246" fmla="*/ 867161 w 5286365"/>
              <a:gd name="connsiteY12246" fmla="*/ 3307950 h 6857999"/>
              <a:gd name="connsiteX12247" fmla="*/ 869541 w 5286365"/>
              <a:gd name="connsiteY12247" fmla="*/ 3307950 h 6857999"/>
              <a:gd name="connsiteX12248" fmla="*/ 872716 w 5286365"/>
              <a:gd name="connsiteY12248" fmla="*/ 3307950 h 6857999"/>
              <a:gd name="connsiteX12249" fmla="*/ 876684 w 5286365"/>
              <a:gd name="connsiteY12249" fmla="*/ 3307556 h 6857999"/>
              <a:gd name="connsiteX12250" fmla="*/ 881049 w 5286365"/>
              <a:gd name="connsiteY12250" fmla="*/ 3306761 h 6857999"/>
              <a:gd name="connsiteX12251" fmla="*/ 883033 w 5286365"/>
              <a:gd name="connsiteY12251" fmla="*/ 3311127 h 6857999"/>
              <a:gd name="connsiteX12252" fmla="*/ 884620 w 5286365"/>
              <a:gd name="connsiteY12252" fmla="*/ 3315494 h 6857999"/>
              <a:gd name="connsiteX12253" fmla="*/ 885811 w 5286365"/>
              <a:gd name="connsiteY12253" fmla="*/ 3320252 h 6857999"/>
              <a:gd name="connsiteX12254" fmla="*/ 885811 w 5286365"/>
              <a:gd name="connsiteY12254" fmla="*/ 3324222 h 6857999"/>
              <a:gd name="connsiteX12255" fmla="*/ 885811 w 5286365"/>
              <a:gd name="connsiteY12255" fmla="*/ 3331766 h 6857999"/>
              <a:gd name="connsiteX12256" fmla="*/ 885811 w 5286365"/>
              <a:gd name="connsiteY12256" fmla="*/ 3338113 h 6857999"/>
              <a:gd name="connsiteX12257" fmla="*/ 886207 w 5286365"/>
              <a:gd name="connsiteY12257" fmla="*/ 3341287 h 6857999"/>
              <a:gd name="connsiteX12258" fmla="*/ 887001 w 5286365"/>
              <a:gd name="connsiteY12258" fmla="*/ 3343668 h 6857999"/>
              <a:gd name="connsiteX12259" fmla="*/ 889382 w 5286365"/>
              <a:gd name="connsiteY12259" fmla="*/ 3345654 h 6857999"/>
              <a:gd name="connsiteX12260" fmla="*/ 891763 w 5286365"/>
              <a:gd name="connsiteY12260" fmla="*/ 3347639 h 6857999"/>
              <a:gd name="connsiteX12261" fmla="*/ 895334 w 5286365"/>
              <a:gd name="connsiteY12261" fmla="*/ 3349224 h 6857999"/>
              <a:gd name="connsiteX12262" fmla="*/ 900096 w 5286365"/>
              <a:gd name="connsiteY12262" fmla="*/ 3350812 h 6857999"/>
              <a:gd name="connsiteX12263" fmla="*/ 906445 w 5286365"/>
              <a:gd name="connsiteY12263" fmla="*/ 3351211 h 6857999"/>
              <a:gd name="connsiteX12264" fmla="*/ 913587 w 5286365"/>
              <a:gd name="connsiteY12264" fmla="*/ 3352002 h 6857999"/>
              <a:gd name="connsiteX12265" fmla="*/ 908429 w 5286365"/>
              <a:gd name="connsiteY12265" fmla="*/ 3354384 h 6857999"/>
              <a:gd name="connsiteX12266" fmla="*/ 903667 w 5286365"/>
              <a:gd name="connsiteY12266" fmla="*/ 3356767 h 6857999"/>
              <a:gd name="connsiteX12267" fmla="*/ 900096 w 5286365"/>
              <a:gd name="connsiteY12267" fmla="*/ 3359146 h 6857999"/>
              <a:gd name="connsiteX12268" fmla="*/ 897318 w 5286365"/>
              <a:gd name="connsiteY12268" fmla="*/ 3362323 h 6857999"/>
              <a:gd name="connsiteX12269" fmla="*/ 895334 w 5286365"/>
              <a:gd name="connsiteY12269" fmla="*/ 3364704 h 6857999"/>
              <a:gd name="connsiteX12270" fmla="*/ 893747 w 5286365"/>
              <a:gd name="connsiteY12270" fmla="*/ 3367482 h 6857999"/>
              <a:gd name="connsiteX12271" fmla="*/ 893350 w 5286365"/>
              <a:gd name="connsiteY12271" fmla="*/ 3370260 h 6857999"/>
              <a:gd name="connsiteX12272" fmla="*/ 892556 w 5286365"/>
              <a:gd name="connsiteY12272" fmla="*/ 3373040 h 6857999"/>
              <a:gd name="connsiteX12273" fmla="*/ 893350 w 5286365"/>
              <a:gd name="connsiteY12273" fmla="*/ 3375817 h 6857999"/>
              <a:gd name="connsiteX12274" fmla="*/ 894144 w 5286365"/>
              <a:gd name="connsiteY12274" fmla="*/ 3378593 h 6857999"/>
              <a:gd name="connsiteX12275" fmla="*/ 895334 w 5286365"/>
              <a:gd name="connsiteY12275" fmla="*/ 3381370 h 6857999"/>
              <a:gd name="connsiteX12276" fmla="*/ 897318 w 5286365"/>
              <a:gd name="connsiteY12276" fmla="*/ 3383753 h 6857999"/>
              <a:gd name="connsiteX12277" fmla="*/ 901286 w 5286365"/>
              <a:gd name="connsiteY12277" fmla="*/ 3390105 h 6857999"/>
              <a:gd name="connsiteX12278" fmla="*/ 906445 w 5286365"/>
              <a:gd name="connsiteY12278" fmla="*/ 3396058 h 6857999"/>
              <a:gd name="connsiteX12279" fmla="*/ 911603 w 5286365"/>
              <a:gd name="connsiteY12279" fmla="*/ 3402404 h 6857999"/>
              <a:gd name="connsiteX12280" fmla="*/ 916762 w 5286365"/>
              <a:gd name="connsiteY12280" fmla="*/ 3409150 h 6857999"/>
              <a:gd name="connsiteX12281" fmla="*/ 921920 w 5286365"/>
              <a:gd name="connsiteY12281" fmla="*/ 3415501 h 6857999"/>
              <a:gd name="connsiteX12282" fmla="*/ 923904 w 5286365"/>
              <a:gd name="connsiteY12282" fmla="*/ 3419073 h 6857999"/>
              <a:gd name="connsiteX12283" fmla="*/ 925888 w 5286365"/>
              <a:gd name="connsiteY12283" fmla="*/ 3422645 h 6857999"/>
              <a:gd name="connsiteX12284" fmla="*/ 927476 w 5286365"/>
              <a:gd name="connsiteY12284" fmla="*/ 3426217 h 6857999"/>
              <a:gd name="connsiteX12285" fmla="*/ 928269 w 5286365"/>
              <a:gd name="connsiteY12285" fmla="*/ 3430185 h 6857999"/>
              <a:gd name="connsiteX12286" fmla="*/ 929460 w 5286365"/>
              <a:gd name="connsiteY12286" fmla="*/ 3433757 h 6857999"/>
              <a:gd name="connsiteX12287" fmla="*/ 929460 w 5286365"/>
              <a:gd name="connsiteY12287" fmla="*/ 3437725 h 6857999"/>
              <a:gd name="connsiteX12288" fmla="*/ 928666 w 5286365"/>
              <a:gd name="connsiteY12288" fmla="*/ 3441695 h 6857999"/>
              <a:gd name="connsiteX12289" fmla="*/ 927872 w 5286365"/>
              <a:gd name="connsiteY12289" fmla="*/ 3445665 h 6857999"/>
              <a:gd name="connsiteX12290" fmla="*/ 926285 w 5286365"/>
              <a:gd name="connsiteY12290" fmla="*/ 3449632 h 6857999"/>
              <a:gd name="connsiteX12291" fmla="*/ 923904 w 5286365"/>
              <a:gd name="connsiteY12291" fmla="*/ 3453998 h 6857999"/>
              <a:gd name="connsiteX12292" fmla="*/ 928666 w 5286365"/>
              <a:gd name="connsiteY12292" fmla="*/ 3453204 h 6857999"/>
              <a:gd name="connsiteX12293" fmla="*/ 933428 w 5286365"/>
              <a:gd name="connsiteY12293" fmla="*/ 3452013 h 6857999"/>
              <a:gd name="connsiteX12294" fmla="*/ 936999 w 5286365"/>
              <a:gd name="connsiteY12294" fmla="*/ 3451219 h 6857999"/>
              <a:gd name="connsiteX12295" fmla="*/ 939777 w 5286365"/>
              <a:gd name="connsiteY12295" fmla="*/ 3449632 h 6857999"/>
              <a:gd name="connsiteX12296" fmla="*/ 942554 w 5286365"/>
              <a:gd name="connsiteY12296" fmla="*/ 3448045 h 6857999"/>
              <a:gd name="connsiteX12297" fmla="*/ 943745 w 5286365"/>
              <a:gd name="connsiteY12297" fmla="*/ 3446854 h 6857999"/>
              <a:gd name="connsiteX12298" fmla="*/ 944935 w 5286365"/>
              <a:gd name="connsiteY12298" fmla="*/ 3444473 h 6857999"/>
              <a:gd name="connsiteX12299" fmla="*/ 945729 w 5286365"/>
              <a:gd name="connsiteY12299" fmla="*/ 3442488 h 6857999"/>
              <a:gd name="connsiteX12300" fmla="*/ 945729 w 5286365"/>
              <a:gd name="connsiteY12300" fmla="*/ 3440504 h 6857999"/>
              <a:gd name="connsiteX12301" fmla="*/ 945729 w 5286365"/>
              <a:gd name="connsiteY12301" fmla="*/ 3438520 h 6857999"/>
              <a:gd name="connsiteX12302" fmla="*/ 944538 w 5286365"/>
              <a:gd name="connsiteY12302" fmla="*/ 3433757 h 6857999"/>
              <a:gd name="connsiteX12303" fmla="*/ 942554 w 5286365"/>
              <a:gd name="connsiteY12303" fmla="*/ 3428998 h 6857999"/>
              <a:gd name="connsiteX12304" fmla="*/ 939777 w 5286365"/>
              <a:gd name="connsiteY12304" fmla="*/ 3423438 h 6857999"/>
              <a:gd name="connsiteX12305" fmla="*/ 934221 w 5286365"/>
              <a:gd name="connsiteY12305" fmla="*/ 3413519 h 6857999"/>
              <a:gd name="connsiteX12306" fmla="*/ 932237 w 5286365"/>
              <a:gd name="connsiteY12306" fmla="*/ 3408358 h 6857999"/>
              <a:gd name="connsiteX12307" fmla="*/ 931444 w 5286365"/>
              <a:gd name="connsiteY12307" fmla="*/ 3406373 h 6857999"/>
              <a:gd name="connsiteX12308" fmla="*/ 931444 w 5286365"/>
              <a:gd name="connsiteY12308" fmla="*/ 3403995 h 6857999"/>
              <a:gd name="connsiteX12309" fmla="*/ 931444 w 5286365"/>
              <a:gd name="connsiteY12309" fmla="*/ 3402008 h 6857999"/>
              <a:gd name="connsiteX12310" fmla="*/ 931841 w 5286365"/>
              <a:gd name="connsiteY12310" fmla="*/ 3400027 h 6857999"/>
              <a:gd name="connsiteX12311" fmla="*/ 933031 w 5286365"/>
              <a:gd name="connsiteY12311" fmla="*/ 3398039 h 6857999"/>
              <a:gd name="connsiteX12312" fmla="*/ 934221 w 5286365"/>
              <a:gd name="connsiteY12312" fmla="*/ 3396454 h 6857999"/>
              <a:gd name="connsiteX12313" fmla="*/ 936205 w 5286365"/>
              <a:gd name="connsiteY12313" fmla="*/ 3394864 h 6857999"/>
              <a:gd name="connsiteX12314" fmla="*/ 939380 w 5286365"/>
              <a:gd name="connsiteY12314" fmla="*/ 3393278 h 6857999"/>
              <a:gd name="connsiteX12315" fmla="*/ 942554 w 5286365"/>
              <a:gd name="connsiteY12315" fmla="*/ 3392485 h 6857999"/>
              <a:gd name="connsiteX12316" fmla="*/ 946523 w 5286365"/>
              <a:gd name="connsiteY12316" fmla="*/ 3391292 h 6857999"/>
              <a:gd name="connsiteX12317" fmla="*/ 945332 w 5286365"/>
              <a:gd name="connsiteY12317" fmla="*/ 3388117 h 6857999"/>
              <a:gd name="connsiteX12318" fmla="*/ 943745 w 5286365"/>
              <a:gd name="connsiteY12318" fmla="*/ 3384546 h 6857999"/>
              <a:gd name="connsiteX12319" fmla="*/ 941761 w 5286365"/>
              <a:gd name="connsiteY12319" fmla="*/ 3381370 h 6857999"/>
              <a:gd name="connsiteX12320" fmla="*/ 939777 w 5286365"/>
              <a:gd name="connsiteY12320" fmla="*/ 3378593 h 6857999"/>
              <a:gd name="connsiteX12321" fmla="*/ 935412 w 5286365"/>
              <a:gd name="connsiteY12321" fmla="*/ 3373434 h 6857999"/>
              <a:gd name="connsiteX12322" fmla="*/ 930650 w 5286365"/>
              <a:gd name="connsiteY12322" fmla="*/ 3368277 h 6857999"/>
              <a:gd name="connsiteX12323" fmla="*/ 928666 w 5286365"/>
              <a:gd name="connsiteY12323" fmla="*/ 3365894 h 6857999"/>
              <a:gd name="connsiteX12324" fmla="*/ 927476 w 5286365"/>
              <a:gd name="connsiteY12324" fmla="*/ 3363512 h 6857999"/>
              <a:gd name="connsiteX12325" fmla="*/ 926285 w 5286365"/>
              <a:gd name="connsiteY12325" fmla="*/ 3360733 h 6857999"/>
              <a:gd name="connsiteX12326" fmla="*/ 925888 w 5286365"/>
              <a:gd name="connsiteY12326" fmla="*/ 3358354 h 6857999"/>
              <a:gd name="connsiteX12327" fmla="*/ 925888 w 5286365"/>
              <a:gd name="connsiteY12327" fmla="*/ 3355972 h 6857999"/>
              <a:gd name="connsiteX12328" fmla="*/ 926285 w 5286365"/>
              <a:gd name="connsiteY12328" fmla="*/ 3352797 h 6857999"/>
              <a:gd name="connsiteX12329" fmla="*/ 927872 w 5286365"/>
              <a:gd name="connsiteY12329" fmla="*/ 3349224 h 6857999"/>
              <a:gd name="connsiteX12330" fmla="*/ 929857 w 5286365"/>
              <a:gd name="connsiteY12330" fmla="*/ 3345654 h 6857999"/>
              <a:gd name="connsiteX12331" fmla="*/ 932237 w 5286365"/>
              <a:gd name="connsiteY12331" fmla="*/ 3346445 h 6857999"/>
              <a:gd name="connsiteX12332" fmla="*/ 934221 w 5286365"/>
              <a:gd name="connsiteY12332" fmla="*/ 3347239 h 6857999"/>
              <a:gd name="connsiteX12333" fmla="*/ 935809 w 5286365"/>
              <a:gd name="connsiteY12333" fmla="*/ 3348431 h 6857999"/>
              <a:gd name="connsiteX12334" fmla="*/ 936999 w 5286365"/>
              <a:gd name="connsiteY12334" fmla="*/ 3349224 h 6857999"/>
              <a:gd name="connsiteX12335" fmla="*/ 937793 w 5286365"/>
              <a:gd name="connsiteY12335" fmla="*/ 3350812 h 6857999"/>
              <a:gd name="connsiteX12336" fmla="*/ 938190 w 5286365"/>
              <a:gd name="connsiteY12336" fmla="*/ 3352797 h 6857999"/>
              <a:gd name="connsiteX12337" fmla="*/ 939380 w 5286365"/>
              <a:gd name="connsiteY12337" fmla="*/ 3356370 h 6857999"/>
              <a:gd name="connsiteX12338" fmla="*/ 939777 w 5286365"/>
              <a:gd name="connsiteY12338" fmla="*/ 3360338 h 6857999"/>
              <a:gd name="connsiteX12339" fmla="*/ 940967 w 5286365"/>
              <a:gd name="connsiteY12339" fmla="*/ 3363911 h 6857999"/>
              <a:gd name="connsiteX12340" fmla="*/ 941761 w 5286365"/>
              <a:gd name="connsiteY12340" fmla="*/ 3365495 h 6857999"/>
              <a:gd name="connsiteX12341" fmla="*/ 942951 w 5286365"/>
              <a:gd name="connsiteY12341" fmla="*/ 3366689 h 6857999"/>
              <a:gd name="connsiteX12342" fmla="*/ 944538 w 5286365"/>
              <a:gd name="connsiteY12342" fmla="*/ 3367877 h 6857999"/>
              <a:gd name="connsiteX12343" fmla="*/ 946523 w 5286365"/>
              <a:gd name="connsiteY12343" fmla="*/ 3369068 h 6857999"/>
              <a:gd name="connsiteX12344" fmla="*/ 949300 w 5286365"/>
              <a:gd name="connsiteY12344" fmla="*/ 3366689 h 6857999"/>
              <a:gd name="connsiteX12345" fmla="*/ 952078 w 5286365"/>
              <a:gd name="connsiteY12345" fmla="*/ 3364305 h 6857999"/>
              <a:gd name="connsiteX12346" fmla="*/ 954062 w 5286365"/>
              <a:gd name="connsiteY12346" fmla="*/ 3361527 h 6857999"/>
              <a:gd name="connsiteX12347" fmla="*/ 954856 w 5286365"/>
              <a:gd name="connsiteY12347" fmla="*/ 3358354 h 6857999"/>
              <a:gd name="connsiteX12348" fmla="*/ 955252 w 5286365"/>
              <a:gd name="connsiteY12348" fmla="*/ 3354782 h 6857999"/>
              <a:gd name="connsiteX12349" fmla="*/ 955252 w 5286365"/>
              <a:gd name="connsiteY12349" fmla="*/ 3351211 h 6857999"/>
              <a:gd name="connsiteX12350" fmla="*/ 954856 w 5286365"/>
              <a:gd name="connsiteY12350" fmla="*/ 3347639 h 6857999"/>
              <a:gd name="connsiteX12351" fmla="*/ 954459 w 5286365"/>
              <a:gd name="connsiteY12351" fmla="*/ 3343668 h 6857999"/>
              <a:gd name="connsiteX12352" fmla="*/ 952475 w 5286365"/>
              <a:gd name="connsiteY12352" fmla="*/ 3336132 h 6857999"/>
              <a:gd name="connsiteX12353" fmla="*/ 950094 w 5286365"/>
              <a:gd name="connsiteY12353" fmla="*/ 3329381 h 6857999"/>
              <a:gd name="connsiteX12354" fmla="*/ 945332 w 5286365"/>
              <a:gd name="connsiteY12354" fmla="*/ 3317873 h 6857999"/>
              <a:gd name="connsiteX12355" fmla="*/ 942951 w 5286365"/>
              <a:gd name="connsiteY12355" fmla="*/ 3318273 h 6857999"/>
              <a:gd name="connsiteX12356" fmla="*/ 940967 w 5286365"/>
              <a:gd name="connsiteY12356" fmla="*/ 3318667 h 6857999"/>
              <a:gd name="connsiteX12357" fmla="*/ 939777 w 5286365"/>
              <a:gd name="connsiteY12357" fmla="*/ 3320252 h 6857999"/>
              <a:gd name="connsiteX12358" fmla="*/ 938983 w 5286365"/>
              <a:gd name="connsiteY12358" fmla="*/ 3321844 h 6857999"/>
              <a:gd name="connsiteX12359" fmla="*/ 938190 w 5286365"/>
              <a:gd name="connsiteY12359" fmla="*/ 3325016 h 6857999"/>
              <a:gd name="connsiteX12360" fmla="*/ 937396 w 5286365"/>
              <a:gd name="connsiteY12360" fmla="*/ 3328587 h 6857999"/>
              <a:gd name="connsiteX12361" fmla="*/ 936205 w 5286365"/>
              <a:gd name="connsiteY12361" fmla="*/ 3327398 h 6857999"/>
              <a:gd name="connsiteX12362" fmla="*/ 935015 w 5286365"/>
              <a:gd name="connsiteY12362" fmla="*/ 3324622 h 6857999"/>
              <a:gd name="connsiteX12363" fmla="*/ 933031 w 5286365"/>
              <a:gd name="connsiteY12363" fmla="*/ 3318273 h 6857999"/>
              <a:gd name="connsiteX12364" fmla="*/ 931444 w 5286365"/>
              <a:gd name="connsiteY12364" fmla="*/ 3310729 h 6857999"/>
              <a:gd name="connsiteX12365" fmla="*/ 930253 w 5286365"/>
              <a:gd name="connsiteY12365" fmla="*/ 3303188 h 6857999"/>
              <a:gd name="connsiteX12366" fmla="*/ 930253 w 5286365"/>
              <a:gd name="connsiteY12366" fmla="*/ 3300014 h 6857999"/>
              <a:gd name="connsiteX12367" fmla="*/ 931444 w 5286365"/>
              <a:gd name="connsiteY12367" fmla="*/ 3297235 h 6857999"/>
              <a:gd name="connsiteX12368" fmla="*/ 931841 w 5286365"/>
              <a:gd name="connsiteY12368" fmla="*/ 3294456 h 6857999"/>
              <a:gd name="connsiteX12369" fmla="*/ 933428 w 5286365"/>
              <a:gd name="connsiteY12369" fmla="*/ 3292473 h 6857999"/>
              <a:gd name="connsiteX12370" fmla="*/ 935412 w 5286365"/>
              <a:gd name="connsiteY12370" fmla="*/ 3291677 h 6857999"/>
              <a:gd name="connsiteX12371" fmla="*/ 937793 w 5286365"/>
              <a:gd name="connsiteY12371" fmla="*/ 3291677 h 6857999"/>
              <a:gd name="connsiteX12372" fmla="*/ 940967 w 5286365"/>
              <a:gd name="connsiteY12372" fmla="*/ 3292473 h 6857999"/>
              <a:gd name="connsiteX12373" fmla="*/ 944935 w 5286365"/>
              <a:gd name="connsiteY12373" fmla="*/ 3294456 h 6857999"/>
              <a:gd name="connsiteX12374" fmla="*/ 940570 w 5286365"/>
              <a:gd name="connsiteY12374" fmla="*/ 3286519 h 6857999"/>
              <a:gd name="connsiteX12375" fmla="*/ 935412 w 5286365"/>
              <a:gd name="connsiteY12375" fmla="*/ 3278582 h 6857999"/>
              <a:gd name="connsiteX12376" fmla="*/ 932237 w 5286365"/>
              <a:gd name="connsiteY12376" fmla="*/ 3275012 h 6857999"/>
              <a:gd name="connsiteX12377" fmla="*/ 929460 w 5286365"/>
              <a:gd name="connsiteY12377" fmla="*/ 3271836 h 6857999"/>
              <a:gd name="connsiteX12378" fmla="*/ 925492 w 5286365"/>
              <a:gd name="connsiteY12378" fmla="*/ 3269061 h 6857999"/>
              <a:gd name="connsiteX12379" fmla="*/ 920333 w 5286365"/>
              <a:gd name="connsiteY12379" fmla="*/ 3266673 h 6857999"/>
              <a:gd name="connsiteX12380" fmla="*/ 920333 w 5286365"/>
              <a:gd name="connsiteY12380" fmla="*/ 3263897 h 6857999"/>
              <a:gd name="connsiteX12381" fmla="*/ 920333 w 5286365"/>
              <a:gd name="connsiteY12381" fmla="*/ 3261518 h 6857999"/>
              <a:gd name="connsiteX12382" fmla="*/ 920730 w 5286365"/>
              <a:gd name="connsiteY12382" fmla="*/ 3259138 h 6857999"/>
              <a:gd name="connsiteX12383" fmla="*/ 921920 w 5286365"/>
              <a:gd name="connsiteY12383" fmla="*/ 3257151 h 6857999"/>
              <a:gd name="connsiteX12384" fmla="*/ 922714 w 5286365"/>
              <a:gd name="connsiteY12384" fmla="*/ 3255567 h 6857999"/>
              <a:gd name="connsiteX12385" fmla="*/ 924301 w 5286365"/>
              <a:gd name="connsiteY12385" fmla="*/ 3253977 h 6857999"/>
              <a:gd name="connsiteX12386" fmla="*/ 925888 w 5286365"/>
              <a:gd name="connsiteY12386" fmla="*/ 3252787 h 6857999"/>
              <a:gd name="connsiteX12387" fmla="*/ 927476 w 5286365"/>
              <a:gd name="connsiteY12387" fmla="*/ 3251995 h 6857999"/>
              <a:gd name="connsiteX12388" fmla="*/ 929460 w 5286365"/>
              <a:gd name="connsiteY12388" fmla="*/ 3251595 h 6857999"/>
              <a:gd name="connsiteX12389" fmla="*/ 930650 w 5286365"/>
              <a:gd name="connsiteY12389" fmla="*/ 3250802 h 6857999"/>
              <a:gd name="connsiteX12390" fmla="*/ 935412 w 5286365"/>
              <a:gd name="connsiteY12390" fmla="*/ 3251595 h 6857999"/>
              <a:gd name="connsiteX12391" fmla="*/ 939777 w 5286365"/>
              <a:gd name="connsiteY12391" fmla="*/ 3252387 h 6857999"/>
              <a:gd name="connsiteX12392" fmla="*/ 944538 w 5286365"/>
              <a:gd name="connsiteY12392" fmla="*/ 3254771 h 6857999"/>
              <a:gd name="connsiteX12393" fmla="*/ 943348 w 5286365"/>
              <a:gd name="connsiteY12393" fmla="*/ 3252787 h 6857999"/>
              <a:gd name="connsiteX12394" fmla="*/ 942554 w 5286365"/>
              <a:gd name="connsiteY12394" fmla="*/ 3250802 h 6857999"/>
              <a:gd name="connsiteX12395" fmla="*/ 941364 w 5286365"/>
              <a:gd name="connsiteY12395" fmla="*/ 3248814 h 6857999"/>
              <a:gd name="connsiteX12396" fmla="*/ 939777 w 5286365"/>
              <a:gd name="connsiteY12396" fmla="*/ 3247229 h 6857999"/>
              <a:gd name="connsiteX12397" fmla="*/ 937793 w 5286365"/>
              <a:gd name="connsiteY12397" fmla="*/ 3246437 h 6857999"/>
              <a:gd name="connsiteX12398" fmla="*/ 935809 w 5286365"/>
              <a:gd name="connsiteY12398" fmla="*/ 3246036 h 6857999"/>
              <a:gd name="connsiteX12399" fmla="*/ 933825 w 5286365"/>
              <a:gd name="connsiteY12399" fmla="*/ 3245243 h 6857999"/>
              <a:gd name="connsiteX12400" fmla="*/ 931841 w 5286365"/>
              <a:gd name="connsiteY12400" fmla="*/ 3245243 h 6857999"/>
              <a:gd name="connsiteX12401" fmla="*/ 929857 w 5286365"/>
              <a:gd name="connsiteY12401" fmla="*/ 3245243 h 6857999"/>
              <a:gd name="connsiteX12402" fmla="*/ 928269 w 5286365"/>
              <a:gd name="connsiteY12402" fmla="*/ 3246036 h 6857999"/>
              <a:gd name="connsiteX12403" fmla="*/ 926285 w 5286365"/>
              <a:gd name="connsiteY12403" fmla="*/ 3246437 h 6857999"/>
              <a:gd name="connsiteX12404" fmla="*/ 924301 w 5286365"/>
              <a:gd name="connsiteY12404" fmla="*/ 3248022 h 6857999"/>
              <a:gd name="connsiteX12405" fmla="*/ 922714 w 5286365"/>
              <a:gd name="connsiteY12405" fmla="*/ 3248814 h 6857999"/>
              <a:gd name="connsiteX12406" fmla="*/ 921920 w 5286365"/>
              <a:gd name="connsiteY12406" fmla="*/ 3250802 h 6857999"/>
              <a:gd name="connsiteX12407" fmla="*/ 920730 w 5286365"/>
              <a:gd name="connsiteY12407" fmla="*/ 3252787 h 6857999"/>
              <a:gd name="connsiteX12408" fmla="*/ 920333 w 5286365"/>
              <a:gd name="connsiteY12408" fmla="*/ 3255567 h 6857999"/>
              <a:gd name="connsiteX12409" fmla="*/ 917159 w 5286365"/>
              <a:gd name="connsiteY12409" fmla="*/ 3252387 h 6857999"/>
              <a:gd name="connsiteX12410" fmla="*/ 915175 w 5286365"/>
              <a:gd name="connsiteY12410" fmla="*/ 3249609 h 6857999"/>
              <a:gd name="connsiteX12411" fmla="*/ 914381 w 5286365"/>
              <a:gd name="connsiteY12411" fmla="*/ 3246831 h 6857999"/>
              <a:gd name="connsiteX12412" fmla="*/ 914381 w 5286365"/>
              <a:gd name="connsiteY12412" fmla="*/ 3244451 h 6857999"/>
              <a:gd name="connsiteX12413" fmla="*/ 914778 w 5286365"/>
              <a:gd name="connsiteY12413" fmla="*/ 3241278 h 6857999"/>
              <a:gd name="connsiteX12414" fmla="*/ 915968 w 5286365"/>
              <a:gd name="connsiteY12414" fmla="*/ 3238892 h 6857999"/>
              <a:gd name="connsiteX12415" fmla="*/ 919936 w 5286365"/>
              <a:gd name="connsiteY12415" fmla="*/ 3233736 h 6857999"/>
              <a:gd name="connsiteX12416" fmla="*/ 924301 w 5286365"/>
              <a:gd name="connsiteY12416" fmla="*/ 3227786 h 6857999"/>
              <a:gd name="connsiteX12417" fmla="*/ 929460 w 5286365"/>
              <a:gd name="connsiteY12417" fmla="*/ 3221433 h 6857999"/>
              <a:gd name="connsiteX12418" fmla="*/ 931444 w 5286365"/>
              <a:gd name="connsiteY12418" fmla="*/ 3217462 h 6857999"/>
              <a:gd name="connsiteX12419" fmla="*/ 933428 w 5286365"/>
              <a:gd name="connsiteY12419" fmla="*/ 3213098 h 6857999"/>
              <a:gd name="connsiteX12420" fmla="*/ 934221 w 5286365"/>
              <a:gd name="connsiteY12420" fmla="*/ 3208733 h 6857999"/>
              <a:gd name="connsiteX12421" fmla="*/ 935412 w 5286365"/>
              <a:gd name="connsiteY12421" fmla="*/ 3204368 h 6857999"/>
              <a:gd name="connsiteX12422" fmla="*/ 928666 w 5286365"/>
              <a:gd name="connsiteY12422" fmla="*/ 3209925 h 6857999"/>
              <a:gd name="connsiteX12423" fmla="*/ 923904 w 5286365"/>
              <a:gd name="connsiteY12423" fmla="*/ 3212702 h 6857999"/>
              <a:gd name="connsiteX12424" fmla="*/ 921127 w 5286365"/>
              <a:gd name="connsiteY12424" fmla="*/ 3214291 h 6857999"/>
              <a:gd name="connsiteX12425" fmla="*/ 920333 w 5286365"/>
              <a:gd name="connsiteY12425" fmla="*/ 3214291 h 6857999"/>
              <a:gd name="connsiteX12426" fmla="*/ 919936 w 5286365"/>
              <a:gd name="connsiteY12426" fmla="*/ 3213891 h 6857999"/>
              <a:gd name="connsiteX12427" fmla="*/ 920333 w 5286365"/>
              <a:gd name="connsiteY12427" fmla="*/ 3212304 h 6857999"/>
              <a:gd name="connsiteX12428" fmla="*/ 921127 w 5286365"/>
              <a:gd name="connsiteY12428" fmla="*/ 3208733 h 6857999"/>
              <a:gd name="connsiteX12429" fmla="*/ 925888 w 5286365"/>
              <a:gd name="connsiteY12429" fmla="*/ 3199603 h 6857999"/>
              <a:gd name="connsiteX12430" fmla="*/ 931841 w 5286365"/>
              <a:gd name="connsiteY12430" fmla="*/ 3188888 h 6857999"/>
              <a:gd name="connsiteX12431" fmla="*/ 934221 w 5286365"/>
              <a:gd name="connsiteY12431" fmla="*/ 3182541 h 6857999"/>
              <a:gd name="connsiteX12432" fmla="*/ 936999 w 5286365"/>
              <a:gd name="connsiteY12432" fmla="*/ 3176587 h 6857999"/>
              <a:gd name="connsiteX12433" fmla="*/ 937793 w 5286365"/>
              <a:gd name="connsiteY12433" fmla="*/ 3171027 h 6857999"/>
              <a:gd name="connsiteX12434" fmla="*/ 938190 w 5286365"/>
              <a:gd name="connsiteY12434" fmla="*/ 3166266 h 6857999"/>
              <a:gd name="connsiteX12435" fmla="*/ 937793 w 5286365"/>
              <a:gd name="connsiteY12435" fmla="*/ 3163490 h 6857999"/>
              <a:gd name="connsiteX12436" fmla="*/ 937396 w 5286365"/>
              <a:gd name="connsiteY12436" fmla="*/ 3161505 h 6857999"/>
              <a:gd name="connsiteX12437" fmla="*/ 936205 w 5286365"/>
              <a:gd name="connsiteY12437" fmla="*/ 3159919 h 6857999"/>
              <a:gd name="connsiteX12438" fmla="*/ 935015 w 5286365"/>
              <a:gd name="connsiteY12438" fmla="*/ 3158726 h 6857999"/>
              <a:gd name="connsiteX12439" fmla="*/ 929857 w 5286365"/>
              <a:gd name="connsiteY12439" fmla="*/ 3160711 h 6857999"/>
              <a:gd name="connsiteX12440" fmla="*/ 924301 w 5286365"/>
              <a:gd name="connsiteY12440" fmla="*/ 3162695 h 6857999"/>
              <a:gd name="connsiteX12441" fmla="*/ 918349 w 5286365"/>
              <a:gd name="connsiteY12441" fmla="*/ 3164284 h 6857999"/>
              <a:gd name="connsiteX12442" fmla="*/ 910810 w 5286365"/>
              <a:gd name="connsiteY12442" fmla="*/ 3164680 h 6857999"/>
              <a:gd name="connsiteX12443" fmla="*/ 911603 w 5286365"/>
              <a:gd name="connsiteY12443" fmla="*/ 3162695 h 6857999"/>
              <a:gd name="connsiteX12444" fmla="*/ 912794 w 5286365"/>
              <a:gd name="connsiteY12444" fmla="*/ 3161107 h 6857999"/>
              <a:gd name="connsiteX12445" fmla="*/ 914778 w 5286365"/>
              <a:gd name="connsiteY12445" fmla="*/ 3159520 h 6857999"/>
              <a:gd name="connsiteX12446" fmla="*/ 916762 w 5286365"/>
              <a:gd name="connsiteY12446" fmla="*/ 3158726 h 6857999"/>
              <a:gd name="connsiteX12447" fmla="*/ 921127 w 5286365"/>
              <a:gd name="connsiteY12447" fmla="*/ 3157138 h 6857999"/>
              <a:gd name="connsiteX12448" fmla="*/ 926285 w 5286365"/>
              <a:gd name="connsiteY12448" fmla="*/ 3155551 h 6857999"/>
              <a:gd name="connsiteX12449" fmla="*/ 930650 w 5286365"/>
              <a:gd name="connsiteY12449" fmla="*/ 3153963 h 6857999"/>
              <a:gd name="connsiteX12450" fmla="*/ 933031 w 5286365"/>
              <a:gd name="connsiteY12450" fmla="*/ 3152377 h 6857999"/>
              <a:gd name="connsiteX12451" fmla="*/ 934221 w 5286365"/>
              <a:gd name="connsiteY12451" fmla="*/ 3151188 h 6857999"/>
              <a:gd name="connsiteX12452" fmla="*/ 935412 w 5286365"/>
              <a:gd name="connsiteY12452" fmla="*/ 3149599 h 6857999"/>
              <a:gd name="connsiteX12453" fmla="*/ 935809 w 5286365"/>
              <a:gd name="connsiteY12453" fmla="*/ 3147614 h 6857999"/>
              <a:gd name="connsiteX12454" fmla="*/ 935412 w 5286365"/>
              <a:gd name="connsiteY12454" fmla="*/ 3144439 h 6857999"/>
              <a:gd name="connsiteX12455" fmla="*/ 934221 w 5286365"/>
              <a:gd name="connsiteY12455" fmla="*/ 3141661 h 6857999"/>
              <a:gd name="connsiteX12456" fmla="*/ 931444 w 5286365"/>
              <a:gd name="connsiteY12456" fmla="*/ 3139677 h 6857999"/>
              <a:gd name="connsiteX12457" fmla="*/ 928269 w 5286365"/>
              <a:gd name="connsiteY12457" fmla="*/ 3136898 h 6857999"/>
              <a:gd name="connsiteX12458" fmla="*/ 925888 w 5286365"/>
              <a:gd name="connsiteY12458" fmla="*/ 3134518 h 6857999"/>
              <a:gd name="connsiteX12459" fmla="*/ 923904 w 5286365"/>
              <a:gd name="connsiteY12459" fmla="*/ 3131343 h 6857999"/>
              <a:gd name="connsiteX12460" fmla="*/ 922317 w 5286365"/>
              <a:gd name="connsiteY12460" fmla="*/ 3128565 h 6857999"/>
              <a:gd name="connsiteX12461" fmla="*/ 920730 w 5286365"/>
              <a:gd name="connsiteY12461" fmla="*/ 3125389 h 6857999"/>
              <a:gd name="connsiteX12462" fmla="*/ 918746 w 5286365"/>
              <a:gd name="connsiteY12462" fmla="*/ 3118249 h 6857999"/>
              <a:gd name="connsiteX12463" fmla="*/ 917159 w 5286365"/>
              <a:gd name="connsiteY12463" fmla="*/ 3110310 h 6857999"/>
              <a:gd name="connsiteX12464" fmla="*/ 916762 w 5286365"/>
              <a:gd name="connsiteY12464" fmla="*/ 3101973 h 6857999"/>
              <a:gd name="connsiteX12465" fmla="*/ 916365 w 5286365"/>
              <a:gd name="connsiteY12465" fmla="*/ 3083718 h 6857999"/>
              <a:gd name="connsiteX12466" fmla="*/ 916365 w 5286365"/>
              <a:gd name="connsiteY12466" fmla="*/ 3073795 h 6857999"/>
              <a:gd name="connsiteX12467" fmla="*/ 915175 w 5286365"/>
              <a:gd name="connsiteY12467" fmla="*/ 3064273 h 6857999"/>
              <a:gd name="connsiteX12468" fmla="*/ 914381 w 5286365"/>
              <a:gd name="connsiteY12468" fmla="*/ 3054350 h 6857999"/>
              <a:gd name="connsiteX12469" fmla="*/ 912397 w 5286365"/>
              <a:gd name="connsiteY12469" fmla="*/ 3044028 h 6857999"/>
              <a:gd name="connsiteX12470" fmla="*/ 909619 w 5286365"/>
              <a:gd name="connsiteY12470" fmla="*/ 3034108 h 6857999"/>
              <a:gd name="connsiteX12471" fmla="*/ 907635 w 5286365"/>
              <a:gd name="connsiteY12471" fmla="*/ 3028948 h 6857999"/>
              <a:gd name="connsiteX12472" fmla="*/ 905254 w 5286365"/>
              <a:gd name="connsiteY12472" fmla="*/ 3024187 h 6857999"/>
              <a:gd name="connsiteX12473" fmla="*/ 902873 w 5286365"/>
              <a:gd name="connsiteY12473" fmla="*/ 3019425 h 6857999"/>
              <a:gd name="connsiteX12474" fmla="*/ 899699 w 5286365"/>
              <a:gd name="connsiteY12474" fmla="*/ 3014662 h 6857999"/>
              <a:gd name="connsiteX12475" fmla="*/ 896128 w 5286365"/>
              <a:gd name="connsiteY12475" fmla="*/ 3009899 h 6857999"/>
              <a:gd name="connsiteX12476" fmla="*/ 892160 w 5286365"/>
              <a:gd name="connsiteY12476" fmla="*/ 3005533 h 6857999"/>
              <a:gd name="connsiteX12477" fmla="*/ 916365 w 5286365"/>
              <a:gd name="connsiteY12477" fmla="*/ 3005533 h 6857999"/>
              <a:gd name="connsiteX12478" fmla="*/ 917159 w 5286365"/>
              <a:gd name="connsiteY12478" fmla="*/ 3002359 h 6857999"/>
              <a:gd name="connsiteX12479" fmla="*/ 917159 w 5286365"/>
              <a:gd name="connsiteY12479" fmla="*/ 2999579 h 6857999"/>
              <a:gd name="connsiteX12480" fmla="*/ 917159 w 5286365"/>
              <a:gd name="connsiteY12480" fmla="*/ 2996801 h 6857999"/>
              <a:gd name="connsiteX12481" fmla="*/ 917159 w 5286365"/>
              <a:gd name="connsiteY12481" fmla="*/ 2994422 h 6857999"/>
              <a:gd name="connsiteX12482" fmla="*/ 915968 w 5286365"/>
              <a:gd name="connsiteY12482" fmla="*/ 2990452 h 6857999"/>
              <a:gd name="connsiteX12483" fmla="*/ 913587 w 5286365"/>
              <a:gd name="connsiteY12483" fmla="*/ 2986879 h 6857999"/>
              <a:gd name="connsiteX12484" fmla="*/ 911603 w 5286365"/>
              <a:gd name="connsiteY12484" fmla="*/ 2983308 h 6857999"/>
              <a:gd name="connsiteX12485" fmla="*/ 909619 w 5286365"/>
              <a:gd name="connsiteY12485" fmla="*/ 2979735 h 6857999"/>
              <a:gd name="connsiteX12486" fmla="*/ 908429 w 5286365"/>
              <a:gd name="connsiteY12486" fmla="*/ 2975770 h 6857999"/>
              <a:gd name="connsiteX12487" fmla="*/ 907635 w 5286365"/>
              <a:gd name="connsiteY12487" fmla="*/ 2973785 h 6857999"/>
              <a:gd name="connsiteX12488" fmla="*/ 907635 w 5286365"/>
              <a:gd name="connsiteY12488" fmla="*/ 2971404 h 6857999"/>
              <a:gd name="connsiteX12489" fmla="*/ 903667 w 5286365"/>
              <a:gd name="connsiteY12489" fmla="*/ 2972993 h 6857999"/>
              <a:gd name="connsiteX12490" fmla="*/ 899699 w 5286365"/>
              <a:gd name="connsiteY12490" fmla="*/ 2974576 h 6857999"/>
              <a:gd name="connsiteX12491" fmla="*/ 896128 w 5286365"/>
              <a:gd name="connsiteY12491" fmla="*/ 2975770 h 6857999"/>
              <a:gd name="connsiteX12492" fmla="*/ 893350 w 5286365"/>
              <a:gd name="connsiteY12492" fmla="*/ 2977752 h 6857999"/>
              <a:gd name="connsiteX12493" fmla="*/ 890176 w 5286365"/>
              <a:gd name="connsiteY12493" fmla="*/ 2980531 h 6857999"/>
              <a:gd name="connsiteX12494" fmla="*/ 887795 w 5286365"/>
              <a:gd name="connsiteY12494" fmla="*/ 2982915 h 6857999"/>
              <a:gd name="connsiteX12495" fmla="*/ 885811 w 5286365"/>
              <a:gd name="connsiteY12495" fmla="*/ 2985293 h 6857999"/>
              <a:gd name="connsiteX12496" fmla="*/ 883827 w 5286365"/>
              <a:gd name="connsiteY12496" fmla="*/ 2988469 h 6857999"/>
              <a:gd name="connsiteX12497" fmla="*/ 882239 w 5286365"/>
              <a:gd name="connsiteY12497" fmla="*/ 2988073 h 6857999"/>
              <a:gd name="connsiteX12498" fmla="*/ 881049 w 5286365"/>
              <a:gd name="connsiteY12498" fmla="*/ 2986486 h 6857999"/>
              <a:gd name="connsiteX12499" fmla="*/ 880652 w 5286365"/>
              <a:gd name="connsiteY12499" fmla="*/ 2985293 h 6857999"/>
              <a:gd name="connsiteX12500" fmla="*/ 880255 w 5286365"/>
              <a:gd name="connsiteY12500" fmla="*/ 2983308 h 6857999"/>
              <a:gd name="connsiteX12501" fmla="*/ 880652 w 5286365"/>
              <a:gd name="connsiteY12501" fmla="*/ 2979342 h 6857999"/>
              <a:gd name="connsiteX12502" fmla="*/ 881049 w 5286365"/>
              <a:gd name="connsiteY12502" fmla="*/ 2974975 h 6857999"/>
              <a:gd name="connsiteX12503" fmla="*/ 881843 w 5286365"/>
              <a:gd name="connsiteY12503" fmla="*/ 2969814 h 6857999"/>
              <a:gd name="connsiteX12504" fmla="*/ 881049 w 5286365"/>
              <a:gd name="connsiteY12504" fmla="*/ 2964653 h 6857999"/>
              <a:gd name="connsiteX12505" fmla="*/ 880255 w 5286365"/>
              <a:gd name="connsiteY12505" fmla="*/ 2961876 h 6857999"/>
              <a:gd name="connsiteX12506" fmla="*/ 879065 w 5286365"/>
              <a:gd name="connsiteY12506" fmla="*/ 2959497 h 6857999"/>
              <a:gd name="connsiteX12507" fmla="*/ 877478 w 5286365"/>
              <a:gd name="connsiteY12507" fmla="*/ 2956719 h 6857999"/>
              <a:gd name="connsiteX12508" fmla="*/ 875097 w 5286365"/>
              <a:gd name="connsiteY12508" fmla="*/ 2954338 h 6857999"/>
              <a:gd name="connsiteX12509" fmla="*/ 878271 w 5286365"/>
              <a:gd name="connsiteY12509" fmla="*/ 2954732 h 6857999"/>
              <a:gd name="connsiteX12510" fmla="*/ 880652 w 5286365"/>
              <a:gd name="connsiteY12510" fmla="*/ 2955924 h 6857999"/>
              <a:gd name="connsiteX12511" fmla="*/ 884620 w 5286365"/>
              <a:gd name="connsiteY12511" fmla="*/ 2957909 h 6857999"/>
              <a:gd name="connsiteX12512" fmla="*/ 891763 w 5286365"/>
              <a:gd name="connsiteY12512" fmla="*/ 2962672 h 6857999"/>
              <a:gd name="connsiteX12513" fmla="*/ 895731 w 5286365"/>
              <a:gd name="connsiteY12513" fmla="*/ 2964653 h 6857999"/>
              <a:gd name="connsiteX12514" fmla="*/ 898112 w 5286365"/>
              <a:gd name="connsiteY12514" fmla="*/ 2965848 h 6857999"/>
              <a:gd name="connsiteX12515" fmla="*/ 900889 w 5286365"/>
              <a:gd name="connsiteY12515" fmla="*/ 2966243 h 6857999"/>
              <a:gd name="connsiteX12516" fmla="*/ 903667 w 5286365"/>
              <a:gd name="connsiteY12516" fmla="*/ 2967039 h 6857999"/>
              <a:gd name="connsiteX12517" fmla="*/ 907238 w 5286365"/>
              <a:gd name="connsiteY12517" fmla="*/ 2967039 h 6857999"/>
              <a:gd name="connsiteX12518" fmla="*/ 911206 w 5286365"/>
              <a:gd name="connsiteY12518" fmla="*/ 2966243 h 6857999"/>
              <a:gd name="connsiteX12519" fmla="*/ 915968 w 5286365"/>
              <a:gd name="connsiteY12519" fmla="*/ 2965848 h 6857999"/>
              <a:gd name="connsiteX12520" fmla="*/ 912794 w 5286365"/>
              <a:gd name="connsiteY12520" fmla="*/ 2957909 h 6857999"/>
              <a:gd name="connsiteX12521" fmla="*/ 911206 w 5286365"/>
              <a:gd name="connsiteY12521" fmla="*/ 2950366 h 6857999"/>
              <a:gd name="connsiteX12522" fmla="*/ 909619 w 5286365"/>
              <a:gd name="connsiteY12522" fmla="*/ 2943621 h 6857999"/>
              <a:gd name="connsiteX12523" fmla="*/ 909619 w 5286365"/>
              <a:gd name="connsiteY12523" fmla="*/ 2937667 h 6857999"/>
              <a:gd name="connsiteX12524" fmla="*/ 910413 w 5286365"/>
              <a:gd name="connsiteY12524" fmla="*/ 2934890 h 6857999"/>
              <a:gd name="connsiteX12525" fmla="*/ 910810 w 5286365"/>
              <a:gd name="connsiteY12525" fmla="*/ 2931716 h 6857999"/>
              <a:gd name="connsiteX12526" fmla="*/ 911603 w 5286365"/>
              <a:gd name="connsiteY12526" fmla="*/ 2928541 h 6857999"/>
              <a:gd name="connsiteX12527" fmla="*/ 913191 w 5286365"/>
              <a:gd name="connsiteY12527" fmla="*/ 2926157 h 6857999"/>
              <a:gd name="connsiteX12528" fmla="*/ 914778 w 5286365"/>
              <a:gd name="connsiteY12528" fmla="*/ 2923379 h 6857999"/>
              <a:gd name="connsiteX12529" fmla="*/ 917159 w 5286365"/>
              <a:gd name="connsiteY12529" fmla="*/ 2920206 h 6857999"/>
              <a:gd name="connsiteX12530" fmla="*/ 922714 w 5286365"/>
              <a:gd name="connsiteY12530" fmla="*/ 2914649 h 6857999"/>
              <a:gd name="connsiteX12531" fmla="*/ 922317 w 5286365"/>
              <a:gd name="connsiteY12531" fmla="*/ 2912271 h 6857999"/>
              <a:gd name="connsiteX12532" fmla="*/ 921920 w 5286365"/>
              <a:gd name="connsiteY12532" fmla="*/ 2910681 h 6857999"/>
              <a:gd name="connsiteX12533" fmla="*/ 920730 w 5286365"/>
              <a:gd name="connsiteY12533" fmla="*/ 2909493 h 6857999"/>
              <a:gd name="connsiteX12534" fmla="*/ 919143 w 5286365"/>
              <a:gd name="connsiteY12534" fmla="*/ 2909493 h 6857999"/>
              <a:gd name="connsiteX12535" fmla="*/ 918349 w 5286365"/>
              <a:gd name="connsiteY12535" fmla="*/ 2909493 h 6857999"/>
              <a:gd name="connsiteX12536" fmla="*/ 916762 w 5286365"/>
              <a:gd name="connsiteY12536" fmla="*/ 2910284 h 6857999"/>
              <a:gd name="connsiteX12537" fmla="*/ 912794 w 5286365"/>
              <a:gd name="connsiteY12537" fmla="*/ 2912271 h 6857999"/>
              <a:gd name="connsiteX12538" fmla="*/ 908429 w 5286365"/>
              <a:gd name="connsiteY12538" fmla="*/ 2914253 h 6857999"/>
              <a:gd name="connsiteX12539" fmla="*/ 903270 w 5286365"/>
              <a:gd name="connsiteY12539" fmla="*/ 2915841 h 6857999"/>
              <a:gd name="connsiteX12540" fmla="*/ 900096 w 5286365"/>
              <a:gd name="connsiteY12540" fmla="*/ 2916237 h 6857999"/>
              <a:gd name="connsiteX12541" fmla="*/ 897318 w 5286365"/>
              <a:gd name="connsiteY12541" fmla="*/ 2916237 h 6857999"/>
              <a:gd name="connsiteX12542" fmla="*/ 894144 w 5286365"/>
              <a:gd name="connsiteY12542" fmla="*/ 2915841 h 6857999"/>
              <a:gd name="connsiteX12543" fmla="*/ 890572 w 5286365"/>
              <a:gd name="connsiteY12543" fmla="*/ 2914649 h 6857999"/>
              <a:gd name="connsiteX12544" fmla="*/ 898112 w 5286365"/>
              <a:gd name="connsiteY12544" fmla="*/ 2906713 h 6857999"/>
              <a:gd name="connsiteX12545" fmla="*/ 904858 w 5286365"/>
              <a:gd name="connsiteY12545" fmla="*/ 2897983 h 6857999"/>
              <a:gd name="connsiteX12546" fmla="*/ 907238 w 5286365"/>
              <a:gd name="connsiteY12546" fmla="*/ 2894009 h 6857999"/>
              <a:gd name="connsiteX12547" fmla="*/ 909619 w 5286365"/>
              <a:gd name="connsiteY12547" fmla="*/ 2890044 h 6857999"/>
              <a:gd name="connsiteX12548" fmla="*/ 911206 w 5286365"/>
              <a:gd name="connsiteY12548" fmla="*/ 2886073 h 6857999"/>
              <a:gd name="connsiteX12549" fmla="*/ 911603 w 5286365"/>
              <a:gd name="connsiteY12549" fmla="*/ 2882502 h 6857999"/>
              <a:gd name="connsiteX12550" fmla="*/ 911603 w 5286365"/>
              <a:gd name="connsiteY12550" fmla="*/ 2878929 h 6857999"/>
              <a:gd name="connsiteX12551" fmla="*/ 910413 w 5286365"/>
              <a:gd name="connsiteY12551" fmla="*/ 2875358 h 6857999"/>
              <a:gd name="connsiteX12552" fmla="*/ 907635 w 5286365"/>
              <a:gd name="connsiteY12552" fmla="*/ 2872580 h 6857999"/>
              <a:gd name="connsiteX12553" fmla="*/ 904064 w 5286365"/>
              <a:gd name="connsiteY12553" fmla="*/ 2869802 h 6857999"/>
              <a:gd name="connsiteX12554" fmla="*/ 899302 w 5286365"/>
              <a:gd name="connsiteY12554" fmla="*/ 2867819 h 6857999"/>
              <a:gd name="connsiteX12555" fmla="*/ 892160 w 5286365"/>
              <a:gd name="connsiteY12555" fmla="*/ 2865834 h 6857999"/>
              <a:gd name="connsiteX12556" fmla="*/ 884223 w 5286365"/>
              <a:gd name="connsiteY12556" fmla="*/ 2864641 h 6857999"/>
              <a:gd name="connsiteX12557" fmla="*/ 874303 w 5286365"/>
              <a:gd name="connsiteY12557" fmla="*/ 2863452 h 6857999"/>
              <a:gd name="connsiteX12558" fmla="*/ 875097 w 5286365"/>
              <a:gd name="connsiteY12558" fmla="*/ 2861070 h 6857999"/>
              <a:gd name="connsiteX12559" fmla="*/ 876287 w 5286365"/>
              <a:gd name="connsiteY12559" fmla="*/ 2857898 h 6857999"/>
              <a:gd name="connsiteX12560" fmla="*/ 876684 w 5286365"/>
              <a:gd name="connsiteY12560" fmla="*/ 2855514 h 6857999"/>
              <a:gd name="connsiteX12561" fmla="*/ 876287 w 5286365"/>
              <a:gd name="connsiteY12561" fmla="*/ 2852343 h 6857999"/>
              <a:gd name="connsiteX12562" fmla="*/ 875097 w 5286365"/>
              <a:gd name="connsiteY12562" fmla="*/ 2849959 h 6857999"/>
              <a:gd name="connsiteX12563" fmla="*/ 874303 w 5286365"/>
              <a:gd name="connsiteY12563" fmla="*/ 2847579 h 6857999"/>
              <a:gd name="connsiteX12564" fmla="*/ 872716 w 5286365"/>
              <a:gd name="connsiteY12564" fmla="*/ 2844801 h 6857999"/>
              <a:gd name="connsiteX12565" fmla="*/ 870732 w 5286365"/>
              <a:gd name="connsiteY12565" fmla="*/ 2842022 h 6857999"/>
              <a:gd name="connsiteX12566" fmla="*/ 865573 w 5286365"/>
              <a:gd name="connsiteY12566" fmla="*/ 2836466 h 6857999"/>
              <a:gd name="connsiteX12567" fmla="*/ 859621 w 5286365"/>
              <a:gd name="connsiteY12567" fmla="*/ 2830911 h 6857999"/>
              <a:gd name="connsiteX12568" fmla="*/ 846130 w 5286365"/>
              <a:gd name="connsiteY12568" fmla="*/ 2819401 h 6857999"/>
              <a:gd name="connsiteX12569" fmla="*/ 839384 w 5286365"/>
              <a:gd name="connsiteY12569" fmla="*/ 2812654 h 6857999"/>
              <a:gd name="connsiteX12570" fmla="*/ 832638 w 5286365"/>
              <a:gd name="connsiteY12570" fmla="*/ 2805906 h 6857999"/>
              <a:gd name="connsiteX12571" fmla="*/ 826289 w 5286365"/>
              <a:gd name="connsiteY12571" fmla="*/ 2798364 h 6857999"/>
              <a:gd name="connsiteX12572" fmla="*/ 823908 w 5286365"/>
              <a:gd name="connsiteY12572" fmla="*/ 2794397 h 6857999"/>
              <a:gd name="connsiteX12573" fmla="*/ 821528 w 5286365"/>
              <a:gd name="connsiteY12573" fmla="*/ 2790031 h 6857999"/>
              <a:gd name="connsiteX12574" fmla="*/ 818750 w 5286365"/>
              <a:gd name="connsiteY12574" fmla="*/ 2785666 h 6857999"/>
              <a:gd name="connsiteX12575" fmla="*/ 817559 w 5286365"/>
              <a:gd name="connsiteY12575" fmla="*/ 2781698 h 6857999"/>
              <a:gd name="connsiteX12576" fmla="*/ 815972 w 5286365"/>
              <a:gd name="connsiteY12576" fmla="*/ 2776538 h 6857999"/>
              <a:gd name="connsiteX12577" fmla="*/ 814782 w 5286365"/>
              <a:gd name="connsiteY12577" fmla="*/ 2772172 h 6857999"/>
              <a:gd name="connsiteX12578" fmla="*/ 814385 w 5286365"/>
              <a:gd name="connsiteY12578" fmla="*/ 2767013 h 6857999"/>
              <a:gd name="connsiteX12579" fmla="*/ 814385 w 5286365"/>
              <a:gd name="connsiteY12579" fmla="*/ 2761457 h 6857999"/>
              <a:gd name="connsiteX12580" fmla="*/ 814782 w 5286365"/>
              <a:gd name="connsiteY12580" fmla="*/ 2755900 h 6857999"/>
              <a:gd name="connsiteX12581" fmla="*/ 815972 w 5286365"/>
              <a:gd name="connsiteY12581" fmla="*/ 2750742 h 6857999"/>
              <a:gd name="connsiteX12582" fmla="*/ 821924 w 5286365"/>
              <a:gd name="connsiteY12582" fmla="*/ 2755501 h 6857999"/>
              <a:gd name="connsiteX12583" fmla="*/ 825496 w 5286365"/>
              <a:gd name="connsiteY12583" fmla="*/ 2757886 h 6857999"/>
              <a:gd name="connsiteX12584" fmla="*/ 827083 w 5286365"/>
              <a:gd name="connsiteY12584" fmla="*/ 2758677 h 6857999"/>
              <a:gd name="connsiteX12585" fmla="*/ 827480 w 5286365"/>
              <a:gd name="connsiteY12585" fmla="*/ 2758677 h 6857999"/>
              <a:gd name="connsiteX12586" fmla="*/ 828670 w 5286365"/>
              <a:gd name="connsiteY12586" fmla="*/ 2758677 h 6857999"/>
              <a:gd name="connsiteX12587" fmla="*/ 829067 w 5286365"/>
              <a:gd name="connsiteY12587" fmla="*/ 2757489 h 6857999"/>
              <a:gd name="connsiteX12588" fmla="*/ 831845 w 5286365"/>
              <a:gd name="connsiteY12588" fmla="*/ 2751929 h 6857999"/>
              <a:gd name="connsiteX12589" fmla="*/ 835019 w 5286365"/>
              <a:gd name="connsiteY12589" fmla="*/ 2748358 h 6857999"/>
              <a:gd name="connsiteX12590" fmla="*/ 837400 w 5286365"/>
              <a:gd name="connsiteY12590" fmla="*/ 2746376 h 6857999"/>
              <a:gd name="connsiteX12591" fmla="*/ 840178 w 5286365"/>
              <a:gd name="connsiteY12591" fmla="*/ 2744391 h 6857999"/>
              <a:gd name="connsiteX12592" fmla="*/ 836606 w 5286365"/>
              <a:gd name="connsiteY12592" fmla="*/ 2741614 h 6857999"/>
              <a:gd name="connsiteX12593" fmla="*/ 832638 w 5286365"/>
              <a:gd name="connsiteY12593" fmla="*/ 2738437 h 6857999"/>
              <a:gd name="connsiteX12594" fmla="*/ 823908 w 5286365"/>
              <a:gd name="connsiteY12594" fmla="*/ 2733676 h 6857999"/>
              <a:gd name="connsiteX12595" fmla="*/ 815575 w 5286365"/>
              <a:gd name="connsiteY12595" fmla="*/ 2728119 h 6857999"/>
              <a:gd name="connsiteX12596" fmla="*/ 811607 w 5286365"/>
              <a:gd name="connsiteY12596" fmla="*/ 2724944 h 6857999"/>
              <a:gd name="connsiteX12597" fmla="*/ 807242 w 5286365"/>
              <a:gd name="connsiteY12597" fmla="*/ 2721769 h 6857999"/>
              <a:gd name="connsiteX12598" fmla="*/ 814782 w 5286365"/>
              <a:gd name="connsiteY12598" fmla="*/ 2711451 h 6857999"/>
              <a:gd name="connsiteX12599" fmla="*/ 817559 w 5286365"/>
              <a:gd name="connsiteY12599" fmla="*/ 2707878 h 6857999"/>
              <a:gd name="connsiteX12600" fmla="*/ 818750 w 5286365"/>
              <a:gd name="connsiteY12600" fmla="*/ 2704305 h 6857999"/>
              <a:gd name="connsiteX12601" fmla="*/ 819543 w 5286365"/>
              <a:gd name="connsiteY12601" fmla="*/ 2700734 h 6857999"/>
              <a:gd name="connsiteX12602" fmla="*/ 818750 w 5286365"/>
              <a:gd name="connsiteY12602" fmla="*/ 2696368 h 6857999"/>
              <a:gd name="connsiteX12603" fmla="*/ 817559 w 5286365"/>
              <a:gd name="connsiteY12603" fmla="*/ 2690415 h 6857999"/>
              <a:gd name="connsiteX12604" fmla="*/ 814782 w 5286365"/>
              <a:gd name="connsiteY12604" fmla="*/ 2682478 h 6857999"/>
              <a:gd name="connsiteX12605" fmla="*/ 821924 w 5286365"/>
              <a:gd name="connsiteY12605" fmla="*/ 2682478 h 6857999"/>
              <a:gd name="connsiteX12606" fmla="*/ 827083 w 5286365"/>
              <a:gd name="connsiteY12606" fmla="*/ 2683271 h 6857999"/>
              <a:gd name="connsiteX12607" fmla="*/ 830654 w 5286365"/>
              <a:gd name="connsiteY12607" fmla="*/ 2684464 h 6857999"/>
              <a:gd name="connsiteX12608" fmla="*/ 833035 w 5286365"/>
              <a:gd name="connsiteY12608" fmla="*/ 2685257 h 6857999"/>
              <a:gd name="connsiteX12609" fmla="*/ 835416 w 5286365"/>
              <a:gd name="connsiteY12609" fmla="*/ 2686446 h 6857999"/>
              <a:gd name="connsiteX12610" fmla="*/ 838590 w 5286365"/>
              <a:gd name="connsiteY12610" fmla="*/ 2685651 h 6857999"/>
              <a:gd name="connsiteX12611" fmla="*/ 842162 w 5286365"/>
              <a:gd name="connsiteY12611" fmla="*/ 2684858 h 6857999"/>
              <a:gd name="connsiteX12612" fmla="*/ 846923 w 5286365"/>
              <a:gd name="connsiteY12612" fmla="*/ 2682478 h 6857999"/>
              <a:gd name="connsiteX12613" fmla="*/ 838590 w 5286365"/>
              <a:gd name="connsiteY12613" fmla="*/ 2676922 h 6857999"/>
              <a:gd name="connsiteX12614" fmla="*/ 833035 w 5286365"/>
              <a:gd name="connsiteY12614" fmla="*/ 2671763 h 6857999"/>
              <a:gd name="connsiteX12615" fmla="*/ 828670 w 5286365"/>
              <a:gd name="connsiteY12615" fmla="*/ 2666605 h 6857999"/>
              <a:gd name="connsiteX12616" fmla="*/ 825496 w 5286365"/>
              <a:gd name="connsiteY12616" fmla="*/ 2661841 h 6857999"/>
              <a:gd name="connsiteX12617" fmla="*/ 821924 w 5286365"/>
              <a:gd name="connsiteY12617" fmla="*/ 2656683 h 6857999"/>
              <a:gd name="connsiteX12618" fmla="*/ 818353 w 5286365"/>
              <a:gd name="connsiteY12618" fmla="*/ 2650728 h 6857999"/>
              <a:gd name="connsiteX12619" fmla="*/ 813591 w 5286365"/>
              <a:gd name="connsiteY12619" fmla="*/ 2643982 h 6857999"/>
              <a:gd name="connsiteX12620" fmla="*/ 806449 w 5286365"/>
              <a:gd name="connsiteY12620" fmla="*/ 2636442 h 6857999"/>
              <a:gd name="connsiteX12621" fmla="*/ 813988 w 5286365"/>
              <a:gd name="connsiteY12621" fmla="*/ 2637629 h 6857999"/>
              <a:gd name="connsiteX12622" fmla="*/ 821528 w 5286365"/>
              <a:gd name="connsiteY12622" fmla="*/ 2637236 h 6857999"/>
              <a:gd name="connsiteX12623" fmla="*/ 824305 w 5286365"/>
              <a:gd name="connsiteY12623" fmla="*/ 2636442 h 6857999"/>
              <a:gd name="connsiteX12624" fmla="*/ 827480 w 5286365"/>
              <a:gd name="connsiteY12624" fmla="*/ 2636045 h 6857999"/>
              <a:gd name="connsiteX12625" fmla="*/ 829861 w 5286365"/>
              <a:gd name="connsiteY12625" fmla="*/ 2634456 h 6857999"/>
              <a:gd name="connsiteX12626" fmla="*/ 831845 w 5286365"/>
              <a:gd name="connsiteY12626" fmla="*/ 2633265 h 6857999"/>
              <a:gd name="connsiteX12627" fmla="*/ 833432 w 5286365"/>
              <a:gd name="connsiteY12627" fmla="*/ 2631279 h 6857999"/>
              <a:gd name="connsiteX12628" fmla="*/ 834622 w 5286365"/>
              <a:gd name="connsiteY12628" fmla="*/ 2628901 h 6857999"/>
              <a:gd name="connsiteX12629" fmla="*/ 834622 w 5286365"/>
              <a:gd name="connsiteY12629" fmla="*/ 2626519 h 6857999"/>
              <a:gd name="connsiteX12630" fmla="*/ 833432 w 5286365"/>
              <a:gd name="connsiteY12630" fmla="*/ 2623741 h 6857999"/>
              <a:gd name="connsiteX12631" fmla="*/ 831845 w 5286365"/>
              <a:gd name="connsiteY12631" fmla="*/ 2620566 h 6857999"/>
              <a:gd name="connsiteX12632" fmla="*/ 829861 w 5286365"/>
              <a:gd name="connsiteY12632" fmla="*/ 2616601 h 6857999"/>
              <a:gd name="connsiteX12633" fmla="*/ 826289 w 5286365"/>
              <a:gd name="connsiteY12633" fmla="*/ 2612628 h 6857999"/>
              <a:gd name="connsiteX12634" fmla="*/ 821924 w 5286365"/>
              <a:gd name="connsiteY12634" fmla="*/ 2608660 h 6857999"/>
              <a:gd name="connsiteX12635" fmla="*/ 825496 w 5286365"/>
              <a:gd name="connsiteY12635" fmla="*/ 2607073 h 6857999"/>
              <a:gd name="connsiteX12636" fmla="*/ 829067 w 5286365"/>
              <a:gd name="connsiteY12636" fmla="*/ 2605487 h 6857999"/>
              <a:gd name="connsiteX12637" fmla="*/ 831448 w 5286365"/>
              <a:gd name="connsiteY12637" fmla="*/ 2603502 h 6857999"/>
              <a:gd name="connsiteX12638" fmla="*/ 833432 w 5286365"/>
              <a:gd name="connsiteY12638" fmla="*/ 2601120 h 6857999"/>
              <a:gd name="connsiteX12639" fmla="*/ 835019 w 5286365"/>
              <a:gd name="connsiteY12639" fmla="*/ 2598343 h 6857999"/>
              <a:gd name="connsiteX12640" fmla="*/ 836606 w 5286365"/>
              <a:gd name="connsiteY12640" fmla="*/ 2595566 h 6857999"/>
              <a:gd name="connsiteX12641" fmla="*/ 838987 w 5286365"/>
              <a:gd name="connsiteY12641" fmla="*/ 2589610 h 6857999"/>
              <a:gd name="connsiteX12642" fmla="*/ 841368 w 5286365"/>
              <a:gd name="connsiteY12642" fmla="*/ 2583261 h 6857999"/>
              <a:gd name="connsiteX12643" fmla="*/ 843352 w 5286365"/>
              <a:gd name="connsiteY12643" fmla="*/ 2580879 h 6857999"/>
              <a:gd name="connsiteX12644" fmla="*/ 845733 w 5286365"/>
              <a:gd name="connsiteY12644" fmla="*/ 2578497 h 6857999"/>
              <a:gd name="connsiteX12645" fmla="*/ 848511 w 5286365"/>
              <a:gd name="connsiteY12645" fmla="*/ 2576513 h 6857999"/>
              <a:gd name="connsiteX12646" fmla="*/ 851685 w 5286365"/>
              <a:gd name="connsiteY12646" fmla="*/ 2575323 h 6857999"/>
              <a:gd name="connsiteX12647" fmla="*/ 856050 w 5286365"/>
              <a:gd name="connsiteY12647" fmla="*/ 2574528 h 6857999"/>
              <a:gd name="connsiteX12648" fmla="*/ 861208 w 5286365"/>
              <a:gd name="connsiteY12648" fmla="*/ 2573737 h 6857999"/>
              <a:gd name="connsiteX12649" fmla="*/ 861208 w 5286365"/>
              <a:gd name="connsiteY12649" fmla="*/ 2571357 h 6857999"/>
              <a:gd name="connsiteX12650" fmla="*/ 860415 w 5286365"/>
              <a:gd name="connsiteY12650" fmla="*/ 2569369 h 6857999"/>
              <a:gd name="connsiteX12651" fmla="*/ 859224 w 5286365"/>
              <a:gd name="connsiteY12651" fmla="*/ 2567784 h 6857999"/>
              <a:gd name="connsiteX12652" fmla="*/ 857637 w 5286365"/>
              <a:gd name="connsiteY12652" fmla="*/ 2566990 h 6857999"/>
              <a:gd name="connsiteX12653" fmla="*/ 855256 w 5286365"/>
              <a:gd name="connsiteY12653" fmla="*/ 2565796 h 6857999"/>
              <a:gd name="connsiteX12654" fmla="*/ 852479 w 5286365"/>
              <a:gd name="connsiteY12654" fmla="*/ 2565400 h 6857999"/>
              <a:gd name="connsiteX12655" fmla="*/ 847717 w 5286365"/>
              <a:gd name="connsiteY12655" fmla="*/ 2563813 h 6857999"/>
              <a:gd name="connsiteX12656" fmla="*/ 842162 w 5286365"/>
              <a:gd name="connsiteY12656" fmla="*/ 2563020 h 6857999"/>
              <a:gd name="connsiteX12657" fmla="*/ 840178 w 5286365"/>
              <a:gd name="connsiteY12657" fmla="*/ 2561827 h 6857999"/>
              <a:gd name="connsiteX12658" fmla="*/ 838194 w 5286365"/>
              <a:gd name="connsiteY12658" fmla="*/ 2560242 h 6857999"/>
              <a:gd name="connsiteX12659" fmla="*/ 837003 w 5286365"/>
              <a:gd name="connsiteY12659" fmla="*/ 2558655 h 6857999"/>
              <a:gd name="connsiteX12660" fmla="*/ 835813 w 5286365"/>
              <a:gd name="connsiteY12660" fmla="*/ 2556669 h 6857999"/>
              <a:gd name="connsiteX12661" fmla="*/ 835813 w 5286365"/>
              <a:gd name="connsiteY12661" fmla="*/ 2554291 h 6857999"/>
              <a:gd name="connsiteX12662" fmla="*/ 837003 w 5286365"/>
              <a:gd name="connsiteY12662" fmla="*/ 2551112 h 6857999"/>
              <a:gd name="connsiteX12663" fmla="*/ 854463 w 5286365"/>
              <a:gd name="connsiteY12663" fmla="*/ 2549925 h 6857999"/>
              <a:gd name="connsiteX12664" fmla="*/ 860415 w 5286365"/>
              <a:gd name="connsiteY12664" fmla="*/ 2548734 h 6857999"/>
              <a:gd name="connsiteX12665" fmla="*/ 865177 w 5286365"/>
              <a:gd name="connsiteY12665" fmla="*/ 2548734 h 6857999"/>
              <a:gd name="connsiteX12666" fmla="*/ 869145 w 5286365"/>
              <a:gd name="connsiteY12666" fmla="*/ 2549128 h 6857999"/>
              <a:gd name="connsiteX12667" fmla="*/ 873510 w 5286365"/>
              <a:gd name="connsiteY12667" fmla="*/ 2550718 h 6857999"/>
              <a:gd name="connsiteX12668" fmla="*/ 878668 w 5286365"/>
              <a:gd name="connsiteY12668" fmla="*/ 2553498 h 6857999"/>
              <a:gd name="connsiteX12669" fmla="*/ 885017 w 5286365"/>
              <a:gd name="connsiteY12669" fmla="*/ 2556669 h 6857999"/>
              <a:gd name="connsiteX12670" fmla="*/ 884223 w 5286365"/>
              <a:gd name="connsiteY12670" fmla="*/ 2546747 h 6857999"/>
              <a:gd name="connsiteX12671" fmla="*/ 884223 w 5286365"/>
              <a:gd name="connsiteY12671" fmla="*/ 2541590 h 6857999"/>
              <a:gd name="connsiteX12672" fmla="*/ 884620 w 5286365"/>
              <a:gd name="connsiteY12672" fmla="*/ 2537222 h 6857999"/>
              <a:gd name="connsiteX12673" fmla="*/ 885811 w 5286365"/>
              <a:gd name="connsiteY12673" fmla="*/ 2532859 h 6857999"/>
              <a:gd name="connsiteX12674" fmla="*/ 887001 w 5286365"/>
              <a:gd name="connsiteY12674" fmla="*/ 2529284 h 6857999"/>
              <a:gd name="connsiteX12675" fmla="*/ 889779 w 5286365"/>
              <a:gd name="connsiteY12675" fmla="*/ 2525713 h 6857999"/>
              <a:gd name="connsiteX12676" fmla="*/ 892160 w 5286365"/>
              <a:gd name="connsiteY12676" fmla="*/ 2522536 h 6857999"/>
              <a:gd name="connsiteX12677" fmla="*/ 888192 w 5286365"/>
              <a:gd name="connsiteY12677" fmla="*/ 2522536 h 6857999"/>
              <a:gd name="connsiteX12678" fmla="*/ 884223 w 5286365"/>
              <a:gd name="connsiteY12678" fmla="*/ 2522536 h 6857999"/>
              <a:gd name="connsiteX12679" fmla="*/ 881049 w 5286365"/>
              <a:gd name="connsiteY12679" fmla="*/ 2523330 h 6857999"/>
              <a:gd name="connsiteX12680" fmla="*/ 878668 w 5286365"/>
              <a:gd name="connsiteY12680" fmla="*/ 2524125 h 6857999"/>
              <a:gd name="connsiteX12681" fmla="*/ 876287 w 5286365"/>
              <a:gd name="connsiteY12681" fmla="*/ 2525713 h 6857999"/>
              <a:gd name="connsiteX12682" fmla="*/ 874303 w 5286365"/>
              <a:gd name="connsiteY12682" fmla="*/ 2526507 h 6857999"/>
              <a:gd name="connsiteX12683" fmla="*/ 869938 w 5286365"/>
              <a:gd name="connsiteY12683" fmla="*/ 2529680 h 6857999"/>
              <a:gd name="connsiteX12684" fmla="*/ 865970 w 5286365"/>
              <a:gd name="connsiteY12684" fmla="*/ 2532859 h 6857999"/>
              <a:gd name="connsiteX12685" fmla="*/ 863986 w 5286365"/>
              <a:gd name="connsiteY12685" fmla="*/ 2533651 h 6857999"/>
              <a:gd name="connsiteX12686" fmla="*/ 861208 w 5286365"/>
              <a:gd name="connsiteY12686" fmla="*/ 2534841 h 6857999"/>
              <a:gd name="connsiteX12687" fmla="*/ 858034 w 5286365"/>
              <a:gd name="connsiteY12687" fmla="*/ 2535241 h 6857999"/>
              <a:gd name="connsiteX12688" fmla="*/ 854066 w 5286365"/>
              <a:gd name="connsiteY12688" fmla="*/ 2535637 h 6857999"/>
              <a:gd name="connsiteX12689" fmla="*/ 849701 w 5286365"/>
              <a:gd name="connsiteY12689" fmla="*/ 2535241 h 6857999"/>
              <a:gd name="connsiteX12690" fmla="*/ 844542 w 5286365"/>
              <a:gd name="connsiteY12690" fmla="*/ 2534045 h 6857999"/>
              <a:gd name="connsiteX12691" fmla="*/ 844939 w 5286365"/>
              <a:gd name="connsiteY12691" fmla="*/ 2520552 h 6857999"/>
              <a:gd name="connsiteX12692" fmla="*/ 846923 w 5286365"/>
              <a:gd name="connsiteY12692" fmla="*/ 2504677 h 6857999"/>
              <a:gd name="connsiteX12693" fmla="*/ 848114 w 5286365"/>
              <a:gd name="connsiteY12693" fmla="*/ 2495550 h 6857999"/>
              <a:gd name="connsiteX12694" fmla="*/ 849701 w 5286365"/>
              <a:gd name="connsiteY12694" fmla="*/ 2487218 h 6857999"/>
              <a:gd name="connsiteX12695" fmla="*/ 851685 w 5286365"/>
              <a:gd name="connsiteY12695" fmla="*/ 2478485 h 6857999"/>
              <a:gd name="connsiteX12696" fmla="*/ 854066 w 5286365"/>
              <a:gd name="connsiteY12696" fmla="*/ 2470150 h 6857999"/>
              <a:gd name="connsiteX12697" fmla="*/ 857240 w 5286365"/>
              <a:gd name="connsiteY12697" fmla="*/ 2461815 h 6857999"/>
              <a:gd name="connsiteX12698" fmla="*/ 860415 w 5286365"/>
              <a:gd name="connsiteY12698" fmla="*/ 2454277 h 6857999"/>
              <a:gd name="connsiteX12699" fmla="*/ 863986 w 5286365"/>
              <a:gd name="connsiteY12699" fmla="*/ 2447925 h 6857999"/>
              <a:gd name="connsiteX12700" fmla="*/ 868748 w 5286365"/>
              <a:gd name="connsiteY12700" fmla="*/ 2441974 h 6857999"/>
              <a:gd name="connsiteX12701" fmla="*/ 870732 w 5286365"/>
              <a:gd name="connsiteY12701" fmla="*/ 2439196 h 6857999"/>
              <a:gd name="connsiteX12702" fmla="*/ 873113 w 5286365"/>
              <a:gd name="connsiteY12702" fmla="*/ 2437210 h 6857999"/>
              <a:gd name="connsiteX12703" fmla="*/ 875494 w 5286365"/>
              <a:gd name="connsiteY12703" fmla="*/ 2435227 h 6857999"/>
              <a:gd name="connsiteX12704" fmla="*/ 878668 w 5286365"/>
              <a:gd name="connsiteY12704" fmla="*/ 2434036 h 6857999"/>
              <a:gd name="connsiteX12705" fmla="*/ 881843 w 5286365"/>
              <a:gd name="connsiteY12705" fmla="*/ 2432845 h 6857999"/>
              <a:gd name="connsiteX12706" fmla="*/ 884620 w 5286365"/>
              <a:gd name="connsiteY12706" fmla="*/ 2432449 h 6857999"/>
              <a:gd name="connsiteX12707" fmla="*/ 887795 w 5286365"/>
              <a:gd name="connsiteY12707" fmla="*/ 2431656 h 6857999"/>
              <a:gd name="connsiteX12708" fmla="*/ 891366 w 5286365"/>
              <a:gd name="connsiteY12708" fmla="*/ 2431656 h 6857999"/>
              <a:gd name="connsiteX12709" fmla="*/ 890176 w 5286365"/>
              <a:gd name="connsiteY12709" fmla="*/ 2430861 h 6857999"/>
              <a:gd name="connsiteX12710" fmla="*/ 889382 w 5286365"/>
              <a:gd name="connsiteY12710" fmla="*/ 2429274 h 6857999"/>
              <a:gd name="connsiteX12711" fmla="*/ 888192 w 5286365"/>
              <a:gd name="connsiteY12711" fmla="*/ 2428876 h 6857999"/>
              <a:gd name="connsiteX12712" fmla="*/ 886604 w 5286365"/>
              <a:gd name="connsiteY12712" fmla="*/ 2427686 h 6857999"/>
              <a:gd name="connsiteX12713" fmla="*/ 882636 w 5286365"/>
              <a:gd name="connsiteY12713" fmla="*/ 2426890 h 6857999"/>
              <a:gd name="connsiteX12714" fmla="*/ 878668 w 5286365"/>
              <a:gd name="connsiteY12714" fmla="*/ 2426890 h 6857999"/>
              <a:gd name="connsiteX12715" fmla="*/ 868748 w 5286365"/>
              <a:gd name="connsiteY12715" fmla="*/ 2426495 h 6857999"/>
              <a:gd name="connsiteX12716" fmla="*/ 859224 w 5286365"/>
              <a:gd name="connsiteY12716" fmla="*/ 2426495 h 6857999"/>
              <a:gd name="connsiteX12717" fmla="*/ 858431 w 5286365"/>
              <a:gd name="connsiteY12717" fmla="*/ 2422922 h 6857999"/>
              <a:gd name="connsiteX12718" fmla="*/ 859621 w 5286365"/>
              <a:gd name="connsiteY12718" fmla="*/ 2419748 h 6857999"/>
              <a:gd name="connsiteX12719" fmla="*/ 860415 w 5286365"/>
              <a:gd name="connsiteY12719" fmla="*/ 2416969 h 6857999"/>
              <a:gd name="connsiteX12720" fmla="*/ 862796 w 5286365"/>
              <a:gd name="connsiteY12720" fmla="*/ 2414590 h 6857999"/>
              <a:gd name="connsiteX12721" fmla="*/ 864780 w 5286365"/>
              <a:gd name="connsiteY12721" fmla="*/ 2412604 h 6857999"/>
              <a:gd name="connsiteX12722" fmla="*/ 867557 w 5286365"/>
              <a:gd name="connsiteY12722" fmla="*/ 2411413 h 6857999"/>
              <a:gd name="connsiteX12723" fmla="*/ 871129 w 5286365"/>
              <a:gd name="connsiteY12723" fmla="*/ 2410224 h 6857999"/>
              <a:gd name="connsiteX12724" fmla="*/ 874700 w 5286365"/>
              <a:gd name="connsiteY12724" fmla="*/ 2409429 h 6857999"/>
              <a:gd name="connsiteX12725" fmla="*/ 882636 w 5286365"/>
              <a:gd name="connsiteY12725" fmla="*/ 2407842 h 6857999"/>
              <a:gd name="connsiteX12726" fmla="*/ 890572 w 5286365"/>
              <a:gd name="connsiteY12726" fmla="*/ 2406252 h 6857999"/>
              <a:gd name="connsiteX12727" fmla="*/ 899302 w 5286365"/>
              <a:gd name="connsiteY12727" fmla="*/ 2405063 h 6857999"/>
              <a:gd name="connsiteX12728" fmla="*/ 906842 w 5286365"/>
              <a:gd name="connsiteY12728" fmla="*/ 2403080 h 6857999"/>
              <a:gd name="connsiteX12729" fmla="*/ 905651 w 5286365"/>
              <a:gd name="connsiteY12729" fmla="*/ 2407444 h 6857999"/>
              <a:gd name="connsiteX12730" fmla="*/ 905254 w 5286365"/>
              <a:gd name="connsiteY12730" fmla="*/ 2410620 h 6857999"/>
              <a:gd name="connsiteX12731" fmla="*/ 905651 w 5286365"/>
              <a:gd name="connsiteY12731" fmla="*/ 2413795 h 6857999"/>
              <a:gd name="connsiteX12732" fmla="*/ 907238 w 5286365"/>
              <a:gd name="connsiteY12732" fmla="*/ 2415778 h 6857999"/>
              <a:gd name="connsiteX12733" fmla="*/ 908826 w 5286365"/>
              <a:gd name="connsiteY12733" fmla="*/ 2418161 h 6857999"/>
              <a:gd name="connsiteX12734" fmla="*/ 910810 w 5286365"/>
              <a:gd name="connsiteY12734" fmla="*/ 2419748 h 6857999"/>
              <a:gd name="connsiteX12735" fmla="*/ 914778 w 5286365"/>
              <a:gd name="connsiteY12735" fmla="*/ 2423319 h 6857999"/>
              <a:gd name="connsiteX12736" fmla="*/ 919143 w 5286365"/>
              <a:gd name="connsiteY12736" fmla="*/ 2426890 h 6857999"/>
              <a:gd name="connsiteX12737" fmla="*/ 921127 w 5286365"/>
              <a:gd name="connsiteY12737" fmla="*/ 2428479 h 6857999"/>
              <a:gd name="connsiteX12738" fmla="*/ 922714 w 5286365"/>
              <a:gd name="connsiteY12738" fmla="*/ 2430463 h 6857999"/>
              <a:gd name="connsiteX12739" fmla="*/ 923904 w 5286365"/>
              <a:gd name="connsiteY12739" fmla="*/ 2432845 h 6857999"/>
              <a:gd name="connsiteX12740" fmla="*/ 924301 w 5286365"/>
              <a:gd name="connsiteY12740" fmla="*/ 2436020 h 6857999"/>
              <a:gd name="connsiteX12741" fmla="*/ 924301 w 5286365"/>
              <a:gd name="connsiteY12741" fmla="*/ 2439196 h 6857999"/>
              <a:gd name="connsiteX12742" fmla="*/ 923508 w 5286365"/>
              <a:gd name="connsiteY12742" fmla="*/ 2442767 h 6857999"/>
              <a:gd name="connsiteX12743" fmla="*/ 929857 w 5286365"/>
              <a:gd name="connsiteY12743" fmla="*/ 2436814 h 6857999"/>
              <a:gd name="connsiteX12744" fmla="*/ 935015 w 5286365"/>
              <a:gd name="connsiteY12744" fmla="*/ 2430861 h 6857999"/>
              <a:gd name="connsiteX12745" fmla="*/ 938190 w 5286365"/>
              <a:gd name="connsiteY12745" fmla="*/ 2425305 h 6857999"/>
              <a:gd name="connsiteX12746" fmla="*/ 940967 w 5286365"/>
              <a:gd name="connsiteY12746" fmla="*/ 2419748 h 6857999"/>
              <a:gd name="connsiteX12747" fmla="*/ 941761 w 5286365"/>
              <a:gd name="connsiteY12747" fmla="*/ 2414191 h 6857999"/>
              <a:gd name="connsiteX12748" fmla="*/ 942554 w 5286365"/>
              <a:gd name="connsiteY12748" fmla="*/ 2409429 h 6857999"/>
              <a:gd name="connsiteX12749" fmla="*/ 941761 w 5286365"/>
              <a:gd name="connsiteY12749" fmla="*/ 2403871 h 6857999"/>
              <a:gd name="connsiteX12750" fmla="*/ 941364 w 5286365"/>
              <a:gd name="connsiteY12750" fmla="*/ 2398714 h 6857999"/>
              <a:gd name="connsiteX12751" fmla="*/ 938983 w 5286365"/>
              <a:gd name="connsiteY12751" fmla="*/ 2388790 h 6857999"/>
              <a:gd name="connsiteX12752" fmla="*/ 937396 w 5286365"/>
              <a:gd name="connsiteY12752" fmla="*/ 2383235 h 6857999"/>
              <a:gd name="connsiteX12753" fmla="*/ 936205 w 5286365"/>
              <a:gd name="connsiteY12753" fmla="*/ 2377678 h 6857999"/>
              <a:gd name="connsiteX12754" fmla="*/ 935809 w 5286365"/>
              <a:gd name="connsiteY12754" fmla="*/ 2371726 h 6857999"/>
              <a:gd name="connsiteX12755" fmla="*/ 935412 w 5286365"/>
              <a:gd name="connsiteY12755" fmla="*/ 2365772 h 6857999"/>
              <a:gd name="connsiteX12756" fmla="*/ 936205 w 5286365"/>
              <a:gd name="connsiteY12756" fmla="*/ 2359023 h 6857999"/>
              <a:gd name="connsiteX12757" fmla="*/ 937793 w 5286365"/>
              <a:gd name="connsiteY12757" fmla="*/ 2351879 h 6857999"/>
              <a:gd name="connsiteX12758" fmla="*/ 928269 w 5286365"/>
              <a:gd name="connsiteY12758" fmla="*/ 2353867 h 6857999"/>
              <a:gd name="connsiteX12759" fmla="*/ 919936 w 5286365"/>
              <a:gd name="connsiteY12759" fmla="*/ 2356643 h 6857999"/>
              <a:gd name="connsiteX12760" fmla="*/ 916365 w 5286365"/>
              <a:gd name="connsiteY12760" fmla="*/ 2358230 h 6857999"/>
              <a:gd name="connsiteX12761" fmla="*/ 912794 w 5286365"/>
              <a:gd name="connsiteY12761" fmla="*/ 2360214 h 6857999"/>
              <a:gd name="connsiteX12762" fmla="*/ 909222 w 5286365"/>
              <a:gd name="connsiteY12762" fmla="*/ 2362199 h 6857999"/>
              <a:gd name="connsiteX12763" fmla="*/ 906842 w 5286365"/>
              <a:gd name="connsiteY12763" fmla="*/ 2364183 h 6857999"/>
              <a:gd name="connsiteX12764" fmla="*/ 904064 w 5286365"/>
              <a:gd name="connsiteY12764" fmla="*/ 2366567 h 6857999"/>
              <a:gd name="connsiteX12765" fmla="*/ 902080 w 5286365"/>
              <a:gd name="connsiteY12765" fmla="*/ 2369740 h 6857999"/>
              <a:gd name="connsiteX12766" fmla="*/ 900096 w 5286365"/>
              <a:gd name="connsiteY12766" fmla="*/ 2372518 h 6857999"/>
              <a:gd name="connsiteX12767" fmla="*/ 899302 w 5286365"/>
              <a:gd name="connsiteY12767" fmla="*/ 2375693 h 6857999"/>
              <a:gd name="connsiteX12768" fmla="*/ 898112 w 5286365"/>
              <a:gd name="connsiteY12768" fmla="*/ 2379662 h 6857999"/>
              <a:gd name="connsiteX12769" fmla="*/ 897715 w 5286365"/>
              <a:gd name="connsiteY12769" fmla="*/ 2383235 h 6857999"/>
              <a:gd name="connsiteX12770" fmla="*/ 897715 w 5286365"/>
              <a:gd name="connsiteY12770" fmla="*/ 2387599 h 6857999"/>
              <a:gd name="connsiteX12771" fmla="*/ 898112 w 5286365"/>
              <a:gd name="connsiteY12771" fmla="*/ 2392363 h 6857999"/>
              <a:gd name="connsiteX12772" fmla="*/ 894144 w 5286365"/>
              <a:gd name="connsiteY12772" fmla="*/ 2388790 h 6857999"/>
              <a:gd name="connsiteX12773" fmla="*/ 891366 w 5286365"/>
              <a:gd name="connsiteY12773" fmla="*/ 2384823 h 6857999"/>
              <a:gd name="connsiteX12774" fmla="*/ 888588 w 5286365"/>
              <a:gd name="connsiteY12774" fmla="*/ 2379662 h 6857999"/>
              <a:gd name="connsiteX12775" fmla="*/ 886604 w 5286365"/>
              <a:gd name="connsiteY12775" fmla="*/ 2374504 h 6857999"/>
              <a:gd name="connsiteX12776" fmla="*/ 885017 w 5286365"/>
              <a:gd name="connsiteY12776" fmla="*/ 2368947 h 6857999"/>
              <a:gd name="connsiteX12777" fmla="*/ 884223 w 5286365"/>
              <a:gd name="connsiteY12777" fmla="*/ 2363391 h 6857999"/>
              <a:gd name="connsiteX12778" fmla="*/ 881843 w 5286365"/>
              <a:gd name="connsiteY12778" fmla="*/ 2352673 h 6857999"/>
              <a:gd name="connsiteX12779" fmla="*/ 886604 w 5286365"/>
              <a:gd name="connsiteY12779" fmla="*/ 2352673 h 6857999"/>
              <a:gd name="connsiteX12780" fmla="*/ 890572 w 5286365"/>
              <a:gd name="connsiteY12780" fmla="*/ 2351482 h 6857999"/>
              <a:gd name="connsiteX12781" fmla="*/ 894144 w 5286365"/>
              <a:gd name="connsiteY12781" fmla="*/ 2350692 h 6857999"/>
              <a:gd name="connsiteX12782" fmla="*/ 897318 w 5286365"/>
              <a:gd name="connsiteY12782" fmla="*/ 2349499 h 6857999"/>
              <a:gd name="connsiteX12783" fmla="*/ 900889 w 5286365"/>
              <a:gd name="connsiteY12783" fmla="*/ 2347911 h 6857999"/>
              <a:gd name="connsiteX12784" fmla="*/ 904064 w 5286365"/>
              <a:gd name="connsiteY12784" fmla="*/ 2347119 h 6857999"/>
              <a:gd name="connsiteX12785" fmla="*/ 908826 w 5286365"/>
              <a:gd name="connsiteY12785" fmla="*/ 2346324 h 6857999"/>
              <a:gd name="connsiteX12786" fmla="*/ 913587 w 5286365"/>
              <a:gd name="connsiteY12786" fmla="*/ 2346324 h 6857999"/>
              <a:gd name="connsiteX12787" fmla="*/ 914778 w 5286365"/>
              <a:gd name="connsiteY12787" fmla="*/ 2342357 h 6857999"/>
              <a:gd name="connsiteX12788" fmla="*/ 915175 w 5286365"/>
              <a:gd name="connsiteY12788" fmla="*/ 2339180 h 6857999"/>
              <a:gd name="connsiteX12789" fmla="*/ 915175 w 5286365"/>
              <a:gd name="connsiteY12789" fmla="*/ 2335607 h 6857999"/>
              <a:gd name="connsiteX12790" fmla="*/ 914778 w 5286365"/>
              <a:gd name="connsiteY12790" fmla="*/ 2332832 h 6857999"/>
              <a:gd name="connsiteX12791" fmla="*/ 913587 w 5286365"/>
              <a:gd name="connsiteY12791" fmla="*/ 2330449 h 6857999"/>
              <a:gd name="connsiteX12792" fmla="*/ 912397 w 5286365"/>
              <a:gd name="connsiteY12792" fmla="*/ 2328463 h 6857999"/>
              <a:gd name="connsiteX12793" fmla="*/ 908429 w 5286365"/>
              <a:gd name="connsiteY12793" fmla="*/ 2324499 h 6857999"/>
              <a:gd name="connsiteX12794" fmla="*/ 904064 w 5286365"/>
              <a:gd name="connsiteY12794" fmla="*/ 2320923 h 6857999"/>
              <a:gd name="connsiteX12795" fmla="*/ 900889 w 5286365"/>
              <a:gd name="connsiteY12795" fmla="*/ 2317350 h 6857999"/>
              <a:gd name="connsiteX12796" fmla="*/ 899302 w 5286365"/>
              <a:gd name="connsiteY12796" fmla="*/ 2314971 h 6857999"/>
              <a:gd name="connsiteX12797" fmla="*/ 898112 w 5286365"/>
              <a:gd name="connsiteY12797" fmla="*/ 2312988 h 6857999"/>
              <a:gd name="connsiteX12798" fmla="*/ 897318 w 5286365"/>
              <a:gd name="connsiteY12798" fmla="*/ 2309811 h 6857999"/>
              <a:gd name="connsiteX12799" fmla="*/ 897318 w 5286365"/>
              <a:gd name="connsiteY12799" fmla="*/ 2307031 h 6857999"/>
              <a:gd name="connsiteX12800" fmla="*/ 901683 w 5286365"/>
              <a:gd name="connsiteY12800" fmla="*/ 2307031 h 6857999"/>
              <a:gd name="connsiteX12801" fmla="*/ 906445 w 5286365"/>
              <a:gd name="connsiteY12801" fmla="*/ 2307827 h 6857999"/>
              <a:gd name="connsiteX12802" fmla="*/ 909619 w 5286365"/>
              <a:gd name="connsiteY12802" fmla="*/ 2309019 h 6857999"/>
              <a:gd name="connsiteX12803" fmla="*/ 912794 w 5286365"/>
              <a:gd name="connsiteY12803" fmla="*/ 2309811 h 6857999"/>
              <a:gd name="connsiteX12804" fmla="*/ 916365 w 5286365"/>
              <a:gd name="connsiteY12804" fmla="*/ 2311003 h 6857999"/>
              <a:gd name="connsiteX12805" fmla="*/ 919936 w 5286365"/>
              <a:gd name="connsiteY12805" fmla="*/ 2311797 h 6857999"/>
              <a:gd name="connsiteX12806" fmla="*/ 923904 w 5286365"/>
              <a:gd name="connsiteY12806" fmla="*/ 2312193 h 6857999"/>
              <a:gd name="connsiteX12807" fmla="*/ 929460 w 5286365"/>
              <a:gd name="connsiteY12807" fmla="*/ 2312193 h 6857999"/>
              <a:gd name="connsiteX12808" fmla="*/ 920333 w 5286365"/>
              <a:gd name="connsiteY12808" fmla="*/ 2306240 h 6857999"/>
              <a:gd name="connsiteX12809" fmla="*/ 912794 w 5286365"/>
              <a:gd name="connsiteY12809" fmla="*/ 2300288 h 6857999"/>
              <a:gd name="connsiteX12810" fmla="*/ 906445 w 5286365"/>
              <a:gd name="connsiteY12810" fmla="*/ 2294334 h 6857999"/>
              <a:gd name="connsiteX12811" fmla="*/ 900096 w 5286365"/>
              <a:gd name="connsiteY12811" fmla="*/ 2287985 h 6857999"/>
              <a:gd name="connsiteX12812" fmla="*/ 895731 w 5286365"/>
              <a:gd name="connsiteY12812" fmla="*/ 2281635 h 6857999"/>
              <a:gd name="connsiteX12813" fmla="*/ 892160 w 5286365"/>
              <a:gd name="connsiteY12813" fmla="*/ 2275678 h 6857999"/>
              <a:gd name="connsiteX12814" fmla="*/ 889382 w 5286365"/>
              <a:gd name="connsiteY12814" fmla="*/ 2269728 h 6857999"/>
              <a:gd name="connsiteX12815" fmla="*/ 887001 w 5286365"/>
              <a:gd name="connsiteY12815" fmla="*/ 2263774 h 6857999"/>
              <a:gd name="connsiteX12816" fmla="*/ 885811 w 5286365"/>
              <a:gd name="connsiteY12816" fmla="*/ 2258219 h 6857999"/>
              <a:gd name="connsiteX12817" fmla="*/ 884620 w 5286365"/>
              <a:gd name="connsiteY12817" fmla="*/ 2252265 h 6857999"/>
              <a:gd name="connsiteX12818" fmla="*/ 884223 w 5286365"/>
              <a:gd name="connsiteY12818" fmla="*/ 2246312 h 6857999"/>
              <a:gd name="connsiteX12819" fmla="*/ 884223 w 5286365"/>
              <a:gd name="connsiteY12819" fmla="*/ 2239960 h 6857999"/>
              <a:gd name="connsiteX12820" fmla="*/ 884620 w 5286365"/>
              <a:gd name="connsiteY12820" fmla="*/ 2234008 h 6857999"/>
              <a:gd name="connsiteX12821" fmla="*/ 885811 w 5286365"/>
              <a:gd name="connsiteY12821" fmla="*/ 2228054 h 6857999"/>
              <a:gd name="connsiteX12822" fmla="*/ 887795 w 5286365"/>
              <a:gd name="connsiteY12822" fmla="*/ 2216147 h 6857999"/>
              <a:gd name="connsiteX12823" fmla="*/ 890176 w 5286365"/>
              <a:gd name="connsiteY12823" fmla="*/ 2203845 h 6857999"/>
              <a:gd name="connsiteX12824" fmla="*/ 892556 w 5286365"/>
              <a:gd name="connsiteY12824" fmla="*/ 2191544 h 6857999"/>
              <a:gd name="connsiteX12825" fmla="*/ 894144 w 5286365"/>
              <a:gd name="connsiteY12825" fmla="*/ 2178844 h 6857999"/>
              <a:gd name="connsiteX12826" fmla="*/ 894540 w 5286365"/>
              <a:gd name="connsiteY12826" fmla="*/ 2172890 h 6857999"/>
              <a:gd name="connsiteX12827" fmla="*/ 894540 w 5286365"/>
              <a:gd name="connsiteY12827" fmla="*/ 2166145 h 6857999"/>
              <a:gd name="connsiteX12828" fmla="*/ 893747 w 5286365"/>
              <a:gd name="connsiteY12828" fmla="*/ 2160191 h 6857999"/>
              <a:gd name="connsiteX12829" fmla="*/ 892556 w 5286365"/>
              <a:gd name="connsiteY12829" fmla="*/ 2153841 h 6857999"/>
              <a:gd name="connsiteX12830" fmla="*/ 891366 w 5286365"/>
              <a:gd name="connsiteY12830" fmla="*/ 2147093 h 6857999"/>
              <a:gd name="connsiteX12831" fmla="*/ 888588 w 5286365"/>
              <a:gd name="connsiteY12831" fmla="*/ 2140745 h 6857999"/>
              <a:gd name="connsiteX12832" fmla="*/ 885017 w 5286365"/>
              <a:gd name="connsiteY12832" fmla="*/ 2134396 h 6857999"/>
              <a:gd name="connsiteX12833" fmla="*/ 881049 w 5286365"/>
              <a:gd name="connsiteY12833" fmla="*/ 2127647 h 6857999"/>
              <a:gd name="connsiteX12834" fmla="*/ 876287 w 5286365"/>
              <a:gd name="connsiteY12834" fmla="*/ 2120503 h 6857999"/>
              <a:gd name="connsiteX12835" fmla="*/ 873510 w 5286365"/>
              <a:gd name="connsiteY12835" fmla="*/ 2117727 h 6857999"/>
              <a:gd name="connsiteX12836" fmla="*/ 877081 w 5286365"/>
              <a:gd name="connsiteY12836" fmla="*/ 2120106 h 6857999"/>
              <a:gd name="connsiteX12837" fmla="*/ 880652 w 5286365"/>
              <a:gd name="connsiteY12837" fmla="*/ 2122489 h 6857999"/>
              <a:gd name="connsiteX12838" fmla="*/ 884223 w 5286365"/>
              <a:gd name="connsiteY12838" fmla="*/ 2124870 h 6857999"/>
              <a:gd name="connsiteX12839" fmla="*/ 890572 w 5286365"/>
              <a:gd name="connsiteY12839" fmla="*/ 2127252 h 6857999"/>
              <a:gd name="connsiteX12840" fmla="*/ 897715 w 5286365"/>
              <a:gd name="connsiteY12840" fmla="*/ 2129631 h 6857999"/>
              <a:gd name="connsiteX12841" fmla="*/ 904858 w 5286365"/>
              <a:gd name="connsiteY12841" fmla="*/ 2132410 h 6857999"/>
              <a:gd name="connsiteX12842" fmla="*/ 911603 w 5286365"/>
              <a:gd name="connsiteY12842" fmla="*/ 2135583 h 6857999"/>
              <a:gd name="connsiteX12843" fmla="*/ 915175 w 5286365"/>
              <a:gd name="connsiteY12843" fmla="*/ 2137569 h 6857999"/>
              <a:gd name="connsiteX12844" fmla="*/ 919143 w 5286365"/>
              <a:gd name="connsiteY12844" fmla="*/ 2140745 h 6857999"/>
              <a:gd name="connsiteX12845" fmla="*/ 922714 w 5286365"/>
              <a:gd name="connsiteY12845" fmla="*/ 2143921 h 6857999"/>
              <a:gd name="connsiteX12846" fmla="*/ 926285 w 5286365"/>
              <a:gd name="connsiteY12846" fmla="*/ 2147889 h 6857999"/>
              <a:gd name="connsiteX12847" fmla="*/ 929857 w 5286365"/>
              <a:gd name="connsiteY12847" fmla="*/ 2146697 h 6857999"/>
              <a:gd name="connsiteX12848" fmla="*/ 931841 w 5286365"/>
              <a:gd name="connsiteY12848" fmla="*/ 2145109 h 6857999"/>
              <a:gd name="connsiteX12849" fmla="*/ 933031 w 5286365"/>
              <a:gd name="connsiteY12849" fmla="*/ 2143921 h 6857999"/>
              <a:gd name="connsiteX12850" fmla="*/ 933428 w 5286365"/>
              <a:gd name="connsiteY12850" fmla="*/ 2141935 h 6857999"/>
              <a:gd name="connsiteX12851" fmla="*/ 933031 w 5286365"/>
              <a:gd name="connsiteY12851" fmla="*/ 2139554 h 6857999"/>
              <a:gd name="connsiteX12852" fmla="*/ 931444 w 5286365"/>
              <a:gd name="connsiteY12852" fmla="*/ 2138364 h 6857999"/>
              <a:gd name="connsiteX12853" fmla="*/ 929460 w 5286365"/>
              <a:gd name="connsiteY12853" fmla="*/ 2136777 h 6857999"/>
              <a:gd name="connsiteX12854" fmla="*/ 926285 w 5286365"/>
              <a:gd name="connsiteY12854" fmla="*/ 2136378 h 6857999"/>
              <a:gd name="connsiteX12855" fmla="*/ 933031 w 5286365"/>
              <a:gd name="connsiteY12855" fmla="*/ 2136777 h 6857999"/>
              <a:gd name="connsiteX12856" fmla="*/ 938190 w 5286365"/>
              <a:gd name="connsiteY12856" fmla="*/ 2136378 h 6857999"/>
              <a:gd name="connsiteX12857" fmla="*/ 943745 w 5286365"/>
              <a:gd name="connsiteY12857" fmla="*/ 2135583 h 6857999"/>
              <a:gd name="connsiteX12858" fmla="*/ 948507 w 5286365"/>
              <a:gd name="connsiteY12858" fmla="*/ 2134791 h 6857999"/>
              <a:gd name="connsiteX12859" fmla="*/ 952475 w 5286365"/>
              <a:gd name="connsiteY12859" fmla="*/ 2133599 h 6857999"/>
              <a:gd name="connsiteX12860" fmla="*/ 956443 w 5286365"/>
              <a:gd name="connsiteY12860" fmla="*/ 2132410 h 6857999"/>
              <a:gd name="connsiteX12861" fmla="*/ 959617 w 5286365"/>
              <a:gd name="connsiteY12861" fmla="*/ 2130026 h 6857999"/>
              <a:gd name="connsiteX12862" fmla="*/ 961998 w 5286365"/>
              <a:gd name="connsiteY12862" fmla="*/ 2128042 h 6857999"/>
              <a:gd name="connsiteX12863" fmla="*/ 964379 w 5286365"/>
              <a:gd name="connsiteY12863" fmla="*/ 2125663 h 6857999"/>
              <a:gd name="connsiteX12864" fmla="*/ 965966 w 5286365"/>
              <a:gd name="connsiteY12864" fmla="*/ 2123280 h 6857999"/>
              <a:gd name="connsiteX12865" fmla="*/ 967553 w 5286365"/>
              <a:gd name="connsiteY12865" fmla="*/ 2120106 h 6857999"/>
              <a:gd name="connsiteX12866" fmla="*/ 968347 w 5286365"/>
              <a:gd name="connsiteY12866" fmla="*/ 2117329 h 6857999"/>
              <a:gd name="connsiteX12867" fmla="*/ 969537 w 5286365"/>
              <a:gd name="connsiteY12867" fmla="*/ 2113758 h 6857999"/>
              <a:gd name="connsiteX12868" fmla="*/ 969537 w 5286365"/>
              <a:gd name="connsiteY12868" fmla="*/ 2110185 h 6857999"/>
              <a:gd name="connsiteX12869" fmla="*/ 969537 w 5286365"/>
              <a:gd name="connsiteY12869" fmla="*/ 2103041 h 6857999"/>
              <a:gd name="connsiteX12870" fmla="*/ 968347 w 5286365"/>
              <a:gd name="connsiteY12870" fmla="*/ 2095103 h 6857999"/>
              <a:gd name="connsiteX12871" fmla="*/ 966363 w 5286365"/>
              <a:gd name="connsiteY12871" fmla="*/ 2087164 h 6857999"/>
              <a:gd name="connsiteX12872" fmla="*/ 963982 w 5286365"/>
              <a:gd name="connsiteY12872" fmla="*/ 2078434 h 6857999"/>
              <a:gd name="connsiteX12873" fmla="*/ 960808 w 5286365"/>
              <a:gd name="connsiteY12873" fmla="*/ 2070497 h 6857999"/>
              <a:gd name="connsiteX12874" fmla="*/ 954856 w 5286365"/>
              <a:gd name="connsiteY12874" fmla="*/ 2054226 h 6857999"/>
              <a:gd name="connsiteX12875" fmla="*/ 948903 w 5286365"/>
              <a:gd name="connsiteY12875" fmla="*/ 2039939 h 6857999"/>
              <a:gd name="connsiteX12876" fmla="*/ 954062 w 5286365"/>
              <a:gd name="connsiteY12876" fmla="*/ 2041524 h 6857999"/>
              <a:gd name="connsiteX12877" fmla="*/ 958030 w 5286365"/>
              <a:gd name="connsiteY12877" fmla="*/ 2043509 h 6857999"/>
              <a:gd name="connsiteX12878" fmla="*/ 961601 w 5286365"/>
              <a:gd name="connsiteY12878" fmla="*/ 2045893 h 6857999"/>
              <a:gd name="connsiteX12879" fmla="*/ 964776 w 5286365"/>
              <a:gd name="connsiteY12879" fmla="*/ 2048271 h 6857999"/>
              <a:gd name="connsiteX12880" fmla="*/ 967950 w 5286365"/>
              <a:gd name="connsiteY12880" fmla="*/ 2051444 h 6857999"/>
              <a:gd name="connsiteX12881" fmla="*/ 970331 w 5286365"/>
              <a:gd name="connsiteY12881" fmla="*/ 2054226 h 6857999"/>
              <a:gd name="connsiteX12882" fmla="*/ 975093 w 5286365"/>
              <a:gd name="connsiteY12882" fmla="*/ 2061368 h 6857999"/>
              <a:gd name="connsiteX12883" fmla="*/ 978664 w 5286365"/>
              <a:gd name="connsiteY12883" fmla="*/ 2068514 h 6857999"/>
              <a:gd name="connsiteX12884" fmla="*/ 981839 w 5286365"/>
              <a:gd name="connsiteY12884" fmla="*/ 2076052 h 6857999"/>
              <a:gd name="connsiteX12885" fmla="*/ 985410 w 5286365"/>
              <a:gd name="connsiteY12885" fmla="*/ 2083593 h 6857999"/>
              <a:gd name="connsiteX12886" fmla="*/ 989378 w 5286365"/>
              <a:gd name="connsiteY12886" fmla="*/ 2090735 h 6857999"/>
              <a:gd name="connsiteX12887" fmla="*/ 992949 w 5286365"/>
              <a:gd name="connsiteY12887" fmla="*/ 2088358 h 6857999"/>
              <a:gd name="connsiteX12888" fmla="*/ 995727 w 5286365"/>
              <a:gd name="connsiteY12888" fmla="*/ 2085977 h 6857999"/>
              <a:gd name="connsiteX12889" fmla="*/ 998108 w 5286365"/>
              <a:gd name="connsiteY12889" fmla="*/ 2083196 h 6857999"/>
              <a:gd name="connsiteX12890" fmla="*/ 1000092 w 5286365"/>
              <a:gd name="connsiteY12890" fmla="*/ 2079623 h 6857999"/>
              <a:gd name="connsiteX12891" fmla="*/ 1002076 w 5286365"/>
              <a:gd name="connsiteY12891" fmla="*/ 2076052 h 6857999"/>
              <a:gd name="connsiteX12892" fmla="*/ 1003266 w 5286365"/>
              <a:gd name="connsiteY12892" fmla="*/ 2072481 h 6857999"/>
              <a:gd name="connsiteX12893" fmla="*/ 1003663 w 5286365"/>
              <a:gd name="connsiteY12893" fmla="*/ 2068910 h 6857999"/>
              <a:gd name="connsiteX12894" fmla="*/ 1003663 w 5286365"/>
              <a:gd name="connsiteY12894" fmla="*/ 2065337 h 6857999"/>
              <a:gd name="connsiteX12895" fmla="*/ 1002473 w 5286365"/>
              <a:gd name="connsiteY12895" fmla="*/ 2061766 h 6857999"/>
              <a:gd name="connsiteX12896" fmla="*/ 1001282 w 5286365"/>
              <a:gd name="connsiteY12896" fmla="*/ 2058988 h 6857999"/>
              <a:gd name="connsiteX12897" fmla="*/ 998505 w 5286365"/>
              <a:gd name="connsiteY12897" fmla="*/ 2056606 h 6857999"/>
              <a:gd name="connsiteX12898" fmla="*/ 995727 w 5286365"/>
              <a:gd name="connsiteY12898" fmla="*/ 2053826 h 6857999"/>
              <a:gd name="connsiteX12899" fmla="*/ 991759 w 5286365"/>
              <a:gd name="connsiteY12899" fmla="*/ 2052241 h 6857999"/>
              <a:gd name="connsiteX12900" fmla="*/ 986600 w 5286365"/>
              <a:gd name="connsiteY12900" fmla="*/ 2051053 h 6857999"/>
              <a:gd name="connsiteX12901" fmla="*/ 980648 w 5286365"/>
              <a:gd name="connsiteY12901" fmla="*/ 2051053 h 6857999"/>
              <a:gd name="connsiteX12902" fmla="*/ 973109 w 5286365"/>
              <a:gd name="connsiteY12902" fmla="*/ 2051053 h 6857999"/>
              <a:gd name="connsiteX12903" fmla="*/ 976680 w 5286365"/>
              <a:gd name="connsiteY12903" fmla="*/ 2044700 h 6857999"/>
              <a:gd name="connsiteX12904" fmla="*/ 977870 w 5286365"/>
              <a:gd name="connsiteY12904" fmla="*/ 2041921 h 6857999"/>
              <a:gd name="connsiteX12905" fmla="*/ 978664 w 5286365"/>
              <a:gd name="connsiteY12905" fmla="*/ 2039540 h 6857999"/>
              <a:gd name="connsiteX12906" fmla="*/ 979061 w 5286365"/>
              <a:gd name="connsiteY12906" fmla="*/ 2036763 h 6857999"/>
              <a:gd name="connsiteX12907" fmla="*/ 979061 w 5286365"/>
              <a:gd name="connsiteY12907" fmla="*/ 2034380 h 6857999"/>
              <a:gd name="connsiteX12908" fmla="*/ 978664 w 5286365"/>
              <a:gd name="connsiteY12908" fmla="*/ 2029223 h 6857999"/>
              <a:gd name="connsiteX12909" fmla="*/ 977474 w 5286365"/>
              <a:gd name="connsiteY12909" fmla="*/ 2024461 h 6857999"/>
              <a:gd name="connsiteX12910" fmla="*/ 975490 w 5286365"/>
              <a:gd name="connsiteY12910" fmla="*/ 2018904 h 6857999"/>
              <a:gd name="connsiteX12911" fmla="*/ 973902 w 5286365"/>
              <a:gd name="connsiteY12911" fmla="*/ 2012948 h 6857999"/>
              <a:gd name="connsiteX12912" fmla="*/ 972315 w 5286365"/>
              <a:gd name="connsiteY12912" fmla="*/ 2005804 h 6857999"/>
              <a:gd name="connsiteX12913" fmla="*/ 974696 w 5286365"/>
              <a:gd name="connsiteY12913" fmla="*/ 2003029 h 6857999"/>
              <a:gd name="connsiteX12914" fmla="*/ 976680 w 5286365"/>
              <a:gd name="connsiteY12914" fmla="*/ 2002233 h 6857999"/>
              <a:gd name="connsiteX12915" fmla="*/ 977474 w 5286365"/>
              <a:gd name="connsiteY12915" fmla="*/ 2002630 h 6857999"/>
              <a:gd name="connsiteX12916" fmla="*/ 979061 w 5286365"/>
              <a:gd name="connsiteY12916" fmla="*/ 2003824 h 6857999"/>
              <a:gd name="connsiteX12917" fmla="*/ 979458 w 5286365"/>
              <a:gd name="connsiteY12917" fmla="*/ 2005804 h 6857999"/>
              <a:gd name="connsiteX12918" fmla="*/ 980648 w 5286365"/>
              <a:gd name="connsiteY12918" fmla="*/ 2008187 h 6857999"/>
              <a:gd name="connsiteX12919" fmla="*/ 981839 w 5286365"/>
              <a:gd name="connsiteY12919" fmla="*/ 2014933 h 6857999"/>
              <a:gd name="connsiteX12920" fmla="*/ 983426 w 5286365"/>
              <a:gd name="connsiteY12920" fmla="*/ 2021681 h 6857999"/>
              <a:gd name="connsiteX12921" fmla="*/ 985013 w 5286365"/>
              <a:gd name="connsiteY12921" fmla="*/ 2025252 h 6857999"/>
              <a:gd name="connsiteX12922" fmla="*/ 986600 w 5286365"/>
              <a:gd name="connsiteY12922" fmla="*/ 2028428 h 6857999"/>
              <a:gd name="connsiteX12923" fmla="*/ 988584 w 5286365"/>
              <a:gd name="connsiteY12923" fmla="*/ 2030809 h 6857999"/>
              <a:gd name="connsiteX12924" fmla="*/ 990568 w 5286365"/>
              <a:gd name="connsiteY12924" fmla="*/ 2032794 h 6857999"/>
              <a:gd name="connsiteX12925" fmla="*/ 993743 w 5286365"/>
              <a:gd name="connsiteY12925" fmla="*/ 2033985 h 6857999"/>
              <a:gd name="connsiteX12926" fmla="*/ 996917 w 5286365"/>
              <a:gd name="connsiteY12926" fmla="*/ 2033985 h 6857999"/>
              <a:gd name="connsiteX12927" fmla="*/ 1000092 w 5286365"/>
              <a:gd name="connsiteY12927" fmla="*/ 2032398 h 6857999"/>
              <a:gd name="connsiteX12928" fmla="*/ 1002473 w 5286365"/>
              <a:gd name="connsiteY12928" fmla="*/ 2030809 h 6857999"/>
              <a:gd name="connsiteX12929" fmla="*/ 1005250 w 5286365"/>
              <a:gd name="connsiteY12929" fmla="*/ 2028825 h 6857999"/>
              <a:gd name="connsiteX12930" fmla="*/ 1007234 w 5286365"/>
              <a:gd name="connsiteY12930" fmla="*/ 2026841 h 6857999"/>
              <a:gd name="connsiteX12931" fmla="*/ 1010806 w 5286365"/>
              <a:gd name="connsiteY12931" fmla="*/ 2021681 h 6857999"/>
              <a:gd name="connsiteX12932" fmla="*/ 1013187 w 5286365"/>
              <a:gd name="connsiteY12932" fmla="*/ 2016126 h 6857999"/>
              <a:gd name="connsiteX12933" fmla="*/ 1015171 w 5286365"/>
              <a:gd name="connsiteY12933" fmla="*/ 2010173 h 6857999"/>
              <a:gd name="connsiteX12934" fmla="*/ 1015964 w 5286365"/>
              <a:gd name="connsiteY12934" fmla="*/ 2003824 h 6857999"/>
              <a:gd name="connsiteX12935" fmla="*/ 1016758 w 5286365"/>
              <a:gd name="connsiteY12935" fmla="*/ 1997074 h 6857999"/>
              <a:gd name="connsiteX12936" fmla="*/ 1016758 w 5286365"/>
              <a:gd name="connsiteY12936" fmla="*/ 1990723 h 6857999"/>
              <a:gd name="connsiteX12937" fmla="*/ 1016758 w 5286365"/>
              <a:gd name="connsiteY12937" fmla="*/ 1983979 h 6857999"/>
              <a:gd name="connsiteX12938" fmla="*/ 1015964 w 5286365"/>
              <a:gd name="connsiteY12938" fmla="*/ 1978024 h 6857999"/>
              <a:gd name="connsiteX12939" fmla="*/ 1013980 w 5286365"/>
              <a:gd name="connsiteY12939" fmla="*/ 1966912 h 6857999"/>
              <a:gd name="connsiteX12940" fmla="*/ 1011599 w 5286365"/>
              <a:gd name="connsiteY12940" fmla="*/ 1954610 h 6857999"/>
              <a:gd name="connsiteX12941" fmla="*/ 1010012 w 5286365"/>
              <a:gd name="connsiteY12941" fmla="*/ 1935560 h 6857999"/>
              <a:gd name="connsiteX12942" fmla="*/ 1010012 w 5286365"/>
              <a:gd name="connsiteY12942" fmla="*/ 1930795 h 6857999"/>
              <a:gd name="connsiteX12943" fmla="*/ 1010806 w 5286365"/>
              <a:gd name="connsiteY12943" fmla="*/ 1930398 h 6857999"/>
              <a:gd name="connsiteX12944" fmla="*/ 1011599 w 5286365"/>
              <a:gd name="connsiteY12944" fmla="*/ 1931589 h 6857999"/>
              <a:gd name="connsiteX12945" fmla="*/ 1009615 w 5286365"/>
              <a:gd name="connsiteY12945" fmla="*/ 1926034 h 6857999"/>
              <a:gd name="connsiteX12946" fmla="*/ 1008425 w 5286365"/>
              <a:gd name="connsiteY12946" fmla="*/ 1920874 h 6857999"/>
              <a:gd name="connsiteX12947" fmla="*/ 1008028 w 5286365"/>
              <a:gd name="connsiteY12947" fmla="*/ 1915714 h 6857999"/>
              <a:gd name="connsiteX12948" fmla="*/ 1009218 w 5286365"/>
              <a:gd name="connsiteY12948" fmla="*/ 1911350 h 6857999"/>
              <a:gd name="connsiteX12949" fmla="*/ 1010806 w 5286365"/>
              <a:gd name="connsiteY12949" fmla="*/ 1907383 h 6857999"/>
              <a:gd name="connsiteX12950" fmla="*/ 1011996 w 5286365"/>
              <a:gd name="connsiteY12950" fmla="*/ 1903015 h 6857999"/>
              <a:gd name="connsiteX12951" fmla="*/ 1014774 w 5286365"/>
              <a:gd name="connsiteY12951" fmla="*/ 1899444 h 6857999"/>
              <a:gd name="connsiteX12952" fmla="*/ 1017155 w 5286365"/>
              <a:gd name="connsiteY12952" fmla="*/ 1895475 h 6857999"/>
              <a:gd name="connsiteX12953" fmla="*/ 1023107 w 5286365"/>
              <a:gd name="connsiteY12953" fmla="*/ 1888727 h 6857999"/>
              <a:gd name="connsiteX12954" fmla="*/ 1028265 w 5286365"/>
              <a:gd name="connsiteY12954" fmla="*/ 1882378 h 6857999"/>
              <a:gd name="connsiteX12955" fmla="*/ 1030646 w 5286365"/>
              <a:gd name="connsiteY12955" fmla="*/ 1878807 h 6857999"/>
              <a:gd name="connsiteX12956" fmla="*/ 1032630 w 5286365"/>
              <a:gd name="connsiteY12956" fmla="*/ 1875632 h 6857999"/>
              <a:gd name="connsiteX12957" fmla="*/ 1034217 w 5286365"/>
              <a:gd name="connsiteY12957" fmla="*/ 1872059 h 6857999"/>
              <a:gd name="connsiteX12958" fmla="*/ 1034614 w 5286365"/>
              <a:gd name="connsiteY12958" fmla="*/ 1869283 h 6857999"/>
              <a:gd name="connsiteX12959" fmla="*/ 1034217 w 5286365"/>
              <a:gd name="connsiteY12959" fmla="*/ 1867696 h 6857999"/>
              <a:gd name="connsiteX12960" fmla="*/ 1033821 w 5286365"/>
              <a:gd name="connsiteY12960" fmla="*/ 1866901 h 6857999"/>
              <a:gd name="connsiteX12961" fmla="*/ 1030646 w 5286365"/>
              <a:gd name="connsiteY12961" fmla="*/ 1864123 h 6857999"/>
              <a:gd name="connsiteX12962" fmla="*/ 1021520 w 5286365"/>
              <a:gd name="connsiteY12962" fmla="*/ 1858170 h 6857999"/>
              <a:gd name="connsiteX12963" fmla="*/ 1017155 w 5286365"/>
              <a:gd name="connsiteY12963" fmla="*/ 1854597 h 6857999"/>
              <a:gd name="connsiteX12964" fmla="*/ 1014774 w 5286365"/>
              <a:gd name="connsiteY12964" fmla="*/ 1852617 h 6857999"/>
              <a:gd name="connsiteX12965" fmla="*/ 1013187 w 5286365"/>
              <a:gd name="connsiteY12965" fmla="*/ 1850629 h 6857999"/>
              <a:gd name="connsiteX12966" fmla="*/ 1011599 w 5286365"/>
              <a:gd name="connsiteY12966" fmla="*/ 1848251 h 6857999"/>
              <a:gd name="connsiteX12967" fmla="*/ 1010806 w 5286365"/>
              <a:gd name="connsiteY12967" fmla="*/ 1846264 h 6857999"/>
              <a:gd name="connsiteX12968" fmla="*/ 1010012 w 5286365"/>
              <a:gd name="connsiteY12968" fmla="*/ 1843487 h 6857999"/>
              <a:gd name="connsiteX12969" fmla="*/ 1010012 w 5286365"/>
              <a:gd name="connsiteY12969" fmla="*/ 1840707 h 6857999"/>
              <a:gd name="connsiteX12970" fmla="*/ 1012790 w 5286365"/>
              <a:gd name="connsiteY12970" fmla="*/ 1824039 h 6857999"/>
              <a:gd name="connsiteX12971" fmla="*/ 1015171 w 5286365"/>
              <a:gd name="connsiteY12971" fmla="*/ 1803404 h 6857999"/>
              <a:gd name="connsiteX12972" fmla="*/ 1015964 w 5286365"/>
              <a:gd name="connsiteY12972" fmla="*/ 1791896 h 6857999"/>
              <a:gd name="connsiteX12973" fmla="*/ 1016758 w 5286365"/>
              <a:gd name="connsiteY12973" fmla="*/ 1780382 h 6857999"/>
              <a:gd name="connsiteX12974" fmla="*/ 1017155 w 5286365"/>
              <a:gd name="connsiteY12974" fmla="*/ 1767682 h 6857999"/>
              <a:gd name="connsiteX12975" fmla="*/ 1016758 w 5286365"/>
              <a:gd name="connsiteY12975" fmla="*/ 1755379 h 6857999"/>
              <a:gd name="connsiteX12976" fmla="*/ 1015567 w 5286365"/>
              <a:gd name="connsiteY12976" fmla="*/ 1742279 h 6857999"/>
              <a:gd name="connsiteX12977" fmla="*/ 1013980 w 5286365"/>
              <a:gd name="connsiteY12977" fmla="*/ 1729187 h 6857999"/>
              <a:gd name="connsiteX12978" fmla="*/ 1011599 w 5286365"/>
              <a:gd name="connsiteY12978" fmla="*/ 1716088 h 6857999"/>
              <a:gd name="connsiteX12979" fmla="*/ 1008028 w 5286365"/>
              <a:gd name="connsiteY12979" fmla="*/ 1702994 h 6857999"/>
              <a:gd name="connsiteX12980" fmla="*/ 1003663 w 5286365"/>
              <a:gd name="connsiteY12980" fmla="*/ 1690687 h 6857999"/>
              <a:gd name="connsiteX12981" fmla="*/ 1001282 w 5286365"/>
              <a:gd name="connsiteY12981" fmla="*/ 1683939 h 6857999"/>
              <a:gd name="connsiteX12982" fmla="*/ 998108 w 5286365"/>
              <a:gd name="connsiteY12982" fmla="*/ 1677588 h 6857999"/>
              <a:gd name="connsiteX12983" fmla="*/ 994933 w 5286365"/>
              <a:gd name="connsiteY12983" fmla="*/ 1671639 h 6857999"/>
              <a:gd name="connsiteX12984" fmla="*/ 991759 w 5286365"/>
              <a:gd name="connsiteY12984" fmla="*/ 1665286 h 6857999"/>
              <a:gd name="connsiteX12985" fmla="*/ 987394 w 5286365"/>
              <a:gd name="connsiteY12985" fmla="*/ 1659335 h 6857999"/>
              <a:gd name="connsiteX12986" fmla="*/ 983426 w 5286365"/>
              <a:gd name="connsiteY12986" fmla="*/ 1653379 h 6857999"/>
              <a:gd name="connsiteX12987" fmla="*/ 986204 w 5286365"/>
              <a:gd name="connsiteY12987" fmla="*/ 1651794 h 6857999"/>
              <a:gd name="connsiteX12988" fmla="*/ 989378 w 5286365"/>
              <a:gd name="connsiteY12988" fmla="*/ 1651004 h 6857999"/>
              <a:gd name="connsiteX12989" fmla="*/ 996917 w 5286365"/>
              <a:gd name="connsiteY12989" fmla="*/ 1649014 h 6857999"/>
              <a:gd name="connsiteX12990" fmla="*/ 1000489 w 5286365"/>
              <a:gd name="connsiteY12990" fmla="*/ 1647825 h 6857999"/>
              <a:gd name="connsiteX12991" fmla="*/ 1003663 w 5286365"/>
              <a:gd name="connsiteY12991" fmla="*/ 1647032 h 6857999"/>
              <a:gd name="connsiteX12992" fmla="*/ 1005647 w 5286365"/>
              <a:gd name="connsiteY12992" fmla="*/ 1645047 h 6857999"/>
              <a:gd name="connsiteX12993" fmla="*/ 1006441 w 5286365"/>
              <a:gd name="connsiteY12993" fmla="*/ 1643461 h 6857999"/>
              <a:gd name="connsiteX12994" fmla="*/ 1007234 w 5286365"/>
              <a:gd name="connsiteY12994" fmla="*/ 1642266 h 6857999"/>
              <a:gd name="connsiteX12995" fmla="*/ 1011203 w 5286365"/>
              <a:gd name="connsiteY12995" fmla="*/ 1643858 h 6857999"/>
              <a:gd name="connsiteX12996" fmla="*/ 1013980 w 5286365"/>
              <a:gd name="connsiteY12996" fmla="*/ 1645443 h 6857999"/>
              <a:gd name="connsiteX12997" fmla="*/ 1015567 w 5286365"/>
              <a:gd name="connsiteY12997" fmla="*/ 1647032 h 6857999"/>
              <a:gd name="connsiteX12998" fmla="*/ 1015964 w 5286365"/>
              <a:gd name="connsiteY12998" fmla="*/ 1647825 h 6857999"/>
              <a:gd name="connsiteX12999" fmla="*/ 1015171 w 5286365"/>
              <a:gd name="connsiteY12999" fmla="*/ 1649413 h 6857999"/>
              <a:gd name="connsiteX13000" fmla="*/ 1013980 w 5286365"/>
              <a:gd name="connsiteY13000" fmla="*/ 1651004 h 6857999"/>
              <a:gd name="connsiteX13001" fmla="*/ 1010012 w 5286365"/>
              <a:gd name="connsiteY13001" fmla="*/ 1653780 h 6857999"/>
              <a:gd name="connsiteX13002" fmla="*/ 1005250 w 5286365"/>
              <a:gd name="connsiteY13002" fmla="*/ 1657353 h 6857999"/>
              <a:gd name="connsiteX13003" fmla="*/ 1002473 w 5286365"/>
              <a:gd name="connsiteY13003" fmla="*/ 1659335 h 6857999"/>
              <a:gd name="connsiteX13004" fmla="*/ 1000489 w 5286365"/>
              <a:gd name="connsiteY13004" fmla="*/ 1661320 h 6857999"/>
              <a:gd name="connsiteX13005" fmla="*/ 998901 w 5286365"/>
              <a:gd name="connsiteY13005" fmla="*/ 1663302 h 6857999"/>
              <a:gd name="connsiteX13006" fmla="*/ 998505 w 5286365"/>
              <a:gd name="connsiteY13006" fmla="*/ 1665286 h 6857999"/>
              <a:gd name="connsiteX13007" fmla="*/ 998505 w 5286365"/>
              <a:gd name="connsiteY13007" fmla="*/ 1668068 h 6857999"/>
              <a:gd name="connsiteX13008" fmla="*/ 999695 w 5286365"/>
              <a:gd name="connsiteY13008" fmla="*/ 1670444 h 6857999"/>
              <a:gd name="connsiteX13009" fmla="*/ 1006441 w 5286365"/>
              <a:gd name="connsiteY13009" fmla="*/ 1669651 h 6857999"/>
              <a:gd name="connsiteX13010" fmla="*/ 1013187 w 5286365"/>
              <a:gd name="connsiteY13010" fmla="*/ 1666875 h 6857999"/>
              <a:gd name="connsiteX13011" fmla="*/ 1018345 w 5286365"/>
              <a:gd name="connsiteY13011" fmla="*/ 1664495 h 6857999"/>
              <a:gd name="connsiteX13012" fmla="*/ 1022710 w 5286365"/>
              <a:gd name="connsiteY13012" fmla="*/ 1660924 h 6857999"/>
              <a:gd name="connsiteX13013" fmla="*/ 1026281 w 5286365"/>
              <a:gd name="connsiteY13013" fmla="*/ 1656952 h 6857999"/>
              <a:gd name="connsiteX13014" fmla="*/ 1028662 w 5286365"/>
              <a:gd name="connsiteY13014" fmla="*/ 1652587 h 6857999"/>
              <a:gd name="connsiteX13015" fmla="*/ 1030646 w 5286365"/>
              <a:gd name="connsiteY13015" fmla="*/ 1647825 h 6857999"/>
              <a:gd name="connsiteX13016" fmla="*/ 1032233 w 5286365"/>
              <a:gd name="connsiteY13016" fmla="*/ 1643061 h 6857999"/>
              <a:gd name="connsiteX13017" fmla="*/ 1033027 w 5286365"/>
              <a:gd name="connsiteY13017" fmla="*/ 1637506 h 6857999"/>
              <a:gd name="connsiteX13018" fmla="*/ 1033821 w 5286365"/>
              <a:gd name="connsiteY13018" fmla="*/ 1632344 h 6857999"/>
              <a:gd name="connsiteX13019" fmla="*/ 1033821 w 5286365"/>
              <a:gd name="connsiteY13019" fmla="*/ 1626791 h 6857999"/>
              <a:gd name="connsiteX13020" fmla="*/ 1033821 w 5286365"/>
              <a:gd name="connsiteY13020" fmla="*/ 1621629 h 6857999"/>
              <a:gd name="connsiteX13021" fmla="*/ 1032233 w 5286365"/>
              <a:gd name="connsiteY13021" fmla="*/ 1611312 h 6857999"/>
              <a:gd name="connsiteX13022" fmla="*/ 1030646 w 5286365"/>
              <a:gd name="connsiteY13022" fmla="*/ 1602183 h 6857999"/>
              <a:gd name="connsiteX13023" fmla="*/ 1027869 w 5286365"/>
              <a:gd name="connsiteY13023" fmla="*/ 1603772 h 6857999"/>
              <a:gd name="connsiteX13024" fmla="*/ 1025488 w 5286365"/>
              <a:gd name="connsiteY13024" fmla="*/ 1605756 h 6857999"/>
              <a:gd name="connsiteX13025" fmla="*/ 1021520 w 5286365"/>
              <a:gd name="connsiteY13025" fmla="*/ 1610122 h 6857999"/>
              <a:gd name="connsiteX13026" fmla="*/ 1019139 w 5286365"/>
              <a:gd name="connsiteY13026" fmla="*/ 1611709 h 6857999"/>
              <a:gd name="connsiteX13027" fmla="*/ 1015964 w 5286365"/>
              <a:gd name="connsiteY13027" fmla="*/ 1613296 h 6857999"/>
              <a:gd name="connsiteX13028" fmla="*/ 1011996 w 5286365"/>
              <a:gd name="connsiteY13028" fmla="*/ 1613693 h 6857999"/>
              <a:gd name="connsiteX13029" fmla="*/ 1006441 w 5286365"/>
              <a:gd name="connsiteY13029" fmla="*/ 1613693 h 6857999"/>
              <a:gd name="connsiteX13030" fmla="*/ 1008425 w 5286365"/>
              <a:gd name="connsiteY13030" fmla="*/ 1608138 h 6857999"/>
              <a:gd name="connsiteX13031" fmla="*/ 1011599 w 5286365"/>
              <a:gd name="connsiteY13031" fmla="*/ 1602585 h 6857999"/>
              <a:gd name="connsiteX13032" fmla="*/ 1018742 w 5286365"/>
              <a:gd name="connsiteY13032" fmla="*/ 1590673 h 6857999"/>
              <a:gd name="connsiteX13033" fmla="*/ 1026281 w 5286365"/>
              <a:gd name="connsiteY13033" fmla="*/ 1577975 h 6857999"/>
              <a:gd name="connsiteX13034" fmla="*/ 1029853 w 5286365"/>
              <a:gd name="connsiteY13034" fmla="*/ 1571625 h 6857999"/>
              <a:gd name="connsiteX13035" fmla="*/ 1032630 w 5286365"/>
              <a:gd name="connsiteY13035" fmla="*/ 1564881 h 6857999"/>
              <a:gd name="connsiteX13036" fmla="*/ 1034614 w 5286365"/>
              <a:gd name="connsiteY13036" fmla="*/ 1558530 h 6857999"/>
              <a:gd name="connsiteX13037" fmla="*/ 1036202 w 5286365"/>
              <a:gd name="connsiteY13037" fmla="*/ 1552573 h 6857999"/>
              <a:gd name="connsiteX13038" fmla="*/ 1036598 w 5286365"/>
              <a:gd name="connsiteY13038" fmla="*/ 1549399 h 6857999"/>
              <a:gd name="connsiteX13039" fmla="*/ 1036598 w 5286365"/>
              <a:gd name="connsiteY13039" fmla="*/ 1546620 h 6857999"/>
              <a:gd name="connsiteX13040" fmla="*/ 1036202 w 5286365"/>
              <a:gd name="connsiteY13040" fmla="*/ 1543447 h 6857999"/>
              <a:gd name="connsiteX13041" fmla="*/ 1035805 w 5286365"/>
              <a:gd name="connsiteY13041" fmla="*/ 1541066 h 6857999"/>
              <a:gd name="connsiteX13042" fmla="*/ 1034217 w 5286365"/>
              <a:gd name="connsiteY13042" fmla="*/ 1538287 h 6857999"/>
              <a:gd name="connsiteX13043" fmla="*/ 1032630 w 5286365"/>
              <a:gd name="connsiteY13043" fmla="*/ 1535905 h 6857999"/>
              <a:gd name="connsiteX13044" fmla="*/ 1030646 w 5286365"/>
              <a:gd name="connsiteY13044" fmla="*/ 1533525 h 6857999"/>
              <a:gd name="connsiteX13045" fmla="*/ 1028265 w 5286365"/>
              <a:gd name="connsiteY13045" fmla="*/ 1530749 h 6857999"/>
              <a:gd name="connsiteX13046" fmla="*/ 1025488 w 5286365"/>
              <a:gd name="connsiteY13046" fmla="*/ 1528761 h 6857999"/>
              <a:gd name="connsiteX13047" fmla="*/ 1022313 w 5286365"/>
              <a:gd name="connsiteY13047" fmla="*/ 1526391 h 6857999"/>
              <a:gd name="connsiteX13048" fmla="*/ 1018345 w 5286365"/>
              <a:gd name="connsiteY13048" fmla="*/ 1524804 h 6857999"/>
              <a:gd name="connsiteX13049" fmla="*/ 1013583 w 5286365"/>
              <a:gd name="connsiteY13049" fmla="*/ 1522818 h 6857999"/>
              <a:gd name="connsiteX13050" fmla="*/ 1013187 w 5286365"/>
              <a:gd name="connsiteY13050" fmla="*/ 1520835 h 6857999"/>
              <a:gd name="connsiteX13051" fmla="*/ 1012790 w 5286365"/>
              <a:gd name="connsiteY13051" fmla="*/ 1518850 h 6857999"/>
              <a:gd name="connsiteX13052" fmla="*/ 1013187 w 5286365"/>
              <a:gd name="connsiteY13052" fmla="*/ 1517262 h 6857999"/>
              <a:gd name="connsiteX13053" fmla="*/ 1013583 w 5286365"/>
              <a:gd name="connsiteY13053" fmla="*/ 1516070 h 6857999"/>
              <a:gd name="connsiteX13054" fmla="*/ 1014774 w 5286365"/>
              <a:gd name="connsiteY13054" fmla="*/ 1514882 h 6857999"/>
              <a:gd name="connsiteX13055" fmla="*/ 1015964 w 5286365"/>
              <a:gd name="connsiteY13055" fmla="*/ 1514486 h 6857999"/>
              <a:gd name="connsiteX13056" fmla="*/ 1019139 w 5286365"/>
              <a:gd name="connsiteY13056" fmla="*/ 1512896 h 6857999"/>
              <a:gd name="connsiteX13057" fmla="*/ 1023107 w 5286365"/>
              <a:gd name="connsiteY13057" fmla="*/ 1512501 h 6857999"/>
              <a:gd name="connsiteX13058" fmla="*/ 1027869 w 5286365"/>
              <a:gd name="connsiteY13058" fmla="*/ 1511708 h 6857999"/>
              <a:gd name="connsiteX13059" fmla="*/ 1037392 w 5286365"/>
              <a:gd name="connsiteY13059" fmla="*/ 1511309 h 6857999"/>
              <a:gd name="connsiteX13060" fmla="*/ 1035805 w 5286365"/>
              <a:gd name="connsiteY13060" fmla="*/ 1497021 h 6857999"/>
              <a:gd name="connsiteX13061" fmla="*/ 1034217 w 5286365"/>
              <a:gd name="connsiteY13061" fmla="*/ 1487100 h 6857999"/>
              <a:gd name="connsiteX13062" fmla="*/ 1033821 w 5286365"/>
              <a:gd name="connsiteY13062" fmla="*/ 1483925 h 6857999"/>
              <a:gd name="connsiteX13063" fmla="*/ 1032630 w 5286365"/>
              <a:gd name="connsiteY13063" fmla="*/ 1480354 h 6857999"/>
              <a:gd name="connsiteX13064" fmla="*/ 1030646 w 5286365"/>
              <a:gd name="connsiteY13064" fmla="*/ 1476383 h 6857999"/>
              <a:gd name="connsiteX13065" fmla="*/ 1028662 w 5286365"/>
              <a:gd name="connsiteY13065" fmla="*/ 1471622 h 6857999"/>
              <a:gd name="connsiteX13066" fmla="*/ 1024297 w 5286365"/>
              <a:gd name="connsiteY13066" fmla="*/ 1471225 h 6857999"/>
              <a:gd name="connsiteX13067" fmla="*/ 1020726 w 5286365"/>
              <a:gd name="connsiteY13067" fmla="*/ 1471622 h 6857999"/>
              <a:gd name="connsiteX13068" fmla="*/ 1018345 w 5286365"/>
              <a:gd name="connsiteY13068" fmla="*/ 1472812 h 6857999"/>
              <a:gd name="connsiteX13069" fmla="*/ 1015964 w 5286365"/>
              <a:gd name="connsiteY13069" fmla="*/ 1474400 h 6857999"/>
              <a:gd name="connsiteX13070" fmla="*/ 1014774 w 5286365"/>
              <a:gd name="connsiteY13070" fmla="*/ 1476383 h 6857999"/>
              <a:gd name="connsiteX13071" fmla="*/ 1013583 w 5286365"/>
              <a:gd name="connsiteY13071" fmla="*/ 1478369 h 6857999"/>
              <a:gd name="connsiteX13072" fmla="*/ 1012790 w 5286365"/>
              <a:gd name="connsiteY13072" fmla="*/ 1483132 h 6857999"/>
              <a:gd name="connsiteX13073" fmla="*/ 1007234 w 5286365"/>
              <a:gd name="connsiteY13073" fmla="*/ 1478766 h 6857999"/>
              <a:gd name="connsiteX13074" fmla="*/ 1003266 w 5286365"/>
              <a:gd name="connsiteY13074" fmla="*/ 1474798 h 6857999"/>
              <a:gd name="connsiteX13075" fmla="*/ 1000092 w 5286365"/>
              <a:gd name="connsiteY13075" fmla="*/ 1470829 h 6857999"/>
              <a:gd name="connsiteX13076" fmla="*/ 998901 w 5286365"/>
              <a:gd name="connsiteY13076" fmla="*/ 1466859 h 6857999"/>
              <a:gd name="connsiteX13077" fmla="*/ 998505 w 5286365"/>
              <a:gd name="connsiteY13077" fmla="*/ 1462097 h 6857999"/>
              <a:gd name="connsiteX13078" fmla="*/ 998901 w 5286365"/>
              <a:gd name="connsiteY13078" fmla="*/ 1458128 h 6857999"/>
              <a:gd name="connsiteX13079" fmla="*/ 1000489 w 5286365"/>
              <a:gd name="connsiteY13079" fmla="*/ 1454161 h 6857999"/>
              <a:gd name="connsiteX13080" fmla="*/ 1001679 w 5286365"/>
              <a:gd name="connsiteY13080" fmla="*/ 1449795 h 6857999"/>
              <a:gd name="connsiteX13081" fmla="*/ 1004457 w 5286365"/>
              <a:gd name="connsiteY13081" fmla="*/ 1441063 h 6857999"/>
              <a:gd name="connsiteX13082" fmla="*/ 1005647 w 5286365"/>
              <a:gd name="connsiteY13082" fmla="*/ 1435902 h 6857999"/>
              <a:gd name="connsiteX13083" fmla="*/ 1006044 w 5286365"/>
              <a:gd name="connsiteY13083" fmla="*/ 1431536 h 6857999"/>
              <a:gd name="connsiteX13084" fmla="*/ 1005250 w 5286365"/>
              <a:gd name="connsiteY13084" fmla="*/ 1426378 h 6857999"/>
              <a:gd name="connsiteX13085" fmla="*/ 1003663 w 5286365"/>
              <a:gd name="connsiteY13085" fmla="*/ 1421219 h 6857999"/>
              <a:gd name="connsiteX13086" fmla="*/ 1000489 w 5286365"/>
              <a:gd name="connsiteY13086" fmla="*/ 1415663 h 6857999"/>
              <a:gd name="connsiteX13087" fmla="*/ 995727 w 5286365"/>
              <a:gd name="connsiteY13087" fmla="*/ 1409311 h 6857999"/>
              <a:gd name="connsiteX13088" fmla="*/ 1001282 w 5286365"/>
              <a:gd name="connsiteY13088" fmla="*/ 1409311 h 6857999"/>
              <a:gd name="connsiteX13089" fmla="*/ 1005647 w 5286365"/>
              <a:gd name="connsiteY13089" fmla="*/ 1409311 h 6857999"/>
              <a:gd name="connsiteX13090" fmla="*/ 1009615 w 5286365"/>
              <a:gd name="connsiteY13090" fmla="*/ 1408519 h 6857999"/>
              <a:gd name="connsiteX13091" fmla="*/ 1012790 w 5286365"/>
              <a:gd name="connsiteY13091" fmla="*/ 1406931 h 6857999"/>
              <a:gd name="connsiteX13092" fmla="*/ 1015171 w 5286365"/>
              <a:gd name="connsiteY13092" fmla="*/ 1405344 h 6857999"/>
              <a:gd name="connsiteX13093" fmla="*/ 1017155 w 5286365"/>
              <a:gd name="connsiteY13093" fmla="*/ 1402962 h 6857999"/>
              <a:gd name="connsiteX13094" fmla="*/ 1018742 w 5286365"/>
              <a:gd name="connsiteY13094" fmla="*/ 1400977 h 6857999"/>
              <a:gd name="connsiteX13095" fmla="*/ 1020329 w 5286365"/>
              <a:gd name="connsiteY13095" fmla="*/ 1398596 h 6857999"/>
              <a:gd name="connsiteX13096" fmla="*/ 1022710 w 5286365"/>
              <a:gd name="connsiteY13096" fmla="*/ 1393040 h 6857999"/>
              <a:gd name="connsiteX13097" fmla="*/ 1025091 w 5286365"/>
              <a:gd name="connsiteY13097" fmla="*/ 1387881 h 6857999"/>
              <a:gd name="connsiteX13098" fmla="*/ 1027075 w 5286365"/>
              <a:gd name="connsiteY13098" fmla="*/ 1385896 h 6857999"/>
              <a:gd name="connsiteX13099" fmla="*/ 1029059 w 5286365"/>
              <a:gd name="connsiteY13099" fmla="*/ 1383913 h 6857999"/>
              <a:gd name="connsiteX13100" fmla="*/ 1032233 w 5286365"/>
              <a:gd name="connsiteY13100" fmla="*/ 1381928 h 6857999"/>
              <a:gd name="connsiteX13101" fmla="*/ 1035408 w 5286365"/>
              <a:gd name="connsiteY13101" fmla="*/ 1380738 h 6857999"/>
              <a:gd name="connsiteX13102" fmla="*/ 1029853 w 5286365"/>
              <a:gd name="connsiteY13102" fmla="*/ 1366847 h 6857999"/>
              <a:gd name="connsiteX13103" fmla="*/ 1024694 w 5286365"/>
              <a:gd name="connsiteY13103" fmla="*/ 1351369 h 6857999"/>
              <a:gd name="connsiteX13104" fmla="*/ 1019536 w 5286365"/>
              <a:gd name="connsiteY13104" fmla="*/ 1334700 h 6857999"/>
              <a:gd name="connsiteX13105" fmla="*/ 1015567 w 5286365"/>
              <a:gd name="connsiteY13105" fmla="*/ 1317238 h 6857999"/>
              <a:gd name="connsiteX13106" fmla="*/ 1011996 w 5286365"/>
              <a:gd name="connsiteY13106" fmla="*/ 1298583 h 6857999"/>
              <a:gd name="connsiteX13107" fmla="*/ 1009218 w 5286365"/>
              <a:gd name="connsiteY13107" fmla="*/ 1279535 h 6857999"/>
              <a:gd name="connsiteX13108" fmla="*/ 1007234 w 5286365"/>
              <a:gd name="connsiteY13108" fmla="*/ 1260087 h 6857999"/>
              <a:gd name="connsiteX13109" fmla="*/ 1005647 w 5286365"/>
              <a:gd name="connsiteY13109" fmla="*/ 1239848 h 6857999"/>
              <a:gd name="connsiteX13110" fmla="*/ 1004060 w 5286365"/>
              <a:gd name="connsiteY13110" fmla="*/ 1219607 h 6857999"/>
              <a:gd name="connsiteX13111" fmla="*/ 1004060 w 5286365"/>
              <a:gd name="connsiteY13111" fmla="*/ 1199763 h 6857999"/>
              <a:gd name="connsiteX13112" fmla="*/ 1004060 w 5286365"/>
              <a:gd name="connsiteY13112" fmla="*/ 1179519 h 6857999"/>
              <a:gd name="connsiteX13113" fmla="*/ 1005250 w 5286365"/>
              <a:gd name="connsiteY13113" fmla="*/ 1160073 h 6857999"/>
              <a:gd name="connsiteX13114" fmla="*/ 1006441 w 5286365"/>
              <a:gd name="connsiteY13114" fmla="*/ 1140629 h 6857999"/>
              <a:gd name="connsiteX13115" fmla="*/ 1008425 w 5286365"/>
              <a:gd name="connsiteY13115" fmla="*/ 1121577 h 6857999"/>
              <a:gd name="connsiteX13116" fmla="*/ 1011599 w 5286365"/>
              <a:gd name="connsiteY13116" fmla="*/ 1103320 h 6857999"/>
              <a:gd name="connsiteX13117" fmla="*/ 1015171 w 5286365"/>
              <a:gd name="connsiteY13117" fmla="*/ 1085857 h 6857999"/>
              <a:gd name="connsiteX13118" fmla="*/ 1010806 w 5286365"/>
              <a:gd name="connsiteY13118" fmla="*/ 1081890 h 6857999"/>
              <a:gd name="connsiteX13119" fmla="*/ 1007234 w 5286365"/>
              <a:gd name="connsiteY13119" fmla="*/ 1077920 h 6857999"/>
              <a:gd name="connsiteX13120" fmla="*/ 1003663 w 5286365"/>
              <a:gd name="connsiteY13120" fmla="*/ 1074349 h 6857999"/>
              <a:gd name="connsiteX13121" fmla="*/ 1001282 w 5286365"/>
              <a:gd name="connsiteY13121" fmla="*/ 1070382 h 6857999"/>
              <a:gd name="connsiteX13122" fmla="*/ 998505 w 5286365"/>
              <a:gd name="connsiteY13122" fmla="*/ 1066015 h 6857999"/>
              <a:gd name="connsiteX13123" fmla="*/ 996917 w 5286365"/>
              <a:gd name="connsiteY13123" fmla="*/ 1062048 h 6857999"/>
              <a:gd name="connsiteX13124" fmla="*/ 995727 w 5286365"/>
              <a:gd name="connsiteY13124" fmla="*/ 1058076 h 6857999"/>
              <a:gd name="connsiteX13125" fmla="*/ 994537 w 5286365"/>
              <a:gd name="connsiteY13125" fmla="*/ 1054107 h 6857999"/>
              <a:gd name="connsiteX13126" fmla="*/ 993743 w 5286365"/>
              <a:gd name="connsiteY13126" fmla="*/ 1050139 h 6857999"/>
              <a:gd name="connsiteX13127" fmla="*/ 992949 w 5286365"/>
              <a:gd name="connsiteY13127" fmla="*/ 1046172 h 6857999"/>
              <a:gd name="connsiteX13128" fmla="*/ 992949 w 5286365"/>
              <a:gd name="connsiteY13128" fmla="*/ 1038233 h 6857999"/>
              <a:gd name="connsiteX13129" fmla="*/ 994140 w 5286365"/>
              <a:gd name="connsiteY13129" fmla="*/ 1029900 h 6857999"/>
              <a:gd name="connsiteX13130" fmla="*/ 994933 w 5286365"/>
              <a:gd name="connsiteY13130" fmla="*/ 1021962 h 6857999"/>
              <a:gd name="connsiteX13131" fmla="*/ 997711 w 5286365"/>
              <a:gd name="connsiteY13131" fmla="*/ 1005294 h 6857999"/>
              <a:gd name="connsiteX13132" fmla="*/ 998505 w 5286365"/>
              <a:gd name="connsiteY13132" fmla="*/ 997355 h 6857999"/>
              <a:gd name="connsiteX13133" fmla="*/ 998901 w 5286365"/>
              <a:gd name="connsiteY13133" fmla="*/ 989020 h 6857999"/>
              <a:gd name="connsiteX13134" fmla="*/ 998505 w 5286365"/>
              <a:gd name="connsiteY13134" fmla="*/ 980289 h 6857999"/>
              <a:gd name="connsiteX13135" fmla="*/ 998108 w 5286365"/>
              <a:gd name="connsiteY13135" fmla="*/ 976320 h 6857999"/>
              <a:gd name="connsiteX13136" fmla="*/ 996917 w 5286365"/>
              <a:gd name="connsiteY13136" fmla="*/ 972354 h 6857999"/>
              <a:gd name="connsiteX13137" fmla="*/ 995727 w 5286365"/>
              <a:gd name="connsiteY13137" fmla="*/ 967987 h 6857999"/>
              <a:gd name="connsiteX13138" fmla="*/ 994140 w 5286365"/>
              <a:gd name="connsiteY13138" fmla="*/ 963625 h 6857999"/>
              <a:gd name="connsiteX13139" fmla="*/ 991759 w 5286365"/>
              <a:gd name="connsiteY13139" fmla="*/ 959652 h 6857999"/>
              <a:gd name="connsiteX13140" fmla="*/ 988981 w 5286365"/>
              <a:gd name="connsiteY13140" fmla="*/ 955288 h 6857999"/>
              <a:gd name="connsiteX13141" fmla="*/ 992552 w 5286365"/>
              <a:gd name="connsiteY13141" fmla="*/ 950922 h 6857999"/>
              <a:gd name="connsiteX13142" fmla="*/ 995727 w 5286365"/>
              <a:gd name="connsiteY13142" fmla="*/ 945762 h 6857999"/>
              <a:gd name="connsiteX13143" fmla="*/ 998901 w 5286365"/>
              <a:gd name="connsiteY13143" fmla="*/ 941397 h 6857999"/>
              <a:gd name="connsiteX13144" fmla="*/ 1002473 w 5286365"/>
              <a:gd name="connsiteY13144" fmla="*/ 936634 h 6857999"/>
              <a:gd name="connsiteX13145" fmla="*/ 1004457 w 5286365"/>
              <a:gd name="connsiteY13145" fmla="*/ 934651 h 6857999"/>
              <a:gd name="connsiteX13146" fmla="*/ 1006441 w 5286365"/>
              <a:gd name="connsiteY13146" fmla="*/ 932667 h 6857999"/>
              <a:gd name="connsiteX13147" fmla="*/ 1009615 w 5286365"/>
              <a:gd name="connsiteY13147" fmla="*/ 931078 h 6857999"/>
              <a:gd name="connsiteX13148" fmla="*/ 1012790 w 5286365"/>
              <a:gd name="connsiteY13148" fmla="*/ 929493 h 6857999"/>
              <a:gd name="connsiteX13149" fmla="*/ 1015567 w 5286365"/>
              <a:gd name="connsiteY13149" fmla="*/ 928300 h 6857999"/>
              <a:gd name="connsiteX13150" fmla="*/ 1019536 w 5286365"/>
              <a:gd name="connsiteY13150" fmla="*/ 927507 h 6857999"/>
              <a:gd name="connsiteX13151" fmla="*/ 1024297 w 5286365"/>
              <a:gd name="connsiteY13151" fmla="*/ 927109 h 6857999"/>
              <a:gd name="connsiteX13152" fmla="*/ 1028662 w 5286365"/>
              <a:gd name="connsiteY13152" fmla="*/ 926714 h 6857999"/>
              <a:gd name="connsiteX13153" fmla="*/ 1023504 w 5286365"/>
              <a:gd name="connsiteY13153" fmla="*/ 922745 h 6857999"/>
              <a:gd name="connsiteX13154" fmla="*/ 1020329 w 5286365"/>
              <a:gd name="connsiteY13154" fmla="*/ 919174 h 6857999"/>
              <a:gd name="connsiteX13155" fmla="*/ 1017155 w 5286365"/>
              <a:gd name="connsiteY13155" fmla="*/ 915207 h 6857999"/>
              <a:gd name="connsiteX13156" fmla="*/ 1015567 w 5286365"/>
              <a:gd name="connsiteY13156" fmla="*/ 911634 h 6857999"/>
              <a:gd name="connsiteX13157" fmla="*/ 1015171 w 5286365"/>
              <a:gd name="connsiteY13157" fmla="*/ 910046 h 6857999"/>
              <a:gd name="connsiteX13158" fmla="*/ 1014774 w 5286365"/>
              <a:gd name="connsiteY13158" fmla="*/ 908063 h 6857999"/>
              <a:gd name="connsiteX13159" fmla="*/ 1015567 w 5286365"/>
              <a:gd name="connsiteY13159" fmla="*/ 903697 h 6857999"/>
              <a:gd name="connsiteX13160" fmla="*/ 1017155 w 5286365"/>
              <a:gd name="connsiteY13160" fmla="*/ 898535 h 6857999"/>
              <a:gd name="connsiteX13161" fmla="*/ 1020329 w 5286365"/>
              <a:gd name="connsiteY13161" fmla="*/ 892582 h 6857999"/>
              <a:gd name="connsiteX13162" fmla="*/ 1019536 w 5286365"/>
              <a:gd name="connsiteY13162" fmla="*/ 890600 h 6857999"/>
              <a:gd name="connsiteX13163" fmla="*/ 1019139 w 5286365"/>
              <a:gd name="connsiteY13163" fmla="*/ 889011 h 6857999"/>
              <a:gd name="connsiteX13164" fmla="*/ 1018345 w 5286365"/>
              <a:gd name="connsiteY13164" fmla="*/ 888218 h 6857999"/>
              <a:gd name="connsiteX13165" fmla="*/ 1017155 w 5286365"/>
              <a:gd name="connsiteY13165" fmla="*/ 887425 h 6857999"/>
              <a:gd name="connsiteX13166" fmla="*/ 1015567 w 5286365"/>
              <a:gd name="connsiteY13166" fmla="*/ 888218 h 6857999"/>
              <a:gd name="connsiteX13167" fmla="*/ 1013980 w 5286365"/>
              <a:gd name="connsiteY13167" fmla="*/ 888614 h 6857999"/>
              <a:gd name="connsiteX13168" fmla="*/ 1010012 w 5286365"/>
              <a:gd name="connsiteY13168" fmla="*/ 890202 h 6857999"/>
              <a:gd name="connsiteX13169" fmla="*/ 1006044 w 5286365"/>
              <a:gd name="connsiteY13169" fmla="*/ 892582 h 6857999"/>
              <a:gd name="connsiteX13170" fmla="*/ 1000489 w 5286365"/>
              <a:gd name="connsiteY13170" fmla="*/ 894171 h 6857999"/>
              <a:gd name="connsiteX13171" fmla="*/ 998108 w 5286365"/>
              <a:gd name="connsiteY13171" fmla="*/ 894569 h 6857999"/>
              <a:gd name="connsiteX13172" fmla="*/ 994537 w 5286365"/>
              <a:gd name="connsiteY13172" fmla="*/ 894569 h 6857999"/>
              <a:gd name="connsiteX13173" fmla="*/ 991759 w 5286365"/>
              <a:gd name="connsiteY13173" fmla="*/ 894171 h 6857999"/>
              <a:gd name="connsiteX13174" fmla="*/ 988188 w 5286365"/>
              <a:gd name="connsiteY13174" fmla="*/ 892980 h 6857999"/>
              <a:gd name="connsiteX13175" fmla="*/ 989378 w 5286365"/>
              <a:gd name="connsiteY13175" fmla="*/ 888614 h 6857999"/>
              <a:gd name="connsiteX13176" fmla="*/ 990172 w 5286365"/>
              <a:gd name="connsiteY13176" fmla="*/ 884645 h 6857999"/>
              <a:gd name="connsiteX13177" fmla="*/ 990172 w 5286365"/>
              <a:gd name="connsiteY13177" fmla="*/ 881074 h 6857999"/>
              <a:gd name="connsiteX13178" fmla="*/ 990172 w 5286365"/>
              <a:gd name="connsiteY13178" fmla="*/ 877103 h 6857999"/>
              <a:gd name="connsiteX13179" fmla="*/ 989378 w 5286365"/>
              <a:gd name="connsiteY13179" fmla="*/ 873532 h 6857999"/>
              <a:gd name="connsiteX13180" fmla="*/ 988584 w 5286365"/>
              <a:gd name="connsiteY13180" fmla="*/ 869959 h 6857999"/>
              <a:gd name="connsiteX13181" fmla="*/ 987394 w 5286365"/>
              <a:gd name="connsiteY13181" fmla="*/ 866390 h 6857999"/>
              <a:gd name="connsiteX13182" fmla="*/ 986204 w 5286365"/>
              <a:gd name="connsiteY13182" fmla="*/ 863610 h 6857999"/>
              <a:gd name="connsiteX13183" fmla="*/ 981839 w 5286365"/>
              <a:gd name="connsiteY13183" fmla="*/ 856864 h 6857999"/>
              <a:gd name="connsiteX13184" fmla="*/ 977474 w 5286365"/>
              <a:gd name="connsiteY13184" fmla="*/ 850911 h 6857999"/>
              <a:gd name="connsiteX13185" fmla="*/ 972315 w 5286365"/>
              <a:gd name="connsiteY13185" fmla="*/ 845354 h 6857999"/>
              <a:gd name="connsiteX13186" fmla="*/ 967157 w 5286365"/>
              <a:gd name="connsiteY13186" fmla="*/ 839403 h 6857999"/>
              <a:gd name="connsiteX13187" fmla="*/ 954856 w 5286365"/>
              <a:gd name="connsiteY13187" fmla="*/ 828288 h 6857999"/>
              <a:gd name="connsiteX13188" fmla="*/ 949300 w 5286365"/>
              <a:gd name="connsiteY13188" fmla="*/ 822731 h 6857999"/>
              <a:gd name="connsiteX13189" fmla="*/ 943745 w 5286365"/>
              <a:gd name="connsiteY13189" fmla="*/ 816778 h 6857999"/>
              <a:gd name="connsiteX13190" fmla="*/ 939380 w 5286365"/>
              <a:gd name="connsiteY13190" fmla="*/ 810825 h 6857999"/>
              <a:gd name="connsiteX13191" fmla="*/ 935412 w 5286365"/>
              <a:gd name="connsiteY13191" fmla="*/ 804872 h 6857999"/>
              <a:gd name="connsiteX13192" fmla="*/ 933825 w 5286365"/>
              <a:gd name="connsiteY13192" fmla="*/ 801301 h 6857999"/>
              <a:gd name="connsiteX13193" fmla="*/ 932237 w 5286365"/>
              <a:gd name="connsiteY13193" fmla="*/ 798125 h 6857999"/>
              <a:gd name="connsiteX13194" fmla="*/ 931444 w 5286365"/>
              <a:gd name="connsiteY13194" fmla="*/ 794554 h 6857999"/>
              <a:gd name="connsiteX13195" fmla="*/ 930650 w 5286365"/>
              <a:gd name="connsiteY13195" fmla="*/ 790584 h 6857999"/>
              <a:gd name="connsiteX13196" fmla="*/ 939380 w 5286365"/>
              <a:gd name="connsiteY13196" fmla="*/ 792172 h 6857999"/>
              <a:gd name="connsiteX13197" fmla="*/ 946919 w 5286365"/>
              <a:gd name="connsiteY13197" fmla="*/ 794155 h 6857999"/>
              <a:gd name="connsiteX13198" fmla="*/ 952475 w 5286365"/>
              <a:gd name="connsiteY13198" fmla="*/ 796537 h 6857999"/>
              <a:gd name="connsiteX13199" fmla="*/ 956840 w 5286365"/>
              <a:gd name="connsiteY13199" fmla="*/ 799316 h 6857999"/>
              <a:gd name="connsiteX13200" fmla="*/ 960411 w 5286365"/>
              <a:gd name="connsiteY13200" fmla="*/ 802094 h 6857999"/>
              <a:gd name="connsiteX13201" fmla="*/ 962792 w 5286365"/>
              <a:gd name="connsiteY13201" fmla="*/ 805667 h 6857999"/>
              <a:gd name="connsiteX13202" fmla="*/ 964776 w 5286365"/>
              <a:gd name="connsiteY13202" fmla="*/ 809238 h 6857999"/>
              <a:gd name="connsiteX13203" fmla="*/ 966363 w 5286365"/>
              <a:gd name="connsiteY13203" fmla="*/ 812809 h 6857999"/>
              <a:gd name="connsiteX13204" fmla="*/ 969141 w 5286365"/>
              <a:gd name="connsiteY13204" fmla="*/ 820349 h 6857999"/>
              <a:gd name="connsiteX13205" fmla="*/ 970331 w 5286365"/>
              <a:gd name="connsiteY13205" fmla="*/ 824317 h 6857999"/>
              <a:gd name="connsiteX13206" fmla="*/ 972315 w 5286365"/>
              <a:gd name="connsiteY13206" fmla="*/ 828288 h 6857999"/>
              <a:gd name="connsiteX13207" fmla="*/ 975093 w 5286365"/>
              <a:gd name="connsiteY13207" fmla="*/ 831861 h 6857999"/>
              <a:gd name="connsiteX13208" fmla="*/ 977870 w 5286365"/>
              <a:gd name="connsiteY13208" fmla="*/ 835434 h 6857999"/>
              <a:gd name="connsiteX13209" fmla="*/ 981839 w 5286365"/>
              <a:gd name="connsiteY13209" fmla="*/ 839005 h 6857999"/>
              <a:gd name="connsiteX13210" fmla="*/ 987394 w 5286365"/>
              <a:gd name="connsiteY13210" fmla="*/ 841783 h 6857999"/>
              <a:gd name="connsiteX13211" fmla="*/ 992552 w 5286365"/>
              <a:gd name="connsiteY13211" fmla="*/ 833845 h 6857999"/>
              <a:gd name="connsiteX13212" fmla="*/ 996917 w 5286365"/>
              <a:gd name="connsiteY13212" fmla="*/ 824717 h 6857999"/>
              <a:gd name="connsiteX13213" fmla="*/ 1001679 w 5286365"/>
              <a:gd name="connsiteY13213" fmla="*/ 815191 h 6857999"/>
              <a:gd name="connsiteX13214" fmla="*/ 1005250 w 5286365"/>
              <a:gd name="connsiteY13214" fmla="*/ 805667 h 6857999"/>
              <a:gd name="connsiteX13215" fmla="*/ 1006441 w 5286365"/>
              <a:gd name="connsiteY13215" fmla="*/ 800507 h 6857999"/>
              <a:gd name="connsiteX13216" fmla="*/ 1007631 w 5286365"/>
              <a:gd name="connsiteY13216" fmla="*/ 796139 h 6857999"/>
              <a:gd name="connsiteX13217" fmla="*/ 1008028 w 5286365"/>
              <a:gd name="connsiteY13217" fmla="*/ 790981 h 6857999"/>
              <a:gd name="connsiteX13218" fmla="*/ 1008028 w 5286365"/>
              <a:gd name="connsiteY13218" fmla="*/ 786219 h 6857999"/>
              <a:gd name="connsiteX13219" fmla="*/ 1007631 w 5286365"/>
              <a:gd name="connsiteY13219" fmla="*/ 781457 h 6857999"/>
              <a:gd name="connsiteX13220" fmla="*/ 1006441 w 5286365"/>
              <a:gd name="connsiteY13220" fmla="*/ 777091 h 6857999"/>
              <a:gd name="connsiteX13221" fmla="*/ 1005250 w 5286365"/>
              <a:gd name="connsiteY13221" fmla="*/ 772725 h 6857999"/>
              <a:gd name="connsiteX13222" fmla="*/ 1002473 w 5286365"/>
              <a:gd name="connsiteY13222" fmla="*/ 767962 h 6857999"/>
              <a:gd name="connsiteX13223" fmla="*/ 1007631 w 5286365"/>
              <a:gd name="connsiteY13223" fmla="*/ 769945 h 6857999"/>
              <a:gd name="connsiteX13224" fmla="*/ 1012790 w 5286365"/>
              <a:gd name="connsiteY13224" fmla="*/ 771931 h 6857999"/>
              <a:gd name="connsiteX13225" fmla="*/ 1019139 w 5286365"/>
              <a:gd name="connsiteY13225" fmla="*/ 773122 h 6857999"/>
              <a:gd name="connsiteX13226" fmla="*/ 1026678 w 5286365"/>
              <a:gd name="connsiteY13226" fmla="*/ 773518 h 6857999"/>
              <a:gd name="connsiteX13227" fmla="*/ 1021123 w 5286365"/>
              <a:gd name="connsiteY13227" fmla="*/ 769549 h 6857999"/>
              <a:gd name="connsiteX13228" fmla="*/ 1016758 w 5286365"/>
              <a:gd name="connsiteY13228" fmla="*/ 765183 h 6857999"/>
              <a:gd name="connsiteX13229" fmla="*/ 1012790 w 5286365"/>
              <a:gd name="connsiteY13229" fmla="*/ 761214 h 6857999"/>
              <a:gd name="connsiteX13230" fmla="*/ 1009615 w 5286365"/>
              <a:gd name="connsiteY13230" fmla="*/ 756452 h 6857999"/>
              <a:gd name="connsiteX13231" fmla="*/ 1007631 w 5286365"/>
              <a:gd name="connsiteY13231" fmla="*/ 752086 h 6857999"/>
              <a:gd name="connsiteX13232" fmla="*/ 1006044 w 5286365"/>
              <a:gd name="connsiteY13232" fmla="*/ 747326 h 6857999"/>
              <a:gd name="connsiteX13233" fmla="*/ 1005647 w 5286365"/>
              <a:gd name="connsiteY13233" fmla="*/ 742560 h 6857999"/>
              <a:gd name="connsiteX13234" fmla="*/ 1005647 w 5286365"/>
              <a:gd name="connsiteY13234" fmla="*/ 737798 h 6857999"/>
              <a:gd name="connsiteX13235" fmla="*/ 1005647 w 5286365"/>
              <a:gd name="connsiteY13235" fmla="*/ 733038 h 6857999"/>
              <a:gd name="connsiteX13236" fmla="*/ 1006441 w 5286365"/>
              <a:gd name="connsiteY13236" fmla="*/ 727480 h 6857999"/>
              <a:gd name="connsiteX13237" fmla="*/ 1007631 w 5286365"/>
              <a:gd name="connsiteY13237" fmla="*/ 722323 h 6857999"/>
              <a:gd name="connsiteX13238" fmla="*/ 1009218 w 5286365"/>
              <a:gd name="connsiteY13238" fmla="*/ 716765 h 6857999"/>
              <a:gd name="connsiteX13239" fmla="*/ 1013187 w 5286365"/>
              <a:gd name="connsiteY13239" fmla="*/ 705651 h 6857999"/>
              <a:gd name="connsiteX13240" fmla="*/ 1017551 w 5286365"/>
              <a:gd name="connsiteY13240" fmla="*/ 694142 h 6857999"/>
              <a:gd name="connsiteX13241" fmla="*/ 1015964 w 5286365"/>
              <a:gd name="connsiteY13241" fmla="*/ 691762 h 6857999"/>
              <a:gd name="connsiteX13242" fmla="*/ 1015171 w 5286365"/>
              <a:gd name="connsiteY13242" fmla="*/ 691365 h 6857999"/>
              <a:gd name="connsiteX13243" fmla="*/ 1013980 w 5286365"/>
              <a:gd name="connsiteY13243" fmla="*/ 690969 h 6857999"/>
              <a:gd name="connsiteX13244" fmla="*/ 1011996 w 5286365"/>
              <a:gd name="connsiteY13244" fmla="*/ 690969 h 6857999"/>
              <a:gd name="connsiteX13245" fmla="*/ 1009218 w 5286365"/>
              <a:gd name="connsiteY13245" fmla="*/ 691762 h 6857999"/>
              <a:gd name="connsiteX13246" fmla="*/ 1006044 w 5286365"/>
              <a:gd name="connsiteY13246" fmla="*/ 692953 h 6857999"/>
              <a:gd name="connsiteX13247" fmla="*/ 1002473 w 5286365"/>
              <a:gd name="connsiteY13247" fmla="*/ 693746 h 6857999"/>
              <a:gd name="connsiteX13248" fmla="*/ 998505 w 5286365"/>
              <a:gd name="connsiteY13248" fmla="*/ 694142 h 6857999"/>
              <a:gd name="connsiteX13249" fmla="*/ 993743 w 5286365"/>
              <a:gd name="connsiteY13249" fmla="*/ 694142 h 6857999"/>
              <a:gd name="connsiteX13250" fmla="*/ 995727 w 5286365"/>
              <a:gd name="connsiteY13250" fmla="*/ 686205 h 6857999"/>
              <a:gd name="connsiteX13251" fmla="*/ 996917 w 5286365"/>
              <a:gd name="connsiteY13251" fmla="*/ 678268 h 6857999"/>
              <a:gd name="connsiteX13252" fmla="*/ 998901 w 5286365"/>
              <a:gd name="connsiteY13252" fmla="*/ 662788 h 6857999"/>
              <a:gd name="connsiteX13253" fmla="*/ 1000489 w 5286365"/>
              <a:gd name="connsiteY13253" fmla="*/ 647311 h 6857999"/>
              <a:gd name="connsiteX13254" fmla="*/ 1000489 w 5286365"/>
              <a:gd name="connsiteY13254" fmla="*/ 631436 h 6857999"/>
              <a:gd name="connsiteX13255" fmla="*/ 1000489 w 5286365"/>
              <a:gd name="connsiteY13255" fmla="*/ 615562 h 6857999"/>
              <a:gd name="connsiteX13256" fmla="*/ 999695 w 5286365"/>
              <a:gd name="connsiteY13256" fmla="*/ 600085 h 6857999"/>
              <a:gd name="connsiteX13257" fmla="*/ 997711 w 5286365"/>
              <a:gd name="connsiteY13257" fmla="*/ 567936 h 6857999"/>
              <a:gd name="connsiteX13258" fmla="*/ 996124 w 5286365"/>
              <a:gd name="connsiteY13258" fmla="*/ 551667 h 6857999"/>
              <a:gd name="connsiteX13259" fmla="*/ 995727 w 5286365"/>
              <a:gd name="connsiteY13259" fmla="*/ 535395 h 6857999"/>
              <a:gd name="connsiteX13260" fmla="*/ 994933 w 5286365"/>
              <a:gd name="connsiteY13260" fmla="*/ 518725 h 6857999"/>
              <a:gd name="connsiteX13261" fmla="*/ 994933 w 5286365"/>
              <a:gd name="connsiteY13261" fmla="*/ 502055 h 6857999"/>
              <a:gd name="connsiteX13262" fmla="*/ 996124 w 5286365"/>
              <a:gd name="connsiteY13262" fmla="*/ 484991 h 6857999"/>
              <a:gd name="connsiteX13263" fmla="*/ 998108 w 5286365"/>
              <a:gd name="connsiteY13263" fmla="*/ 467925 h 6857999"/>
              <a:gd name="connsiteX13264" fmla="*/ 999695 w 5286365"/>
              <a:gd name="connsiteY13264" fmla="*/ 459590 h 6857999"/>
              <a:gd name="connsiteX13265" fmla="*/ 1001679 w 5286365"/>
              <a:gd name="connsiteY13265" fmla="*/ 450861 h 6857999"/>
              <a:gd name="connsiteX13266" fmla="*/ 1003663 w 5286365"/>
              <a:gd name="connsiteY13266" fmla="*/ 441731 h 6857999"/>
              <a:gd name="connsiteX13267" fmla="*/ 1006044 w 5286365"/>
              <a:gd name="connsiteY13267" fmla="*/ 433000 h 6857999"/>
              <a:gd name="connsiteX13268" fmla="*/ 1005250 w 5286365"/>
              <a:gd name="connsiteY13268" fmla="*/ 431809 h 6857999"/>
              <a:gd name="connsiteX13269" fmla="*/ 1004060 w 5286365"/>
              <a:gd name="connsiteY13269" fmla="*/ 430620 h 6857999"/>
              <a:gd name="connsiteX13270" fmla="*/ 1003266 w 5286365"/>
              <a:gd name="connsiteY13270" fmla="*/ 429824 h 6857999"/>
              <a:gd name="connsiteX13271" fmla="*/ 1001679 w 5286365"/>
              <a:gd name="connsiteY13271" fmla="*/ 428634 h 6857999"/>
              <a:gd name="connsiteX13272" fmla="*/ 997711 w 5286365"/>
              <a:gd name="connsiteY13272" fmla="*/ 428238 h 6857999"/>
              <a:gd name="connsiteX13273" fmla="*/ 993743 w 5286365"/>
              <a:gd name="connsiteY13273" fmla="*/ 427843 h 6857999"/>
              <a:gd name="connsiteX13274" fmla="*/ 983426 w 5286365"/>
              <a:gd name="connsiteY13274" fmla="*/ 427843 h 6857999"/>
              <a:gd name="connsiteX13275" fmla="*/ 973902 w 5286365"/>
              <a:gd name="connsiteY13275" fmla="*/ 427445 h 6857999"/>
              <a:gd name="connsiteX13276" fmla="*/ 974696 w 5286365"/>
              <a:gd name="connsiteY13276" fmla="*/ 406806 h 6857999"/>
              <a:gd name="connsiteX13277" fmla="*/ 975490 w 5286365"/>
              <a:gd name="connsiteY13277" fmla="*/ 392520 h 6857999"/>
              <a:gd name="connsiteX13278" fmla="*/ 975886 w 5286365"/>
              <a:gd name="connsiteY13278" fmla="*/ 386169 h 6857999"/>
              <a:gd name="connsiteX13279" fmla="*/ 977077 w 5286365"/>
              <a:gd name="connsiteY13279" fmla="*/ 380216 h 6857999"/>
              <a:gd name="connsiteX13280" fmla="*/ 978664 w 5286365"/>
              <a:gd name="connsiteY13280" fmla="*/ 373072 h 6857999"/>
              <a:gd name="connsiteX13281" fmla="*/ 981045 w 5286365"/>
              <a:gd name="connsiteY13281" fmla="*/ 365135 h 6857999"/>
              <a:gd name="connsiteX13282" fmla="*/ 975490 w 5286365"/>
              <a:gd name="connsiteY13282" fmla="*/ 369106 h 6857999"/>
              <a:gd name="connsiteX13283" fmla="*/ 971918 w 5286365"/>
              <a:gd name="connsiteY13283" fmla="*/ 371484 h 6857999"/>
              <a:gd name="connsiteX13284" fmla="*/ 969537 w 5286365"/>
              <a:gd name="connsiteY13284" fmla="*/ 372281 h 6857999"/>
              <a:gd name="connsiteX13285" fmla="*/ 968347 w 5286365"/>
              <a:gd name="connsiteY13285" fmla="*/ 372281 h 6857999"/>
              <a:gd name="connsiteX13286" fmla="*/ 967950 w 5286365"/>
              <a:gd name="connsiteY13286" fmla="*/ 371484 h 6857999"/>
              <a:gd name="connsiteX13287" fmla="*/ 967553 w 5286365"/>
              <a:gd name="connsiteY13287" fmla="*/ 369499 h 6857999"/>
              <a:gd name="connsiteX13288" fmla="*/ 967950 w 5286365"/>
              <a:gd name="connsiteY13288" fmla="*/ 366722 h 6857999"/>
              <a:gd name="connsiteX13289" fmla="*/ 969537 w 5286365"/>
              <a:gd name="connsiteY13289" fmla="*/ 362357 h 6857999"/>
              <a:gd name="connsiteX13290" fmla="*/ 971522 w 5286365"/>
              <a:gd name="connsiteY13290" fmla="*/ 358391 h 6857999"/>
              <a:gd name="connsiteX13291" fmla="*/ 977077 w 5286365"/>
              <a:gd name="connsiteY13291" fmla="*/ 348467 h 6857999"/>
              <a:gd name="connsiteX13292" fmla="*/ 983426 w 5286365"/>
              <a:gd name="connsiteY13292" fmla="*/ 338544 h 6857999"/>
              <a:gd name="connsiteX13293" fmla="*/ 986997 w 5286365"/>
              <a:gd name="connsiteY13293" fmla="*/ 333781 h 6857999"/>
              <a:gd name="connsiteX13294" fmla="*/ 990568 w 5286365"/>
              <a:gd name="connsiteY13294" fmla="*/ 330610 h 6857999"/>
              <a:gd name="connsiteX13295" fmla="*/ 993743 w 5286365"/>
              <a:gd name="connsiteY13295" fmla="*/ 327431 h 6857999"/>
              <a:gd name="connsiteX13296" fmla="*/ 996521 w 5286365"/>
              <a:gd name="connsiteY13296" fmla="*/ 325448 h 6857999"/>
              <a:gd name="connsiteX13297" fmla="*/ 996124 w 5286365"/>
              <a:gd name="connsiteY13297" fmla="*/ 323463 h 6857999"/>
              <a:gd name="connsiteX13298" fmla="*/ 994933 w 5286365"/>
              <a:gd name="connsiteY13298" fmla="*/ 321875 h 6857999"/>
              <a:gd name="connsiteX13299" fmla="*/ 993743 w 5286365"/>
              <a:gd name="connsiteY13299" fmla="*/ 321080 h 6857999"/>
              <a:gd name="connsiteX13300" fmla="*/ 991759 w 5286365"/>
              <a:gd name="connsiteY13300" fmla="*/ 319890 h 6857999"/>
              <a:gd name="connsiteX13301" fmla="*/ 986997 w 5286365"/>
              <a:gd name="connsiteY13301" fmla="*/ 318700 h 6857999"/>
              <a:gd name="connsiteX13302" fmla="*/ 981442 w 5286365"/>
              <a:gd name="connsiteY13302" fmla="*/ 318304 h 6857999"/>
              <a:gd name="connsiteX13303" fmla="*/ 976680 w 5286365"/>
              <a:gd name="connsiteY13303" fmla="*/ 318304 h 6857999"/>
              <a:gd name="connsiteX13304" fmla="*/ 971125 w 5286365"/>
              <a:gd name="connsiteY13304" fmla="*/ 317509 h 6857999"/>
              <a:gd name="connsiteX13305" fmla="*/ 969141 w 5286365"/>
              <a:gd name="connsiteY13305" fmla="*/ 316714 h 6857999"/>
              <a:gd name="connsiteX13306" fmla="*/ 967157 w 5286365"/>
              <a:gd name="connsiteY13306" fmla="*/ 316320 h 6857999"/>
              <a:gd name="connsiteX13307" fmla="*/ 965569 w 5286365"/>
              <a:gd name="connsiteY13307" fmla="*/ 315526 h 6857999"/>
              <a:gd name="connsiteX13308" fmla="*/ 964379 w 5286365"/>
              <a:gd name="connsiteY13308" fmla="*/ 313938 h 6857999"/>
              <a:gd name="connsiteX13309" fmla="*/ 965569 w 5286365"/>
              <a:gd name="connsiteY13309" fmla="*/ 310366 h 6857999"/>
              <a:gd name="connsiteX13310" fmla="*/ 967553 w 5286365"/>
              <a:gd name="connsiteY13310" fmla="*/ 307985 h 6857999"/>
              <a:gd name="connsiteX13311" fmla="*/ 969537 w 5286365"/>
              <a:gd name="connsiteY13311" fmla="*/ 306397 h 6857999"/>
              <a:gd name="connsiteX13312" fmla="*/ 972315 w 5286365"/>
              <a:gd name="connsiteY13312" fmla="*/ 305207 h 6857999"/>
              <a:gd name="connsiteX13313" fmla="*/ 975490 w 5286365"/>
              <a:gd name="connsiteY13313" fmla="*/ 305207 h 6857999"/>
              <a:gd name="connsiteX13314" fmla="*/ 979061 w 5286365"/>
              <a:gd name="connsiteY13314" fmla="*/ 305207 h 6857999"/>
              <a:gd name="connsiteX13315" fmla="*/ 986600 w 5286365"/>
              <a:gd name="connsiteY13315" fmla="*/ 305999 h 6857999"/>
              <a:gd name="connsiteX13316" fmla="*/ 994140 w 5286365"/>
              <a:gd name="connsiteY13316" fmla="*/ 306794 h 6857999"/>
              <a:gd name="connsiteX13317" fmla="*/ 997711 w 5286365"/>
              <a:gd name="connsiteY13317" fmla="*/ 306794 h 6857999"/>
              <a:gd name="connsiteX13318" fmla="*/ 1001282 w 5286365"/>
              <a:gd name="connsiteY13318" fmla="*/ 306397 h 6857999"/>
              <a:gd name="connsiteX13319" fmla="*/ 1004457 w 5286365"/>
              <a:gd name="connsiteY13319" fmla="*/ 304809 h 6857999"/>
              <a:gd name="connsiteX13320" fmla="*/ 1007631 w 5286365"/>
              <a:gd name="connsiteY13320" fmla="*/ 303222 h 6857999"/>
              <a:gd name="connsiteX13321" fmla="*/ 1010012 w 5286365"/>
              <a:gd name="connsiteY13321" fmla="*/ 300445 h 6857999"/>
              <a:gd name="connsiteX13322" fmla="*/ 1011996 w 5286365"/>
              <a:gd name="connsiteY13322" fmla="*/ 296872 h 6857999"/>
              <a:gd name="connsiteX13323" fmla="*/ 1006044 w 5286365"/>
              <a:gd name="connsiteY13323" fmla="*/ 294096 h 6857999"/>
              <a:gd name="connsiteX13324" fmla="*/ 1001679 w 5286365"/>
              <a:gd name="connsiteY13324" fmla="*/ 291317 h 6857999"/>
              <a:gd name="connsiteX13325" fmla="*/ 997711 w 5286365"/>
              <a:gd name="connsiteY13325" fmla="*/ 288141 h 6857999"/>
              <a:gd name="connsiteX13326" fmla="*/ 994537 w 5286365"/>
              <a:gd name="connsiteY13326" fmla="*/ 284568 h 6857999"/>
              <a:gd name="connsiteX13327" fmla="*/ 992552 w 5286365"/>
              <a:gd name="connsiteY13327" fmla="*/ 281396 h 6857999"/>
              <a:gd name="connsiteX13328" fmla="*/ 990568 w 5286365"/>
              <a:gd name="connsiteY13328" fmla="*/ 277823 h 6857999"/>
              <a:gd name="connsiteX13329" fmla="*/ 989378 w 5286365"/>
              <a:gd name="connsiteY13329" fmla="*/ 273853 h 6857999"/>
              <a:gd name="connsiteX13330" fmla="*/ 988584 w 5286365"/>
              <a:gd name="connsiteY13330" fmla="*/ 269885 h 6857999"/>
              <a:gd name="connsiteX13331" fmla="*/ 987394 w 5286365"/>
              <a:gd name="connsiteY13331" fmla="*/ 260757 h 6857999"/>
              <a:gd name="connsiteX13332" fmla="*/ 986204 w 5286365"/>
              <a:gd name="connsiteY13332" fmla="*/ 251232 h 6857999"/>
              <a:gd name="connsiteX13333" fmla="*/ 985013 w 5286365"/>
              <a:gd name="connsiteY13333" fmla="*/ 245677 h 6857999"/>
              <a:gd name="connsiteX13334" fmla="*/ 983426 w 5286365"/>
              <a:gd name="connsiteY13334" fmla="*/ 240120 h 6857999"/>
              <a:gd name="connsiteX13335" fmla="*/ 981442 w 5286365"/>
              <a:gd name="connsiteY13335" fmla="*/ 234562 h 6857999"/>
              <a:gd name="connsiteX13336" fmla="*/ 979061 w 5286365"/>
              <a:gd name="connsiteY13336" fmla="*/ 228612 h 6857999"/>
              <a:gd name="connsiteX13337" fmla="*/ 980648 w 5286365"/>
              <a:gd name="connsiteY13337" fmla="*/ 226628 h 6857999"/>
              <a:gd name="connsiteX13338" fmla="*/ 981839 w 5286365"/>
              <a:gd name="connsiteY13338" fmla="*/ 225435 h 6857999"/>
              <a:gd name="connsiteX13339" fmla="*/ 983426 w 5286365"/>
              <a:gd name="connsiteY13339" fmla="*/ 225435 h 6857999"/>
              <a:gd name="connsiteX13340" fmla="*/ 984616 w 5286365"/>
              <a:gd name="connsiteY13340" fmla="*/ 225832 h 6857999"/>
              <a:gd name="connsiteX13341" fmla="*/ 985410 w 5286365"/>
              <a:gd name="connsiteY13341" fmla="*/ 227420 h 6857999"/>
              <a:gd name="connsiteX13342" fmla="*/ 986600 w 5286365"/>
              <a:gd name="connsiteY13342" fmla="*/ 229405 h 6857999"/>
              <a:gd name="connsiteX13343" fmla="*/ 988584 w 5286365"/>
              <a:gd name="connsiteY13343" fmla="*/ 234961 h 6857999"/>
              <a:gd name="connsiteX13344" fmla="*/ 991759 w 5286365"/>
              <a:gd name="connsiteY13344" fmla="*/ 248057 h 6857999"/>
              <a:gd name="connsiteX13345" fmla="*/ 993743 w 5286365"/>
              <a:gd name="connsiteY13345" fmla="*/ 253613 h 6857999"/>
              <a:gd name="connsiteX13346" fmla="*/ 994537 w 5286365"/>
              <a:gd name="connsiteY13346" fmla="*/ 255599 h 6857999"/>
              <a:gd name="connsiteX13347" fmla="*/ 995727 w 5286365"/>
              <a:gd name="connsiteY13347" fmla="*/ 257186 h 6857999"/>
              <a:gd name="connsiteX13348" fmla="*/ 1002076 w 5286365"/>
              <a:gd name="connsiteY13348" fmla="*/ 257186 h 6857999"/>
              <a:gd name="connsiteX13349" fmla="*/ 1007234 w 5286365"/>
              <a:gd name="connsiteY13349" fmla="*/ 256787 h 6857999"/>
              <a:gd name="connsiteX13350" fmla="*/ 1011203 w 5286365"/>
              <a:gd name="connsiteY13350" fmla="*/ 255599 h 6857999"/>
              <a:gd name="connsiteX13351" fmla="*/ 1014774 w 5286365"/>
              <a:gd name="connsiteY13351" fmla="*/ 253613 h 6857999"/>
              <a:gd name="connsiteX13352" fmla="*/ 1016758 w 5286365"/>
              <a:gd name="connsiteY13352" fmla="*/ 250438 h 6857999"/>
              <a:gd name="connsiteX13353" fmla="*/ 1018345 w 5286365"/>
              <a:gd name="connsiteY13353" fmla="*/ 247661 h 6857999"/>
              <a:gd name="connsiteX13354" fmla="*/ 1019139 w 5286365"/>
              <a:gd name="connsiteY13354" fmla="*/ 244088 h 6857999"/>
              <a:gd name="connsiteX13355" fmla="*/ 1019536 w 5286365"/>
              <a:gd name="connsiteY13355" fmla="*/ 240515 h 6857999"/>
              <a:gd name="connsiteX13356" fmla="*/ 1020329 w 5286365"/>
              <a:gd name="connsiteY13356" fmla="*/ 236149 h 6857999"/>
              <a:gd name="connsiteX13357" fmla="*/ 1019536 w 5286365"/>
              <a:gd name="connsiteY13357" fmla="*/ 232185 h 6857999"/>
              <a:gd name="connsiteX13358" fmla="*/ 1019139 w 5286365"/>
              <a:gd name="connsiteY13358" fmla="*/ 223055 h 6857999"/>
              <a:gd name="connsiteX13359" fmla="*/ 1018345 w 5286365"/>
              <a:gd name="connsiteY13359" fmla="*/ 213925 h 6857999"/>
              <a:gd name="connsiteX13360" fmla="*/ 1018742 w 5286365"/>
              <a:gd name="connsiteY13360" fmla="*/ 209959 h 6857999"/>
              <a:gd name="connsiteX13361" fmla="*/ 1018742 w 5286365"/>
              <a:gd name="connsiteY13361" fmla="*/ 205990 h 6857999"/>
              <a:gd name="connsiteX13362" fmla="*/ 1018742 w 5286365"/>
              <a:gd name="connsiteY13362" fmla="*/ 204004 h 6857999"/>
              <a:gd name="connsiteX13363" fmla="*/ 1018345 w 5286365"/>
              <a:gd name="connsiteY13363" fmla="*/ 202417 h 6857999"/>
              <a:gd name="connsiteX13364" fmla="*/ 1016758 w 5286365"/>
              <a:gd name="connsiteY13364" fmla="*/ 200831 h 6857999"/>
              <a:gd name="connsiteX13365" fmla="*/ 1014774 w 5286365"/>
              <a:gd name="connsiteY13365" fmla="*/ 200433 h 6857999"/>
              <a:gd name="connsiteX13366" fmla="*/ 1012790 w 5286365"/>
              <a:gd name="connsiteY13366" fmla="*/ 200037 h 6857999"/>
              <a:gd name="connsiteX13367" fmla="*/ 1009615 w 5286365"/>
              <a:gd name="connsiteY13367" fmla="*/ 199244 h 6857999"/>
              <a:gd name="connsiteX13368" fmla="*/ 1003663 w 5286365"/>
              <a:gd name="connsiteY13368" fmla="*/ 200037 h 6857999"/>
              <a:gd name="connsiteX13369" fmla="*/ 990172 w 5286365"/>
              <a:gd name="connsiteY13369" fmla="*/ 200831 h 6857999"/>
              <a:gd name="connsiteX13370" fmla="*/ 984219 w 5286365"/>
              <a:gd name="connsiteY13370" fmla="*/ 200831 h 6857999"/>
              <a:gd name="connsiteX13371" fmla="*/ 981045 w 5286365"/>
              <a:gd name="connsiteY13371" fmla="*/ 200831 h 6857999"/>
              <a:gd name="connsiteX13372" fmla="*/ 979061 w 5286365"/>
              <a:gd name="connsiteY13372" fmla="*/ 200433 h 6857999"/>
              <a:gd name="connsiteX13373" fmla="*/ 979855 w 5286365"/>
              <a:gd name="connsiteY13373" fmla="*/ 196464 h 6857999"/>
              <a:gd name="connsiteX13374" fmla="*/ 981442 w 5286365"/>
              <a:gd name="connsiteY13374" fmla="*/ 193287 h 6857999"/>
              <a:gd name="connsiteX13375" fmla="*/ 984219 w 5286365"/>
              <a:gd name="connsiteY13375" fmla="*/ 190511 h 6857999"/>
              <a:gd name="connsiteX13376" fmla="*/ 986997 w 5286365"/>
              <a:gd name="connsiteY13376" fmla="*/ 187735 h 6857999"/>
              <a:gd name="connsiteX13377" fmla="*/ 993743 w 5286365"/>
              <a:gd name="connsiteY13377" fmla="*/ 183367 h 6857999"/>
              <a:gd name="connsiteX13378" fmla="*/ 1000092 w 5286365"/>
              <a:gd name="connsiteY13378" fmla="*/ 179001 h 6857999"/>
              <a:gd name="connsiteX13379" fmla="*/ 1003663 w 5286365"/>
              <a:gd name="connsiteY13379" fmla="*/ 176223 h 6857999"/>
              <a:gd name="connsiteX13380" fmla="*/ 1006044 w 5286365"/>
              <a:gd name="connsiteY13380" fmla="*/ 173843 h 6857999"/>
              <a:gd name="connsiteX13381" fmla="*/ 1008425 w 5286365"/>
              <a:gd name="connsiteY13381" fmla="*/ 171460 h 6857999"/>
              <a:gd name="connsiteX13382" fmla="*/ 1010806 w 5286365"/>
              <a:gd name="connsiteY13382" fmla="*/ 167889 h 6857999"/>
              <a:gd name="connsiteX13383" fmla="*/ 1011599 w 5286365"/>
              <a:gd name="connsiteY13383" fmla="*/ 164318 h 6857999"/>
              <a:gd name="connsiteX13384" fmla="*/ 1011996 w 5286365"/>
              <a:gd name="connsiteY13384" fmla="*/ 159950 h 6857999"/>
              <a:gd name="connsiteX13385" fmla="*/ 1011599 w 5286365"/>
              <a:gd name="connsiteY13385" fmla="*/ 154793 h 6857999"/>
              <a:gd name="connsiteX13386" fmla="*/ 1010012 w 5286365"/>
              <a:gd name="connsiteY13386" fmla="*/ 149237 h 6857999"/>
              <a:gd name="connsiteX13387" fmla="*/ 1008425 w 5286365"/>
              <a:gd name="connsiteY13387" fmla="*/ 146855 h 6857999"/>
              <a:gd name="connsiteX13388" fmla="*/ 1006441 w 5286365"/>
              <a:gd name="connsiteY13388" fmla="*/ 144871 h 6857999"/>
              <a:gd name="connsiteX13389" fmla="*/ 1005250 w 5286365"/>
              <a:gd name="connsiteY13389" fmla="*/ 144077 h 6857999"/>
              <a:gd name="connsiteX13390" fmla="*/ 1003266 w 5286365"/>
              <a:gd name="connsiteY13390" fmla="*/ 143679 h 6857999"/>
              <a:gd name="connsiteX13391" fmla="*/ 1001282 w 5286365"/>
              <a:gd name="connsiteY13391" fmla="*/ 143679 h 6857999"/>
              <a:gd name="connsiteX13392" fmla="*/ 998901 w 5286365"/>
              <a:gd name="connsiteY13392" fmla="*/ 144077 h 6857999"/>
              <a:gd name="connsiteX13393" fmla="*/ 994933 w 5286365"/>
              <a:gd name="connsiteY13393" fmla="*/ 145664 h 6857999"/>
              <a:gd name="connsiteX13394" fmla="*/ 990568 w 5286365"/>
              <a:gd name="connsiteY13394" fmla="*/ 147252 h 6857999"/>
              <a:gd name="connsiteX13395" fmla="*/ 988584 w 5286365"/>
              <a:gd name="connsiteY13395" fmla="*/ 147649 h 6857999"/>
              <a:gd name="connsiteX13396" fmla="*/ 986600 w 5286365"/>
              <a:gd name="connsiteY13396" fmla="*/ 148045 h 6857999"/>
              <a:gd name="connsiteX13397" fmla="*/ 984219 w 5286365"/>
              <a:gd name="connsiteY13397" fmla="*/ 147649 h 6857999"/>
              <a:gd name="connsiteX13398" fmla="*/ 981839 w 5286365"/>
              <a:gd name="connsiteY13398" fmla="*/ 147252 h 6857999"/>
              <a:gd name="connsiteX13399" fmla="*/ 979855 w 5286365"/>
              <a:gd name="connsiteY13399" fmla="*/ 145664 h 6857999"/>
              <a:gd name="connsiteX13400" fmla="*/ 977870 w 5286365"/>
              <a:gd name="connsiteY13400" fmla="*/ 143679 h 6857999"/>
              <a:gd name="connsiteX13401" fmla="*/ 981442 w 5286365"/>
              <a:gd name="connsiteY13401" fmla="*/ 141697 h 6857999"/>
              <a:gd name="connsiteX13402" fmla="*/ 984616 w 5286365"/>
              <a:gd name="connsiteY13402" fmla="*/ 139711 h 6857999"/>
              <a:gd name="connsiteX13403" fmla="*/ 986997 w 5286365"/>
              <a:gd name="connsiteY13403" fmla="*/ 137725 h 6857999"/>
              <a:gd name="connsiteX13404" fmla="*/ 989378 w 5286365"/>
              <a:gd name="connsiteY13404" fmla="*/ 135345 h 6857999"/>
              <a:gd name="connsiteX13405" fmla="*/ 993743 w 5286365"/>
              <a:gd name="connsiteY13405" fmla="*/ 129789 h 6857999"/>
              <a:gd name="connsiteX13406" fmla="*/ 996521 w 5286365"/>
              <a:gd name="connsiteY13406" fmla="*/ 124234 h 6857999"/>
              <a:gd name="connsiteX13407" fmla="*/ 998901 w 5286365"/>
              <a:gd name="connsiteY13407" fmla="*/ 118279 h 6857999"/>
              <a:gd name="connsiteX13408" fmla="*/ 1001282 w 5286365"/>
              <a:gd name="connsiteY13408" fmla="*/ 111135 h 6857999"/>
              <a:gd name="connsiteX13409" fmla="*/ 1002076 w 5286365"/>
              <a:gd name="connsiteY13409" fmla="*/ 104389 h 6857999"/>
              <a:gd name="connsiteX13410" fmla="*/ 1003266 w 5286365"/>
              <a:gd name="connsiteY13410" fmla="*/ 96849 h 6857999"/>
              <a:gd name="connsiteX13411" fmla="*/ 1004457 w 5286365"/>
              <a:gd name="connsiteY13411" fmla="*/ 82559 h 6857999"/>
              <a:gd name="connsiteX13412" fmla="*/ 1005647 w 5286365"/>
              <a:gd name="connsiteY13412" fmla="*/ 75415 h 6857999"/>
              <a:gd name="connsiteX13413" fmla="*/ 1006441 w 5286365"/>
              <a:gd name="connsiteY13413" fmla="*/ 67877 h 6857999"/>
              <a:gd name="connsiteX13414" fmla="*/ 1008028 w 5286365"/>
              <a:gd name="connsiteY13414" fmla="*/ 60733 h 6857999"/>
              <a:gd name="connsiteX13415" fmla="*/ 1010012 w 5286365"/>
              <a:gd name="connsiteY13415" fmla="*/ 53985 h 6857999"/>
              <a:gd name="connsiteX13416" fmla="*/ 1013187 w 5286365"/>
              <a:gd name="connsiteY13416" fmla="*/ 47240 h 6857999"/>
              <a:gd name="connsiteX13417" fmla="*/ 1016758 w 5286365"/>
              <a:gd name="connsiteY13417" fmla="*/ 41286 h 6857999"/>
              <a:gd name="connsiteX13418" fmla="*/ 1019536 w 5286365"/>
              <a:gd name="connsiteY13418" fmla="*/ 41685 h 6857999"/>
              <a:gd name="connsiteX13419" fmla="*/ 1021520 w 5286365"/>
              <a:gd name="connsiteY13419" fmla="*/ 43270 h 6857999"/>
              <a:gd name="connsiteX13420" fmla="*/ 1023107 w 5286365"/>
              <a:gd name="connsiteY13420" fmla="*/ 45256 h 6857999"/>
              <a:gd name="connsiteX13421" fmla="*/ 1023504 w 5286365"/>
              <a:gd name="connsiteY13421" fmla="*/ 48035 h 6857999"/>
              <a:gd name="connsiteX13422" fmla="*/ 1024297 w 5286365"/>
              <a:gd name="connsiteY13422" fmla="*/ 52794 h 6857999"/>
              <a:gd name="connsiteX13423" fmla="*/ 1024694 w 5286365"/>
              <a:gd name="connsiteY13423" fmla="*/ 58350 h 6857999"/>
              <a:gd name="connsiteX13424" fmla="*/ 1028662 w 5286365"/>
              <a:gd name="connsiteY13424" fmla="*/ 57558 h 6857999"/>
              <a:gd name="connsiteX13425" fmla="*/ 1031043 w 5286365"/>
              <a:gd name="connsiteY13425" fmla="*/ 56367 h 6857999"/>
              <a:gd name="connsiteX13426" fmla="*/ 1033027 w 5286365"/>
              <a:gd name="connsiteY13426" fmla="*/ 54778 h 6857999"/>
              <a:gd name="connsiteX13427" fmla="*/ 1034217 w 5286365"/>
              <a:gd name="connsiteY13427" fmla="*/ 53192 h 6857999"/>
              <a:gd name="connsiteX13428" fmla="*/ 1034217 w 5286365"/>
              <a:gd name="connsiteY13428" fmla="*/ 52001 h 6857999"/>
              <a:gd name="connsiteX13429" fmla="*/ 1033821 w 5286365"/>
              <a:gd name="connsiteY13429" fmla="*/ 50016 h 6857999"/>
              <a:gd name="connsiteX13430" fmla="*/ 1031837 w 5286365"/>
              <a:gd name="connsiteY13430" fmla="*/ 46443 h 6857999"/>
              <a:gd name="connsiteX13431" fmla="*/ 1028662 w 5286365"/>
              <a:gd name="connsiteY13431" fmla="*/ 42476 h 6857999"/>
              <a:gd name="connsiteX13432" fmla="*/ 1025488 w 5286365"/>
              <a:gd name="connsiteY13432" fmla="*/ 37715 h 6857999"/>
              <a:gd name="connsiteX13433" fmla="*/ 1024694 w 5286365"/>
              <a:gd name="connsiteY13433" fmla="*/ 35732 h 6857999"/>
              <a:gd name="connsiteX13434" fmla="*/ 1024297 w 5286365"/>
              <a:gd name="connsiteY13434" fmla="*/ 33748 h 6857999"/>
              <a:gd name="connsiteX13435" fmla="*/ 1024297 w 5286365"/>
              <a:gd name="connsiteY13435" fmla="*/ 31764 h 6857999"/>
              <a:gd name="connsiteX13436" fmla="*/ 1024694 w 5286365"/>
              <a:gd name="connsiteY13436" fmla="*/ 29777 h 6857999"/>
              <a:gd name="connsiteX13437" fmla="*/ 1019139 w 5286365"/>
              <a:gd name="connsiteY13437" fmla="*/ 31764 h 6857999"/>
              <a:gd name="connsiteX13438" fmla="*/ 1014774 w 5286365"/>
              <a:gd name="connsiteY13438" fmla="*/ 34143 h 6857999"/>
              <a:gd name="connsiteX13439" fmla="*/ 1012790 w 5286365"/>
              <a:gd name="connsiteY13439" fmla="*/ 35732 h 6857999"/>
              <a:gd name="connsiteX13440" fmla="*/ 1010806 w 5286365"/>
              <a:gd name="connsiteY13440" fmla="*/ 37319 h 6857999"/>
              <a:gd name="connsiteX13441" fmla="*/ 1009615 w 5286365"/>
              <a:gd name="connsiteY13441" fmla="*/ 39303 h 6857999"/>
              <a:gd name="connsiteX13442" fmla="*/ 1008425 w 5286365"/>
              <a:gd name="connsiteY13442" fmla="*/ 41286 h 6857999"/>
              <a:gd name="connsiteX13443" fmla="*/ 1008028 w 5286365"/>
              <a:gd name="connsiteY13443" fmla="*/ 36128 h 6857999"/>
              <a:gd name="connsiteX13444" fmla="*/ 1008425 w 5286365"/>
              <a:gd name="connsiteY13444" fmla="*/ 29777 h 6857999"/>
              <a:gd name="connsiteX13445" fmla="*/ 1009218 w 5286365"/>
              <a:gd name="connsiteY13445" fmla="*/ 22631 h 6857999"/>
              <a:gd name="connsiteX13446" fmla="*/ 1010806 w 5286365"/>
              <a:gd name="connsiteY13446" fmla="*/ 14697 h 6857999"/>
              <a:gd name="connsiteX13447" fmla="*/ 1013187 w 5286365"/>
              <a:gd name="connsiteY13447" fmla="*/ 6361 h 6857999"/>
              <a:gd name="connsiteX13448" fmla="*/ 600397 w 5286365"/>
              <a:gd name="connsiteY13448" fmla="*/ 0 h 6857999"/>
              <a:gd name="connsiteX13449" fmla="*/ 720203 w 5286365"/>
              <a:gd name="connsiteY13449" fmla="*/ 0 h 6857999"/>
              <a:gd name="connsiteX13450" fmla="*/ 718084 w 5286365"/>
              <a:gd name="connsiteY13450" fmla="*/ 3183 h 6857999"/>
              <a:gd name="connsiteX13451" fmla="*/ 716103 w 5286365"/>
              <a:gd name="connsiteY13451" fmla="*/ 6754 h 6857999"/>
              <a:gd name="connsiteX13452" fmla="*/ 711744 w 5286365"/>
              <a:gd name="connsiteY13452" fmla="*/ 13898 h 6857999"/>
              <a:gd name="connsiteX13453" fmla="*/ 709762 w 5286365"/>
              <a:gd name="connsiteY13453" fmla="*/ 17469 h 6857999"/>
              <a:gd name="connsiteX13454" fmla="*/ 707385 w 5286365"/>
              <a:gd name="connsiteY13454" fmla="*/ 20248 h 6857999"/>
              <a:gd name="connsiteX13455" fmla="*/ 704215 w 5286365"/>
              <a:gd name="connsiteY13455" fmla="*/ 23421 h 6857999"/>
              <a:gd name="connsiteX13456" fmla="*/ 701045 w 5286365"/>
              <a:gd name="connsiteY13456" fmla="*/ 25805 h 6857999"/>
              <a:gd name="connsiteX13457" fmla="*/ 696686 w 5286365"/>
              <a:gd name="connsiteY13457" fmla="*/ 27789 h 6857999"/>
              <a:gd name="connsiteX13458" fmla="*/ 691931 w 5286365"/>
              <a:gd name="connsiteY13458" fmla="*/ 29377 h 6857999"/>
              <a:gd name="connsiteX13459" fmla="*/ 686383 w 5286365"/>
              <a:gd name="connsiteY13459" fmla="*/ 30565 h 6857999"/>
              <a:gd name="connsiteX13460" fmla="*/ 679250 w 5286365"/>
              <a:gd name="connsiteY13460" fmla="*/ 30565 h 6857999"/>
              <a:gd name="connsiteX13461" fmla="*/ 682420 w 5286365"/>
              <a:gd name="connsiteY13461" fmla="*/ 35728 h 6857999"/>
              <a:gd name="connsiteX13462" fmla="*/ 685194 w 5286365"/>
              <a:gd name="connsiteY13462" fmla="*/ 41281 h 6857999"/>
              <a:gd name="connsiteX13463" fmla="*/ 688760 w 5286365"/>
              <a:gd name="connsiteY13463" fmla="*/ 46441 h 6857999"/>
              <a:gd name="connsiteX13464" fmla="*/ 692327 w 5286365"/>
              <a:gd name="connsiteY13464" fmla="*/ 50808 h 6857999"/>
              <a:gd name="connsiteX13465" fmla="*/ 696686 w 5286365"/>
              <a:gd name="connsiteY13465" fmla="*/ 55569 h 6857999"/>
              <a:gd name="connsiteX13466" fmla="*/ 701441 w 5286365"/>
              <a:gd name="connsiteY13466" fmla="*/ 59539 h 6857999"/>
              <a:gd name="connsiteX13467" fmla="*/ 706989 w 5286365"/>
              <a:gd name="connsiteY13467" fmla="*/ 63109 h 6857999"/>
              <a:gd name="connsiteX13468" fmla="*/ 712933 w 5286365"/>
              <a:gd name="connsiteY13468" fmla="*/ 66680 h 6857999"/>
              <a:gd name="connsiteX13469" fmla="*/ 719273 w 5286365"/>
              <a:gd name="connsiteY13469" fmla="*/ 69459 h 6857999"/>
              <a:gd name="connsiteX13470" fmla="*/ 726405 w 5286365"/>
              <a:gd name="connsiteY13470" fmla="*/ 72238 h 6857999"/>
              <a:gd name="connsiteX13471" fmla="*/ 733934 w 5286365"/>
              <a:gd name="connsiteY13471" fmla="*/ 73428 h 6857999"/>
              <a:gd name="connsiteX13472" fmla="*/ 742652 w 5286365"/>
              <a:gd name="connsiteY13472" fmla="*/ 75016 h 6857999"/>
              <a:gd name="connsiteX13473" fmla="*/ 751370 w 5286365"/>
              <a:gd name="connsiteY13473" fmla="*/ 76205 h 6857999"/>
              <a:gd name="connsiteX13474" fmla="*/ 761673 w 5286365"/>
              <a:gd name="connsiteY13474" fmla="*/ 76605 h 6857999"/>
              <a:gd name="connsiteX13475" fmla="*/ 772372 w 5286365"/>
              <a:gd name="connsiteY13475" fmla="*/ 76605 h 6857999"/>
              <a:gd name="connsiteX13476" fmla="*/ 784260 w 5286365"/>
              <a:gd name="connsiteY13476" fmla="*/ 75411 h 6857999"/>
              <a:gd name="connsiteX13477" fmla="*/ 788619 w 5286365"/>
              <a:gd name="connsiteY13477" fmla="*/ 80969 h 6857999"/>
              <a:gd name="connsiteX13478" fmla="*/ 792978 w 5286365"/>
              <a:gd name="connsiteY13478" fmla="*/ 86921 h 6857999"/>
              <a:gd name="connsiteX13479" fmla="*/ 796544 w 5286365"/>
              <a:gd name="connsiteY13479" fmla="*/ 92477 h 6857999"/>
              <a:gd name="connsiteX13480" fmla="*/ 799714 w 5286365"/>
              <a:gd name="connsiteY13480" fmla="*/ 98829 h 6857999"/>
              <a:gd name="connsiteX13481" fmla="*/ 802092 w 5286365"/>
              <a:gd name="connsiteY13481" fmla="*/ 104781 h 6857999"/>
              <a:gd name="connsiteX13482" fmla="*/ 804469 w 5286365"/>
              <a:gd name="connsiteY13482" fmla="*/ 110336 h 6857999"/>
              <a:gd name="connsiteX13483" fmla="*/ 806054 w 5286365"/>
              <a:gd name="connsiteY13483" fmla="*/ 116291 h 6857999"/>
              <a:gd name="connsiteX13484" fmla="*/ 807243 w 5286365"/>
              <a:gd name="connsiteY13484" fmla="*/ 122245 h 6857999"/>
              <a:gd name="connsiteX13485" fmla="*/ 807639 w 5286365"/>
              <a:gd name="connsiteY13485" fmla="*/ 128593 h 6857999"/>
              <a:gd name="connsiteX13486" fmla="*/ 808036 w 5286365"/>
              <a:gd name="connsiteY13486" fmla="*/ 134943 h 6857999"/>
              <a:gd name="connsiteX13487" fmla="*/ 808036 w 5286365"/>
              <a:gd name="connsiteY13487" fmla="*/ 140896 h 6857999"/>
              <a:gd name="connsiteX13488" fmla="*/ 807243 w 5286365"/>
              <a:gd name="connsiteY13488" fmla="*/ 146848 h 6857999"/>
              <a:gd name="connsiteX13489" fmla="*/ 806451 w 5286365"/>
              <a:gd name="connsiteY13489" fmla="*/ 152805 h 6857999"/>
              <a:gd name="connsiteX13490" fmla="*/ 805262 w 5286365"/>
              <a:gd name="connsiteY13490" fmla="*/ 158757 h 6857999"/>
              <a:gd name="connsiteX13491" fmla="*/ 803677 w 5286365"/>
              <a:gd name="connsiteY13491" fmla="*/ 164312 h 6857999"/>
              <a:gd name="connsiteX13492" fmla="*/ 801696 w 5286365"/>
              <a:gd name="connsiteY13492" fmla="*/ 170266 h 6857999"/>
              <a:gd name="connsiteX13493" fmla="*/ 798922 w 5286365"/>
              <a:gd name="connsiteY13493" fmla="*/ 176616 h 6857999"/>
              <a:gd name="connsiteX13494" fmla="*/ 796544 w 5286365"/>
              <a:gd name="connsiteY13494" fmla="*/ 181774 h 6857999"/>
              <a:gd name="connsiteX13495" fmla="*/ 790600 w 5286365"/>
              <a:gd name="connsiteY13495" fmla="*/ 192888 h 6857999"/>
              <a:gd name="connsiteX13496" fmla="*/ 783467 w 5286365"/>
              <a:gd name="connsiteY13496" fmla="*/ 203603 h 6857999"/>
              <a:gd name="connsiteX13497" fmla="*/ 775542 w 5286365"/>
              <a:gd name="connsiteY13497" fmla="*/ 213526 h 6857999"/>
              <a:gd name="connsiteX13498" fmla="*/ 767221 w 5286365"/>
              <a:gd name="connsiteY13498" fmla="*/ 223050 h 6857999"/>
              <a:gd name="connsiteX13499" fmla="*/ 758107 w 5286365"/>
              <a:gd name="connsiteY13499" fmla="*/ 231780 h 6857999"/>
              <a:gd name="connsiteX13500" fmla="*/ 747804 w 5286365"/>
              <a:gd name="connsiteY13500" fmla="*/ 239323 h 6857999"/>
              <a:gd name="connsiteX13501" fmla="*/ 738293 w 5286365"/>
              <a:gd name="connsiteY13501" fmla="*/ 246067 h 6857999"/>
              <a:gd name="connsiteX13502" fmla="*/ 720065 w 5286365"/>
              <a:gd name="connsiteY13502" fmla="*/ 249245 h 6857999"/>
              <a:gd name="connsiteX13503" fmla="*/ 702233 w 5286365"/>
              <a:gd name="connsiteY13503" fmla="*/ 251226 h 6857999"/>
              <a:gd name="connsiteX13504" fmla="*/ 685987 w 5286365"/>
              <a:gd name="connsiteY13504" fmla="*/ 252419 h 6857999"/>
              <a:gd name="connsiteX13505" fmla="*/ 669740 w 5286365"/>
              <a:gd name="connsiteY13505" fmla="*/ 252419 h 6857999"/>
              <a:gd name="connsiteX13506" fmla="*/ 654682 w 5286365"/>
              <a:gd name="connsiteY13506" fmla="*/ 251624 h 6857999"/>
              <a:gd name="connsiteX13507" fmla="*/ 640416 w 5286365"/>
              <a:gd name="connsiteY13507" fmla="*/ 250038 h 6857999"/>
              <a:gd name="connsiteX13508" fmla="*/ 626547 w 5286365"/>
              <a:gd name="connsiteY13508" fmla="*/ 247655 h 6857999"/>
              <a:gd name="connsiteX13509" fmla="*/ 614263 w 5286365"/>
              <a:gd name="connsiteY13509" fmla="*/ 244880 h 6857999"/>
              <a:gd name="connsiteX13510" fmla="*/ 602771 w 5286365"/>
              <a:gd name="connsiteY13510" fmla="*/ 240511 h 6857999"/>
              <a:gd name="connsiteX13511" fmla="*/ 592468 w 5286365"/>
              <a:gd name="connsiteY13511" fmla="*/ 236147 h 6857999"/>
              <a:gd name="connsiteX13512" fmla="*/ 582958 w 5286365"/>
              <a:gd name="connsiteY13512" fmla="*/ 230987 h 6857999"/>
              <a:gd name="connsiteX13513" fmla="*/ 574637 w 5286365"/>
              <a:gd name="connsiteY13513" fmla="*/ 225034 h 6857999"/>
              <a:gd name="connsiteX13514" fmla="*/ 571070 w 5286365"/>
              <a:gd name="connsiteY13514" fmla="*/ 222255 h 6857999"/>
              <a:gd name="connsiteX13515" fmla="*/ 567504 w 5286365"/>
              <a:gd name="connsiteY13515" fmla="*/ 218684 h 6857999"/>
              <a:gd name="connsiteX13516" fmla="*/ 564730 w 5286365"/>
              <a:gd name="connsiteY13516" fmla="*/ 215113 h 6857999"/>
              <a:gd name="connsiteX13517" fmla="*/ 561560 w 5286365"/>
              <a:gd name="connsiteY13517" fmla="*/ 211541 h 6857999"/>
              <a:gd name="connsiteX13518" fmla="*/ 559182 w 5286365"/>
              <a:gd name="connsiteY13518" fmla="*/ 207570 h 6857999"/>
              <a:gd name="connsiteX13519" fmla="*/ 557201 w 5286365"/>
              <a:gd name="connsiteY13519" fmla="*/ 203603 h 6857999"/>
              <a:gd name="connsiteX13520" fmla="*/ 555220 w 5286365"/>
              <a:gd name="connsiteY13520" fmla="*/ 199632 h 6857999"/>
              <a:gd name="connsiteX13521" fmla="*/ 553635 w 5286365"/>
              <a:gd name="connsiteY13521" fmla="*/ 195667 h 6857999"/>
              <a:gd name="connsiteX13522" fmla="*/ 552050 w 5286365"/>
              <a:gd name="connsiteY13522" fmla="*/ 188917 h 6857999"/>
              <a:gd name="connsiteX13523" fmla="*/ 550861 w 5286365"/>
              <a:gd name="connsiteY13523" fmla="*/ 182567 h 6857999"/>
              <a:gd name="connsiteX13524" fmla="*/ 550861 w 5286365"/>
              <a:gd name="connsiteY13524" fmla="*/ 175822 h 6857999"/>
              <a:gd name="connsiteX13525" fmla="*/ 550861 w 5286365"/>
              <a:gd name="connsiteY13525" fmla="*/ 169868 h 6857999"/>
              <a:gd name="connsiteX13526" fmla="*/ 552050 w 5286365"/>
              <a:gd name="connsiteY13526" fmla="*/ 163518 h 6857999"/>
              <a:gd name="connsiteX13527" fmla="*/ 553635 w 5286365"/>
              <a:gd name="connsiteY13527" fmla="*/ 156773 h 6857999"/>
              <a:gd name="connsiteX13528" fmla="*/ 555616 w 5286365"/>
              <a:gd name="connsiteY13528" fmla="*/ 150421 h 6857999"/>
              <a:gd name="connsiteX13529" fmla="*/ 557597 w 5286365"/>
              <a:gd name="connsiteY13529" fmla="*/ 143675 h 6857999"/>
              <a:gd name="connsiteX13530" fmla="*/ 563541 w 5286365"/>
              <a:gd name="connsiteY13530" fmla="*/ 130577 h 6857999"/>
              <a:gd name="connsiteX13531" fmla="*/ 570278 w 5286365"/>
              <a:gd name="connsiteY13531" fmla="*/ 117878 h 6857999"/>
              <a:gd name="connsiteX13532" fmla="*/ 577014 w 5286365"/>
              <a:gd name="connsiteY13532" fmla="*/ 105179 h 6857999"/>
              <a:gd name="connsiteX13533" fmla="*/ 584543 w 5286365"/>
              <a:gd name="connsiteY13533" fmla="*/ 92477 h 6857999"/>
              <a:gd name="connsiteX13534" fmla="*/ 591676 w 5286365"/>
              <a:gd name="connsiteY13534" fmla="*/ 80175 h 6857999"/>
              <a:gd name="connsiteX13535" fmla="*/ 598016 w 5286365"/>
              <a:gd name="connsiteY13535" fmla="*/ 67873 h 6857999"/>
              <a:gd name="connsiteX13536" fmla="*/ 603564 w 5286365"/>
              <a:gd name="connsiteY13536" fmla="*/ 55967 h 6857999"/>
              <a:gd name="connsiteX13537" fmla="*/ 605545 w 5286365"/>
              <a:gd name="connsiteY13537" fmla="*/ 50410 h 6857999"/>
              <a:gd name="connsiteX13538" fmla="*/ 607526 w 5286365"/>
              <a:gd name="connsiteY13538" fmla="*/ 44457 h 6857999"/>
              <a:gd name="connsiteX13539" fmla="*/ 608715 w 5286365"/>
              <a:gd name="connsiteY13539" fmla="*/ 38901 h 6857999"/>
              <a:gd name="connsiteX13540" fmla="*/ 609111 w 5286365"/>
              <a:gd name="connsiteY13540" fmla="*/ 33344 h 6857999"/>
              <a:gd name="connsiteX13541" fmla="*/ 609111 w 5286365"/>
              <a:gd name="connsiteY13541" fmla="*/ 27789 h 6857999"/>
              <a:gd name="connsiteX13542" fmla="*/ 608715 w 5286365"/>
              <a:gd name="connsiteY13542" fmla="*/ 22233 h 6857999"/>
              <a:gd name="connsiteX13543" fmla="*/ 607526 w 5286365"/>
              <a:gd name="connsiteY13543" fmla="*/ 17469 h 6857999"/>
              <a:gd name="connsiteX13544" fmla="*/ 605545 w 5286365"/>
              <a:gd name="connsiteY13544" fmla="*/ 12310 h 6857999"/>
              <a:gd name="connsiteX13545" fmla="*/ 602771 w 5286365"/>
              <a:gd name="connsiteY13545" fmla="*/ 7150 h 6857999"/>
              <a:gd name="connsiteX13546" fmla="*/ 599205 w 5286365"/>
              <a:gd name="connsiteY13546" fmla="*/ 238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</a:cxnLst>
            <a:rect l="l" t="t" r="r" b="b"/>
            <a:pathLst>
              <a:path w="5286365" h="6857999">
                <a:moveTo>
                  <a:pt x="696911" y="6818305"/>
                </a:moveTo>
                <a:lnTo>
                  <a:pt x="700102" y="6820664"/>
                </a:lnTo>
                <a:lnTo>
                  <a:pt x="703294" y="6822629"/>
                </a:lnTo>
                <a:lnTo>
                  <a:pt x="709278" y="6826560"/>
                </a:lnTo>
                <a:lnTo>
                  <a:pt x="721247" y="6832850"/>
                </a:lnTo>
                <a:lnTo>
                  <a:pt x="725236" y="6835601"/>
                </a:lnTo>
                <a:lnTo>
                  <a:pt x="726832" y="6837174"/>
                </a:lnTo>
                <a:lnTo>
                  <a:pt x="728029" y="6838353"/>
                </a:lnTo>
                <a:lnTo>
                  <a:pt x="728029" y="6839532"/>
                </a:lnTo>
                <a:lnTo>
                  <a:pt x="728029" y="6841105"/>
                </a:lnTo>
                <a:lnTo>
                  <a:pt x="726433" y="6843070"/>
                </a:lnTo>
                <a:lnTo>
                  <a:pt x="724837" y="6844642"/>
                </a:lnTo>
                <a:lnTo>
                  <a:pt x="725236" y="6847001"/>
                </a:lnTo>
                <a:lnTo>
                  <a:pt x="726832" y="6848573"/>
                </a:lnTo>
                <a:lnTo>
                  <a:pt x="728827" y="6850146"/>
                </a:lnTo>
                <a:lnTo>
                  <a:pt x="731221" y="6850539"/>
                </a:lnTo>
                <a:lnTo>
                  <a:pt x="734013" y="6850932"/>
                </a:lnTo>
                <a:lnTo>
                  <a:pt x="736806" y="6850932"/>
                </a:lnTo>
                <a:lnTo>
                  <a:pt x="743189" y="6850146"/>
                </a:lnTo>
                <a:lnTo>
                  <a:pt x="749174" y="6848180"/>
                </a:lnTo>
                <a:lnTo>
                  <a:pt x="751567" y="6846608"/>
                </a:lnTo>
                <a:lnTo>
                  <a:pt x="753562" y="6845035"/>
                </a:lnTo>
                <a:lnTo>
                  <a:pt x="755557" y="6843463"/>
                </a:lnTo>
                <a:lnTo>
                  <a:pt x="756754" y="6842284"/>
                </a:lnTo>
                <a:lnTo>
                  <a:pt x="757153" y="6840318"/>
                </a:lnTo>
                <a:lnTo>
                  <a:pt x="756754" y="6838746"/>
                </a:lnTo>
                <a:lnTo>
                  <a:pt x="758748" y="6839139"/>
                </a:lnTo>
                <a:lnTo>
                  <a:pt x="760344" y="6839532"/>
                </a:lnTo>
                <a:lnTo>
                  <a:pt x="761541" y="6840711"/>
                </a:lnTo>
                <a:lnTo>
                  <a:pt x="762339" y="6841498"/>
                </a:lnTo>
                <a:lnTo>
                  <a:pt x="763536" y="6844642"/>
                </a:lnTo>
                <a:lnTo>
                  <a:pt x="764334" y="6847787"/>
                </a:lnTo>
                <a:lnTo>
                  <a:pt x="765132" y="6850539"/>
                </a:lnTo>
                <a:lnTo>
                  <a:pt x="766728" y="6852897"/>
                </a:lnTo>
                <a:lnTo>
                  <a:pt x="767924" y="6854077"/>
                </a:lnTo>
                <a:lnTo>
                  <a:pt x="769121" y="6854470"/>
                </a:lnTo>
                <a:lnTo>
                  <a:pt x="771116" y="6855256"/>
                </a:lnTo>
                <a:lnTo>
                  <a:pt x="767126" y="6854470"/>
                </a:lnTo>
                <a:lnTo>
                  <a:pt x="761541" y="6854470"/>
                </a:lnTo>
                <a:lnTo>
                  <a:pt x="756754" y="6855256"/>
                </a:lnTo>
                <a:lnTo>
                  <a:pt x="751567" y="6856435"/>
                </a:lnTo>
                <a:lnTo>
                  <a:pt x="748077" y="6857999"/>
                </a:lnTo>
                <a:lnTo>
                  <a:pt x="713302" y="6857999"/>
                </a:lnTo>
                <a:lnTo>
                  <a:pt x="712071" y="6854470"/>
                </a:lnTo>
                <a:lnTo>
                  <a:pt x="708879" y="6841498"/>
                </a:lnTo>
                <a:lnTo>
                  <a:pt x="706087" y="6835208"/>
                </a:lnTo>
                <a:lnTo>
                  <a:pt x="703693" y="6829312"/>
                </a:lnTo>
                <a:lnTo>
                  <a:pt x="700501" y="6823415"/>
                </a:lnTo>
                <a:close/>
                <a:moveTo>
                  <a:pt x="4561320" y="6670669"/>
                </a:moveTo>
                <a:lnTo>
                  <a:pt x="4563343" y="6671061"/>
                </a:lnTo>
                <a:lnTo>
                  <a:pt x="4565368" y="6671453"/>
                </a:lnTo>
                <a:lnTo>
                  <a:pt x="4567390" y="6673022"/>
                </a:lnTo>
                <a:lnTo>
                  <a:pt x="4571031" y="6675768"/>
                </a:lnTo>
                <a:lnTo>
                  <a:pt x="4573865" y="6678513"/>
                </a:lnTo>
                <a:lnTo>
                  <a:pt x="4577102" y="6680867"/>
                </a:lnTo>
                <a:lnTo>
                  <a:pt x="4578315" y="6681651"/>
                </a:lnTo>
                <a:lnTo>
                  <a:pt x="4579529" y="6682043"/>
                </a:lnTo>
                <a:lnTo>
                  <a:pt x="4580743" y="6681651"/>
                </a:lnTo>
                <a:lnTo>
                  <a:pt x="4581553" y="6680474"/>
                </a:lnTo>
                <a:lnTo>
                  <a:pt x="4582766" y="6678905"/>
                </a:lnTo>
                <a:lnTo>
                  <a:pt x="4583576" y="6676552"/>
                </a:lnTo>
                <a:lnTo>
                  <a:pt x="4588028" y="6678513"/>
                </a:lnTo>
                <a:lnTo>
                  <a:pt x="4591265" y="6680474"/>
                </a:lnTo>
                <a:lnTo>
                  <a:pt x="4594502" y="6683612"/>
                </a:lnTo>
                <a:lnTo>
                  <a:pt x="4596929" y="6687142"/>
                </a:lnTo>
                <a:lnTo>
                  <a:pt x="4598548" y="6690280"/>
                </a:lnTo>
                <a:lnTo>
                  <a:pt x="4600166" y="6694594"/>
                </a:lnTo>
                <a:lnTo>
                  <a:pt x="4600572" y="6698908"/>
                </a:lnTo>
                <a:lnTo>
                  <a:pt x="4600572" y="6704007"/>
                </a:lnTo>
                <a:lnTo>
                  <a:pt x="4593286" y="6701262"/>
                </a:lnTo>
                <a:lnTo>
                  <a:pt x="4586813" y="6697732"/>
                </a:lnTo>
                <a:lnTo>
                  <a:pt x="4580743" y="6694594"/>
                </a:lnTo>
                <a:lnTo>
                  <a:pt x="4575079" y="6690280"/>
                </a:lnTo>
                <a:lnTo>
                  <a:pt x="4570626" y="6686357"/>
                </a:lnTo>
                <a:lnTo>
                  <a:pt x="4565772" y="6681651"/>
                </a:lnTo>
                <a:lnTo>
                  <a:pt x="4562131" y="6676552"/>
                </a:lnTo>
                <a:lnTo>
                  <a:pt x="4559297" y="6671061"/>
                </a:lnTo>
                <a:close/>
                <a:moveTo>
                  <a:pt x="1562099" y="6659555"/>
                </a:moveTo>
                <a:lnTo>
                  <a:pt x="1559370" y="6665383"/>
                </a:lnTo>
                <a:lnTo>
                  <a:pt x="1556640" y="6671989"/>
                </a:lnTo>
                <a:lnTo>
                  <a:pt x="1554301" y="6678594"/>
                </a:lnTo>
                <a:lnTo>
                  <a:pt x="1552351" y="6685588"/>
                </a:lnTo>
                <a:lnTo>
                  <a:pt x="1550792" y="6692582"/>
                </a:lnTo>
                <a:lnTo>
                  <a:pt x="1549232" y="6699964"/>
                </a:lnTo>
                <a:lnTo>
                  <a:pt x="1548452" y="6707347"/>
                </a:lnTo>
                <a:lnTo>
                  <a:pt x="1548062" y="6715118"/>
                </a:lnTo>
                <a:lnTo>
                  <a:pt x="1545333" y="6713175"/>
                </a:lnTo>
                <a:lnTo>
                  <a:pt x="1543383" y="6710067"/>
                </a:lnTo>
                <a:lnTo>
                  <a:pt x="1541824" y="6706570"/>
                </a:lnTo>
                <a:lnTo>
                  <a:pt x="1541044" y="6702684"/>
                </a:lnTo>
                <a:lnTo>
                  <a:pt x="1539874" y="6698410"/>
                </a:lnTo>
                <a:lnTo>
                  <a:pt x="1539874" y="6694136"/>
                </a:lnTo>
                <a:lnTo>
                  <a:pt x="1540654" y="6689085"/>
                </a:lnTo>
                <a:lnTo>
                  <a:pt x="1541434" y="6684811"/>
                </a:lnTo>
                <a:lnTo>
                  <a:pt x="1542604" y="6680148"/>
                </a:lnTo>
                <a:lnTo>
                  <a:pt x="1544163" y="6675874"/>
                </a:lnTo>
                <a:lnTo>
                  <a:pt x="1546113" y="6671989"/>
                </a:lnTo>
                <a:lnTo>
                  <a:pt x="1548452" y="6668103"/>
                </a:lnTo>
                <a:lnTo>
                  <a:pt x="1551182" y="6664995"/>
                </a:lnTo>
                <a:lnTo>
                  <a:pt x="1554691" y="6662663"/>
                </a:lnTo>
                <a:lnTo>
                  <a:pt x="1558200" y="6660721"/>
                </a:lnTo>
                <a:close/>
                <a:moveTo>
                  <a:pt x="1405538" y="6626217"/>
                </a:moveTo>
                <a:lnTo>
                  <a:pt x="1406694" y="6626614"/>
                </a:lnTo>
                <a:lnTo>
                  <a:pt x="1407079" y="6627805"/>
                </a:lnTo>
                <a:lnTo>
                  <a:pt x="1407464" y="6629789"/>
                </a:lnTo>
                <a:lnTo>
                  <a:pt x="1407850" y="6634155"/>
                </a:lnTo>
                <a:lnTo>
                  <a:pt x="1408620" y="6636536"/>
                </a:lnTo>
                <a:lnTo>
                  <a:pt x="1409391" y="6639314"/>
                </a:lnTo>
                <a:lnTo>
                  <a:pt x="1410932" y="6641695"/>
                </a:lnTo>
                <a:lnTo>
                  <a:pt x="1412473" y="6643680"/>
                </a:lnTo>
                <a:lnTo>
                  <a:pt x="1414400" y="6644870"/>
                </a:lnTo>
                <a:lnTo>
                  <a:pt x="1417097" y="6645267"/>
                </a:lnTo>
                <a:lnTo>
                  <a:pt x="1420565" y="6644870"/>
                </a:lnTo>
                <a:lnTo>
                  <a:pt x="1424418" y="6643283"/>
                </a:lnTo>
                <a:lnTo>
                  <a:pt x="1425574" y="6649236"/>
                </a:lnTo>
                <a:lnTo>
                  <a:pt x="1425574" y="6654792"/>
                </a:lnTo>
                <a:lnTo>
                  <a:pt x="1424418" y="6659952"/>
                </a:lnTo>
                <a:lnTo>
                  <a:pt x="1424033" y="6662333"/>
                </a:lnTo>
                <a:lnTo>
                  <a:pt x="1423262" y="6664317"/>
                </a:lnTo>
                <a:lnTo>
                  <a:pt x="1422106" y="6666302"/>
                </a:lnTo>
                <a:lnTo>
                  <a:pt x="1420180" y="6668286"/>
                </a:lnTo>
                <a:lnTo>
                  <a:pt x="1418253" y="6669477"/>
                </a:lnTo>
                <a:lnTo>
                  <a:pt x="1416327" y="6670667"/>
                </a:lnTo>
                <a:lnTo>
                  <a:pt x="1413244" y="6671461"/>
                </a:lnTo>
                <a:lnTo>
                  <a:pt x="1409776" y="6671858"/>
                </a:lnTo>
                <a:lnTo>
                  <a:pt x="1405923" y="6672255"/>
                </a:lnTo>
                <a:lnTo>
                  <a:pt x="1402070" y="6671858"/>
                </a:lnTo>
                <a:lnTo>
                  <a:pt x="1401684" y="6670271"/>
                </a:lnTo>
                <a:lnTo>
                  <a:pt x="1401684" y="6668683"/>
                </a:lnTo>
                <a:lnTo>
                  <a:pt x="1402455" y="6667889"/>
                </a:lnTo>
                <a:lnTo>
                  <a:pt x="1403611" y="6667492"/>
                </a:lnTo>
                <a:lnTo>
                  <a:pt x="1405923" y="6666302"/>
                </a:lnTo>
                <a:lnTo>
                  <a:pt x="1409776" y="6666302"/>
                </a:lnTo>
                <a:lnTo>
                  <a:pt x="1405152" y="6662333"/>
                </a:lnTo>
                <a:lnTo>
                  <a:pt x="1399372" y="6659952"/>
                </a:lnTo>
                <a:lnTo>
                  <a:pt x="1392822" y="6657174"/>
                </a:lnTo>
                <a:lnTo>
                  <a:pt x="1385886" y="6654792"/>
                </a:lnTo>
                <a:lnTo>
                  <a:pt x="1387042" y="6652808"/>
                </a:lnTo>
                <a:lnTo>
                  <a:pt x="1388198" y="6651617"/>
                </a:lnTo>
                <a:lnTo>
                  <a:pt x="1388969" y="6651220"/>
                </a:lnTo>
                <a:lnTo>
                  <a:pt x="1390510" y="6651220"/>
                </a:lnTo>
                <a:lnTo>
                  <a:pt x="1392051" y="6651617"/>
                </a:lnTo>
                <a:lnTo>
                  <a:pt x="1392822" y="6652808"/>
                </a:lnTo>
                <a:lnTo>
                  <a:pt x="1393207" y="6653602"/>
                </a:lnTo>
                <a:lnTo>
                  <a:pt x="1393978" y="6654792"/>
                </a:lnTo>
                <a:lnTo>
                  <a:pt x="1400528" y="6653205"/>
                </a:lnTo>
                <a:lnTo>
                  <a:pt x="1404382" y="6651220"/>
                </a:lnTo>
                <a:lnTo>
                  <a:pt x="1405538" y="6650427"/>
                </a:lnTo>
                <a:lnTo>
                  <a:pt x="1406694" y="6649236"/>
                </a:lnTo>
                <a:lnTo>
                  <a:pt x="1406694" y="6648045"/>
                </a:lnTo>
                <a:lnTo>
                  <a:pt x="1406694" y="6646855"/>
                </a:lnTo>
                <a:lnTo>
                  <a:pt x="1405538" y="6644077"/>
                </a:lnTo>
                <a:lnTo>
                  <a:pt x="1403611" y="6640902"/>
                </a:lnTo>
                <a:lnTo>
                  <a:pt x="1402070" y="6636536"/>
                </a:lnTo>
                <a:lnTo>
                  <a:pt x="1401299" y="6632170"/>
                </a:lnTo>
                <a:lnTo>
                  <a:pt x="1403226" y="6628598"/>
                </a:lnTo>
                <a:lnTo>
                  <a:pt x="1404382" y="6627011"/>
                </a:lnTo>
                <a:close/>
                <a:moveTo>
                  <a:pt x="750092" y="6530967"/>
                </a:moveTo>
                <a:lnTo>
                  <a:pt x="753267" y="6538508"/>
                </a:lnTo>
                <a:lnTo>
                  <a:pt x="754854" y="6546048"/>
                </a:lnTo>
                <a:lnTo>
                  <a:pt x="756045" y="6553589"/>
                </a:lnTo>
                <a:lnTo>
                  <a:pt x="756045" y="6560336"/>
                </a:lnTo>
                <a:lnTo>
                  <a:pt x="756045" y="6567876"/>
                </a:lnTo>
                <a:lnTo>
                  <a:pt x="755648" y="6575020"/>
                </a:lnTo>
                <a:lnTo>
                  <a:pt x="754061" y="6588514"/>
                </a:lnTo>
                <a:lnTo>
                  <a:pt x="752870" y="6601611"/>
                </a:lnTo>
                <a:lnTo>
                  <a:pt x="752870" y="6607564"/>
                </a:lnTo>
                <a:lnTo>
                  <a:pt x="752870" y="6613914"/>
                </a:lnTo>
                <a:lnTo>
                  <a:pt x="753664" y="6618676"/>
                </a:lnTo>
                <a:lnTo>
                  <a:pt x="754854" y="6624233"/>
                </a:lnTo>
                <a:lnTo>
                  <a:pt x="757236" y="6628598"/>
                </a:lnTo>
                <a:lnTo>
                  <a:pt x="760411" y="6633361"/>
                </a:lnTo>
                <a:lnTo>
                  <a:pt x="755648" y="6637330"/>
                </a:lnTo>
                <a:lnTo>
                  <a:pt x="750092" y="6641298"/>
                </a:lnTo>
                <a:lnTo>
                  <a:pt x="738582" y="6648839"/>
                </a:lnTo>
                <a:lnTo>
                  <a:pt x="733026" y="6652808"/>
                </a:lnTo>
                <a:lnTo>
                  <a:pt x="728264" y="6657570"/>
                </a:lnTo>
                <a:lnTo>
                  <a:pt x="723898" y="6662333"/>
                </a:lnTo>
                <a:lnTo>
                  <a:pt x="722707" y="6664714"/>
                </a:lnTo>
                <a:lnTo>
                  <a:pt x="721120" y="6667889"/>
                </a:lnTo>
                <a:lnTo>
                  <a:pt x="723104" y="6670270"/>
                </a:lnTo>
                <a:lnTo>
                  <a:pt x="725486" y="6673048"/>
                </a:lnTo>
                <a:lnTo>
                  <a:pt x="731042" y="6677811"/>
                </a:lnTo>
                <a:lnTo>
                  <a:pt x="736995" y="6681780"/>
                </a:lnTo>
                <a:lnTo>
                  <a:pt x="742551" y="6686542"/>
                </a:lnTo>
                <a:lnTo>
                  <a:pt x="747711" y="6691701"/>
                </a:lnTo>
                <a:lnTo>
                  <a:pt x="750092" y="6694480"/>
                </a:lnTo>
                <a:lnTo>
                  <a:pt x="751679" y="6697654"/>
                </a:lnTo>
                <a:lnTo>
                  <a:pt x="753267" y="6700433"/>
                </a:lnTo>
                <a:lnTo>
                  <a:pt x="754061" y="6704401"/>
                </a:lnTo>
                <a:lnTo>
                  <a:pt x="754061" y="6708767"/>
                </a:lnTo>
                <a:lnTo>
                  <a:pt x="754061" y="6713133"/>
                </a:lnTo>
                <a:lnTo>
                  <a:pt x="748504" y="6712736"/>
                </a:lnTo>
                <a:lnTo>
                  <a:pt x="743742" y="6712736"/>
                </a:lnTo>
                <a:lnTo>
                  <a:pt x="738979" y="6713133"/>
                </a:lnTo>
                <a:lnTo>
                  <a:pt x="735804" y="6713926"/>
                </a:lnTo>
                <a:lnTo>
                  <a:pt x="733026" y="6715911"/>
                </a:lnTo>
                <a:lnTo>
                  <a:pt x="731042" y="6718292"/>
                </a:lnTo>
                <a:lnTo>
                  <a:pt x="730645" y="6721070"/>
                </a:lnTo>
                <a:lnTo>
                  <a:pt x="730645" y="6724642"/>
                </a:lnTo>
                <a:lnTo>
                  <a:pt x="725486" y="6722658"/>
                </a:lnTo>
                <a:lnTo>
                  <a:pt x="719929" y="6720673"/>
                </a:lnTo>
                <a:lnTo>
                  <a:pt x="713579" y="6719483"/>
                </a:lnTo>
                <a:lnTo>
                  <a:pt x="706038" y="6719086"/>
                </a:lnTo>
                <a:lnTo>
                  <a:pt x="709610" y="6716704"/>
                </a:lnTo>
                <a:lnTo>
                  <a:pt x="713182" y="6713926"/>
                </a:lnTo>
                <a:lnTo>
                  <a:pt x="721120" y="6709561"/>
                </a:lnTo>
                <a:lnTo>
                  <a:pt x="729454" y="6705989"/>
                </a:lnTo>
                <a:lnTo>
                  <a:pt x="738186" y="6701623"/>
                </a:lnTo>
                <a:lnTo>
                  <a:pt x="734217" y="6698845"/>
                </a:lnTo>
                <a:lnTo>
                  <a:pt x="730248" y="6696464"/>
                </a:lnTo>
                <a:lnTo>
                  <a:pt x="727073" y="6693686"/>
                </a:lnTo>
                <a:lnTo>
                  <a:pt x="723898" y="6690114"/>
                </a:lnTo>
                <a:lnTo>
                  <a:pt x="718739" y="6683367"/>
                </a:lnTo>
                <a:lnTo>
                  <a:pt x="713579" y="6676620"/>
                </a:lnTo>
                <a:lnTo>
                  <a:pt x="708420" y="6669080"/>
                </a:lnTo>
                <a:lnTo>
                  <a:pt x="702863" y="6662333"/>
                </a:lnTo>
                <a:lnTo>
                  <a:pt x="700085" y="6659554"/>
                </a:lnTo>
                <a:lnTo>
                  <a:pt x="696513" y="6656380"/>
                </a:lnTo>
                <a:lnTo>
                  <a:pt x="692942" y="6653204"/>
                </a:lnTo>
                <a:lnTo>
                  <a:pt x="688973" y="6650823"/>
                </a:lnTo>
                <a:lnTo>
                  <a:pt x="688973" y="6648839"/>
                </a:lnTo>
                <a:lnTo>
                  <a:pt x="690163" y="6646854"/>
                </a:lnTo>
                <a:lnTo>
                  <a:pt x="690957" y="6645267"/>
                </a:lnTo>
                <a:lnTo>
                  <a:pt x="692545" y="6643680"/>
                </a:lnTo>
                <a:lnTo>
                  <a:pt x="694529" y="6642886"/>
                </a:lnTo>
                <a:lnTo>
                  <a:pt x="696513" y="6641695"/>
                </a:lnTo>
                <a:lnTo>
                  <a:pt x="701673" y="6640504"/>
                </a:lnTo>
                <a:lnTo>
                  <a:pt x="707626" y="6639314"/>
                </a:lnTo>
                <a:lnTo>
                  <a:pt x="713976" y="6639314"/>
                </a:lnTo>
                <a:lnTo>
                  <a:pt x="728661" y="6639314"/>
                </a:lnTo>
                <a:lnTo>
                  <a:pt x="725486" y="6636933"/>
                </a:lnTo>
                <a:lnTo>
                  <a:pt x="723501" y="6634154"/>
                </a:lnTo>
                <a:lnTo>
                  <a:pt x="723104" y="6632170"/>
                </a:lnTo>
                <a:lnTo>
                  <a:pt x="723501" y="6630980"/>
                </a:lnTo>
                <a:lnTo>
                  <a:pt x="725089" y="6629392"/>
                </a:lnTo>
                <a:lnTo>
                  <a:pt x="727470" y="6628201"/>
                </a:lnTo>
                <a:lnTo>
                  <a:pt x="731042" y="6627804"/>
                </a:lnTo>
                <a:lnTo>
                  <a:pt x="736201" y="6627804"/>
                </a:lnTo>
                <a:lnTo>
                  <a:pt x="732629" y="6624630"/>
                </a:lnTo>
                <a:lnTo>
                  <a:pt x="729454" y="6621851"/>
                </a:lnTo>
                <a:lnTo>
                  <a:pt x="727073" y="6618676"/>
                </a:lnTo>
                <a:lnTo>
                  <a:pt x="725486" y="6615898"/>
                </a:lnTo>
                <a:lnTo>
                  <a:pt x="724692" y="6612723"/>
                </a:lnTo>
                <a:lnTo>
                  <a:pt x="723501" y="6609548"/>
                </a:lnTo>
                <a:lnTo>
                  <a:pt x="723104" y="6603595"/>
                </a:lnTo>
                <a:lnTo>
                  <a:pt x="721914" y="6597642"/>
                </a:lnTo>
                <a:lnTo>
                  <a:pt x="721517" y="6594070"/>
                </a:lnTo>
                <a:lnTo>
                  <a:pt x="720723" y="6591292"/>
                </a:lnTo>
                <a:lnTo>
                  <a:pt x="719135" y="6587720"/>
                </a:lnTo>
                <a:lnTo>
                  <a:pt x="717151" y="6584148"/>
                </a:lnTo>
                <a:lnTo>
                  <a:pt x="714373" y="6580576"/>
                </a:lnTo>
                <a:lnTo>
                  <a:pt x="711198" y="6577004"/>
                </a:lnTo>
                <a:lnTo>
                  <a:pt x="717945" y="6572639"/>
                </a:lnTo>
                <a:lnTo>
                  <a:pt x="725486" y="6568670"/>
                </a:lnTo>
                <a:lnTo>
                  <a:pt x="732629" y="6563908"/>
                </a:lnTo>
                <a:lnTo>
                  <a:pt x="738979" y="6559542"/>
                </a:lnTo>
                <a:lnTo>
                  <a:pt x="742154" y="6557161"/>
                </a:lnTo>
                <a:lnTo>
                  <a:pt x="744536" y="6554383"/>
                </a:lnTo>
                <a:lnTo>
                  <a:pt x="746520" y="6551604"/>
                </a:lnTo>
                <a:lnTo>
                  <a:pt x="748504" y="6548033"/>
                </a:lnTo>
                <a:lnTo>
                  <a:pt x="750092" y="6544461"/>
                </a:lnTo>
                <a:lnTo>
                  <a:pt x="750886" y="6540492"/>
                </a:lnTo>
                <a:lnTo>
                  <a:pt x="750886" y="6535730"/>
                </a:lnTo>
                <a:close/>
                <a:moveTo>
                  <a:pt x="4749261" y="6521444"/>
                </a:moveTo>
                <a:lnTo>
                  <a:pt x="4755850" y="6524250"/>
                </a:lnTo>
                <a:lnTo>
                  <a:pt x="4761277" y="6527858"/>
                </a:lnTo>
                <a:lnTo>
                  <a:pt x="4765543" y="6531867"/>
                </a:lnTo>
                <a:lnTo>
                  <a:pt x="4769418" y="6536277"/>
                </a:lnTo>
                <a:lnTo>
                  <a:pt x="4772520" y="6541488"/>
                </a:lnTo>
                <a:lnTo>
                  <a:pt x="4774459" y="6546700"/>
                </a:lnTo>
                <a:lnTo>
                  <a:pt x="4776008" y="6552312"/>
                </a:lnTo>
                <a:lnTo>
                  <a:pt x="4776783" y="6557924"/>
                </a:lnTo>
                <a:lnTo>
                  <a:pt x="4776783" y="6563537"/>
                </a:lnTo>
                <a:lnTo>
                  <a:pt x="4776783" y="6568748"/>
                </a:lnTo>
                <a:lnTo>
                  <a:pt x="4776008" y="6574361"/>
                </a:lnTo>
                <a:lnTo>
                  <a:pt x="4774844" y="6580775"/>
                </a:lnTo>
                <a:lnTo>
                  <a:pt x="4773294" y="6585585"/>
                </a:lnTo>
                <a:lnTo>
                  <a:pt x="4771357" y="6591198"/>
                </a:lnTo>
                <a:lnTo>
                  <a:pt x="4769418" y="6596409"/>
                </a:lnTo>
                <a:lnTo>
                  <a:pt x="4767092" y="6600819"/>
                </a:lnTo>
                <a:lnTo>
                  <a:pt x="4762053" y="6598815"/>
                </a:lnTo>
                <a:lnTo>
                  <a:pt x="4756627" y="6596810"/>
                </a:lnTo>
                <a:lnTo>
                  <a:pt x="4750810" y="6595608"/>
                </a:lnTo>
                <a:lnTo>
                  <a:pt x="4743447" y="6595608"/>
                </a:lnTo>
                <a:lnTo>
                  <a:pt x="4747322" y="6590396"/>
                </a:lnTo>
                <a:lnTo>
                  <a:pt x="4750810" y="6585585"/>
                </a:lnTo>
                <a:lnTo>
                  <a:pt x="4753911" y="6581577"/>
                </a:lnTo>
                <a:lnTo>
                  <a:pt x="4755850" y="6577568"/>
                </a:lnTo>
                <a:lnTo>
                  <a:pt x="4756627" y="6573960"/>
                </a:lnTo>
                <a:lnTo>
                  <a:pt x="4757788" y="6570352"/>
                </a:lnTo>
                <a:lnTo>
                  <a:pt x="4758176" y="6566744"/>
                </a:lnTo>
                <a:lnTo>
                  <a:pt x="4757788" y="6563537"/>
                </a:lnTo>
                <a:lnTo>
                  <a:pt x="4756627" y="6555920"/>
                </a:lnTo>
                <a:lnTo>
                  <a:pt x="4754300" y="6546700"/>
                </a:lnTo>
                <a:lnTo>
                  <a:pt x="4751973" y="6535475"/>
                </a:lnTo>
                <a:close/>
                <a:moveTo>
                  <a:pt x="4451347" y="6502394"/>
                </a:moveTo>
                <a:lnTo>
                  <a:pt x="4455244" y="6505139"/>
                </a:lnTo>
                <a:lnTo>
                  <a:pt x="4458272" y="6507885"/>
                </a:lnTo>
                <a:lnTo>
                  <a:pt x="4460439" y="6511023"/>
                </a:lnTo>
                <a:lnTo>
                  <a:pt x="4462603" y="6514160"/>
                </a:lnTo>
                <a:lnTo>
                  <a:pt x="4464335" y="6517298"/>
                </a:lnTo>
                <a:lnTo>
                  <a:pt x="4465632" y="6520828"/>
                </a:lnTo>
                <a:lnTo>
                  <a:pt x="4467365" y="6528280"/>
                </a:lnTo>
                <a:lnTo>
                  <a:pt x="4467799" y="6536908"/>
                </a:lnTo>
                <a:lnTo>
                  <a:pt x="4468232" y="6546321"/>
                </a:lnTo>
                <a:lnTo>
                  <a:pt x="4468664" y="6557303"/>
                </a:lnTo>
                <a:lnTo>
                  <a:pt x="4470395" y="6569069"/>
                </a:lnTo>
                <a:lnTo>
                  <a:pt x="4465632" y="6567500"/>
                </a:lnTo>
                <a:lnTo>
                  <a:pt x="4461737" y="6565147"/>
                </a:lnTo>
                <a:lnTo>
                  <a:pt x="4458272" y="6562009"/>
                </a:lnTo>
                <a:lnTo>
                  <a:pt x="4456108" y="6558479"/>
                </a:lnTo>
                <a:lnTo>
                  <a:pt x="4453945" y="6555342"/>
                </a:lnTo>
                <a:lnTo>
                  <a:pt x="4453078" y="6550635"/>
                </a:lnTo>
                <a:lnTo>
                  <a:pt x="4451779" y="6546321"/>
                </a:lnTo>
                <a:lnTo>
                  <a:pt x="4451347" y="6541615"/>
                </a:lnTo>
                <a:lnTo>
                  <a:pt x="4451347" y="6531809"/>
                </a:lnTo>
                <a:lnTo>
                  <a:pt x="4451779" y="6522004"/>
                </a:lnTo>
                <a:lnTo>
                  <a:pt x="4451779" y="6512199"/>
                </a:lnTo>
                <a:close/>
                <a:moveTo>
                  <a:pt x="1166699" y="6499217"/>
                </a:moveTo>
                <a:lnTo>
                  <a:pt x="1170598" y="6502318"/>
                </a:lnTo>
                <a:lnTo>
                  <a:pt x="1174108" y="6505419"/>
                </a:lnTo>
                <a:lnTo>
                  <a:pt x="1176447" y="6509296"/>
                </a:lnTo>
                <a:lnTo>
                  <a:pt x="1178787" y="6513172"/>
                </a:lnTo>
                <a:lnTo>
                  <a:pt x="1180346" y="6517437"/>
                </a:lnTo>
                <a:lnTo>
                  <a:pt x="1181906" y="6522476"/>
                </a:lnTo>
                <a:lnTo>
                  <a:pt x="1182296" y="6527128"/>
                </a:lnTo>
                <a:lnTo>
                  <a:pt x="1182686" y="6532555"/>
                </a:lnTo>
                <a:lnTo>
                  <a:pt x="1179956" y="6531780"/>
                </a:lnTo>
                <a:lnTo>
                  <a:pt x="1176837" y="6530229"/>
                </a:lnTo>
                <a:lnTo>
                  <a:pt x="1171378" y="6526740"/>
                </a:lnTo>
                <a:lnTo>
                  <a:pt x="1166699" y="6522864"/>
                </a:lnTo>
                <a:lnTo>
                  <a:pt x="1164750" y="6520925"/>
                </a:lnTo>
                <a:lnTo>
                  <a:pt x="1163190" y="6518600"/>
                </a:lnTo>
                <a:lnTo>
                  <a:pt x="1161630" y="6515886"/>
                </a:lnTo>
                <a:lnTo>
                  <a:pt x="1161241" y="6513560"/>
                </a:lnTo>
                <a:lnTo>
                  <a:pt x="1160461" y="6511234"/>
                </a:lnTo>
                <a:lnTo>
                  <a:pt x="1160461" y="6508521"/>
                </a:lnTo>
                <a:lnTo>
                  <a:pt x="1161241" y="6506195"/>
                </a:lnTo>
                <a:lnTo>
                  <a:pt x="1162410" y="6503869"/>
                </a:lnTo>
                <a:lnTo>
                  <a:pt x="1163970" y="6501155"/>
                </a:lnTo>
                <a:close/>
                <a:moveTo>
                  <a:pt x="1402048" y="6456355"/>
                </a:moveTo>
                <a:lnTo>
                  <a:pt x="1405600" y="6456751"/>
                </a:lnTo>
                <a:lnTo>
                  <a:pt x="1404416" y="6461502"/>
                </a:lnTo>
                <a:lnTo>
                  <a:pt x="1404021" y="6465460"/>
                </a:lnTo>
                <a:lnTo>
                  <a:pt x="1404021" y="6469023"/>
                </a:lnTo>
                <a:lnTo>
                  <a:pt x="1404416" y="6471795"/>
                </a:lnTo>
                <a:lnTo>
                  <a:pt x="1405600" y="6474962"/>
                </a:lnTo>
                <a:lnTo>
                  <a:pt x="1406389" y="6477337"/>
                </a:lnTo>
                <a:lnTo>
                  <a:pt x="1409941" y="6482483"/>
                </a:lnTo>
                <a:lnTo>
                  <a:pt x="1413887" y="6486838"/>
                </a:lnTo>
                <a:lnTo>
                  <a:pt x="1417439" y="6490797"/>
                </a:lnTo>
                <a:lnTo>
                  <a:pt x="1419412" y="6493172"/>
                </a:lnTo>
                <a:lnTo>
                  <a:pt x="1420596" y="6495944"/>
                </a:lnTo>
                <a:lnTo>
                  <a:pt x="1421780" y="6498715"/>
                </a:lnTo>
                <a:lnTo>
                  <a:pt x="1422569" y="6501882"/>
                </a:lnTo>
                <a:lnTo>
                  <a:pt x="1424937" y="6501486"/>
                </a:lnTo>
                <a:lnTo>
                  <a:pt x="1426910" y="6500298"/>
                </a:lnTo>
                <a:lnTo>
                  <a:pt x="1428094" y="6499506"/>
                </a:lnTo>
                <a:lnTo>
                  <a:pt x="1428883" y="6497923"/>
                </a:lnTo>
                <a:lnTo>
                  <a:pt x="1429278" y="6493964"/>
                </a:lnTo>
                <a:lnTo>
                  <a:pt x="1430462" y="6490401"/>
                </a:lnTo>
                <a:lnTo>
                  <a:pt x="1434408" y="6492776"/>
                </a:lnTo>
                <a:lnTo>
                  <a:pt x="1437960" y="6495944"/>
                </a:lnTo>
                <a:lnTo>
                  <a:pt x="1441117" y="6498715"/>
                </a:lnTo>
                <a:lnTo>
                  <a:pt x="1443879" y="6501882"/>
                </a:lnTo>
                <a:lnTo>
                  <a:pt x="1445852" y="6505445"/>
                </a:lnTo>
                <a:lnTo>
                  <a:pt x="1447826" y="6509008"/>
                </a:lnTo>
                <a:lnTo>
                  <a:pt x="1449404" y="6512571"/>
                </a:lnTo>
                <a:lnTo>
                  <a:pt x="1450983" y="6515738"/>
                </a:lnTo>
                <a:lnTo>
                  <a:pt x="1451377" y="6519697"/>
                </a:lnTo>
                <a:lnTo>
                  <a:pt x="1451772" y="6524051"/>
                </a:lnTo>
                <a:lnTo>
                  <a:pt x="1452561" y="6531573"/>
                </a:lnTo>
                <a:lnTo>
                  <a:pt x="1451377" y="6539887"/>
                </a:lnTo>
                <a:lnTo>
                  <a:pt x="1449404" y="6548596"/>
                </a:lnTo>
                <a:lnTo>
                  <a:pt x="1447036" y="6556910"/>
                </a:lnTo>
                <a:lnTo>
                  <a:pt x="1443485" y="6565619"/>
                </a:lnTo>
                <a:lnTo>
                  <a:pt x="1439933" y="6574329"/>
                </a:lnTo>
                <a:lnTo>
                  <a:pt x="1435592" y="6583038"/>
                </a:lnTo>
                <a:lnTo>
                  <a:pt x="1426515" y="6599665"/>
                </a:lnTo>
                <a:lnTo>
                  <a:pt x="1417044" y="6615105"/>
                </a:lnTo>
                <a:lnTo>
                  <a:pt x="1411519" y="6614709"/>
                </a:lnTo>
                <a:lnTo>
                  <a:pt x="1406389" y="6613126"/>
                </a:lnTo>
                <a:lnTo>
                  <a:pt x="1402443" y="6611146"/>
                </a:lnTo>
                <a:lnTo>
                  <a:pt x="1398891" y="6608375"/>
                </a:lnTo>
                <a:lnTo>
                  <a:pt x="1392182" y="6603624"/>
                </a:lnTo>
                <a:lnTo>
                  <a:pt x="1388631" y="6600853"/>
                </a:lnTo>
                <a:lnTo>
                  <a:pt x="1385079" y="6598478"/>
                </a:lnTo>
                <a:lnTo>
                  <a:pt x="1389420" y="6597686"/>
                </a:lnTo>
                <a:lnTo>
                  <a:pt x="1393366" y="6596498"/>
                </a:lnTo>
                <a:lnTo>
                  <a:pt x="1396918" y="6594519"/>
                </a:lnTo>
                <a:lnTo>
                  <a:pt x="1400075" y="6592540"/>
                </a:lnTo>
                <a:lnTo>
                  <a:pt x="1402443" y="6590164"/>
                </a:lnTo>
                <a:lnTo>
                  <a:pt x="1404416" y="6586997"/>
                </a:lnTo>
                <a:lnTo>
                  <a:pt x="1406389" y="6583830"/>
                </a:lnTo>
                <a:lnTo>
                  <a:pt x="1407968" y="6580663"/>
                </a:lnTo>
                <a:lnTo>
                  <a:pt x="1409152" y="6576308"/>
                </a:lnTo>
                <a:lnTo>
                  <a:pt x="1409941" y="6572349"/>
                </a:lnTo>
                <a:lnTo>
                  <a:pt x="1410336" y="6567995"/>
                </a:lnTo>
                <a:lnTo>
                  <a:pt x="1410336" y="6564036"/>
                </a:lnTo>
                <a:lnTo>
                  <a:pt x="1410336" y="6554535"/>
                </a:lnTo>
                <a:lnTo>
                  <a:pt x="1409152" y="6545033"/>
                </a:lnTo>
                <a:lnTo>
                  <a:pt x="1407178" y="6534740"/>
                </a:lnTo>
                <a:lnTo>
                  <a:pt x="1404021" y="6524843"/>
                </a:lnTo>
                <a:lnTo>
                  <a:pt x="1400864" y="6515342"/>
                </a:lnTo>
                <a:lnTo>
                  <a:pt x="1396918" y="6506237"/>
                </a:lnTo>
                <a:lnTo>
                  <a:pt x="1393366" y="6497923"/>
                </a:lnTo>
                <a:lnTo>
                  <a:pt x="1389420" y="6490797"/>
                </a:lnTo>
                <a:lnTo>
                  <a:pt x="1385868" y="6484463"/>
                </a:lnTo>
                <a:lnTo>
                  <a:pt x="1382711" y="6479316"/>
                </a:lnTo>
                <a:lnTo>
                  <a:pt x="1384684" y="6471399"/>
                </a:lnTo>
                <a:lnTo>
                  <a:pt x="1385474" y="6467440"/>
                </a:lnTo>
                <a:lnTo>
                  <a:pt x="1387052" y="6463481"/>
                </a:lnTo>
                <a:lnTo>
                  <a:pt x="1388631" y="6461897"/>
                </a:lnTo>
                <a:lnTo>
                  <a:pt x="1390209" y="6460314"/>
                </a:lnTo>
                <a:lnTo>
                  <a:pt x="1391393" y="6459126"/>
                </a:lnTo>
                <a:lnTo>
                  <a:pt x="1393366" y="6457939"/>
                </a:lnTo>
                <a:lnTo>
                  <a:pt x="1396129" y="6457147"/>
                </a:lnTo>
                <a:lnTo>
                  <a:pt x="1398891" y="6456751"/>
                </a:lnTo>
                <a:close/>
                <a:moveTo>
                  <a:pt x="4594870" y="6443657"/>
                </a:moveTo>
                <a:lnTo>
                  <a:pt x="4592158" y="6453619"/>
                </a:lnTo>
                <a:lnTo>
                  <a:pt x="4590220" y="6463182"/>
                </a:lnTo>
                <a:lnTo>
                  <a:pt x="4589445" y="6471948"/>
                </a:lnTo>
                <a:lnTo>
                  <a:pt x="4590220" y="6479918"/>
                </a:lnTo>
                <a:lnTo>
                  <a:pt x="4590997" y="6487887"/>
                </a:lnTo>
                <a:lnTo>
                  <a:pt x="4592934" y="6495060"/>
                </a:lnTo>
                <a:lnTo>
                  <a:pt x="4596420" y="6508608"/>
                </a:lnTo>
                <a:lnTo>
                  <a:pt x="4598358" y="6514983"/>
                </a:lnTo>
                <a:lnTo>
                  <a:pt x="4599908" y="6521757"/>
                </a:lnTo>
                <a:lnTo>
                  <a:pt x="4600295" y="6527734"/>
                </a:lnTo>
                <a:lnTo>
                  <a:pt x="4600684" y="6534110"/>
                </a:lnTo>
                <a:lnTo>
                  <a:pt x="4599908" y="6540884"/>
                </a:lnTo>
                <a:lnTo>
                  <a:pt x="4597971" y="6548056"/>
                </a:lnTo>
                <a:lnTo>
                  <a:pt x="4596420" y="6551244"/>
                </a:lnTo>
                <a:lnTo>
                  <a:pt x="4594484" y="6554830"/>
                </a:lnTo>
                <a:lnTo>
                  <a:pt x="4589445" y="6562401"/>
                </a:lnTo>
                <a:lnTo>
                  <a:pt x="4594484" y="6565987"/>
                </a:lnTo>
                <a:lnTo>
                  <a:pt x="4597971" y="6569972"/>
                </a:lnTo>
                <a:lnTo>
                  <a:pt x="4600684" y="6574754"/>
                </a:lnTo>
                <a:lnTo>
                  <a:pt x="4603397" y="6579535"/>
                </a:lnTo>
                <a:lnTo>
                  <a:pt x="4604171" y="6584715"/>
                </a:lnTo>
                <a:lnTo>
                  <a:pt x="4605335" y="6589895"/>
                </a:lnTo>
                <a:lnTo>
                  <a:pt x="4605335" y="6595076"/>
                </a:lnTo>
                <a:lnTo>
                  <a:pt x="4605335" y="6601451"/>
                </a:lnTo>
                <a:lnTo>
                  <a:pt x="4603783" y="6612210"/>
                </a:lnTo>
                <a:lnTo>
                  <a:pt x="4601845" y="6623367"/>
                </a:lnTo>
                <a:lnTo>
                  <a:pt x="4599908" y="6633727"/>
                </a:lnTo>
                <a:lnTo>
                  <a:pt x="4599520" y="6638110"/>
                </a:lnTo>
                <a:lnTo>
                  <a:pt x="4598746" y="6642095"/>
                </a:lnTo>
                <a:lnTo>
                  <a:pt x="4596033" y="6637712"/>
                </a:lnTo>
                <a:lnTo>
                  <a:pt x="4593321" y="6632532"/>
                </a:lnTo>
                <a:lnTo>
                  <a:pt x="4590997" y="6628149"/>
                </a:lnTo>
                <a:lnTo>
                  <a:pt x="4589445" y="6622968"/>
                </a:lnTo>
                <a:lnTo>
                  <a:pt x="4588283" y="6617390"/>
                </a:lnTo>
                <a:lnTo>
                  <a:pt x="4587121" y="6612210"/>
                </a:lnTo>
                <a:lnTo>
                  <a:pt x="4585571" y="6601451"/>
                </a:lnTo>
                <a:lnTo>
                  <a:pt x="4585183" y="6589895"/>
                </a:lnTo>
                <a:lnTo>
                  <a:pt x="4585183" y="6577941"/>
                </a:lnTo>
                <a:lnTo>
                  <a:pt x="4586345" y="6554830"/>
                </a:lnTo>
                <a:lnTo>
                  <a:pt x="4586345" y="6543274"/>
                </a:lnTo>
                <a:lnTo>
                  <a:pt x="4585571" y="6531719"/>
                </a:lnTo>
                <a:lnTo>
                  <a:pt x="4584797" y="6520163"/>
                </a:lnTo>
                <a:lnTo>
                  <a:pt x="4583633" y="6514983"/>
                </a:lnTo>
                <a:lnTo>
                  <a:pt x="4582084" y="6509405"/>
                </a:lnTo>
                <a:lnTo>
                  <a:pt x="4580921" y="6504623"/>
                </a:lnTo>
                <a:lnTo>
                  <a:pt x="4578208" y="6499044"/>
                </a:lnTo>
                <a:lnTo>
                  <a:pt x="4575884" y="6494661"/>
                </a:lnTo>
                <a:lnTo>
                  <a:pt x="4572783" y="6489481"/>
                </a:lnTo>
                <a:lnTo>
                  <a:pt x="4569683" y="6484699"/>
                </a:lnTo>
                <a:lnTo>
                  <a:pt x="4565420" y="6480316"/>
                </a:lnTo>
                <a:lnTo>
                  <a:pt x="4561157" y="6476332"/>
                </a:lnTo>
                <a:lnTo>
                  <a:pt x="4556120" y="6472347"/>
                </a:lnTo>
                <a:lnTo>
                  <a:pt x="4559608" y="6471151"/>
                </a:lnTo>
                <a:lnTo>
                  <a:pt x="4562708" y="6469956"/>
                </a:lnTo>
                <a:lnTo>
                  <a:pt x="4565033" y="6468362"/>
                </a:lnTo>
                <a:lnTo>
                  <a:pt x="4566971" y="6465573"/>
                </a:lnTo>
                <a:lnTo>
                  <a:pt x="4570459" y="6461190"/>
                </a:lnTo>
                <a:lnTo>
                  <a:pt x="4573559" y="6456010"/>
                </a:lnTo>
                <a:lnTo>
                  <a:pt x="4576270" y="6451626"/>
                </a:lnTo>
                <a:lnTo>
                  <a:pt x="4578208" y="6449634"/>
                </a:lnTo>
                <a:lnTo>
                  <a:pt x="4580921" y="6447642"/>
                </a:lnTo>
                <a:lnTo>
                  <a:pt x="4583245" y="6446048"/>
                </a:lnTo>
                <a:lnTo>
                  <a:pt x="4586735" y="6444454"/>
                </a:lnTo>
                <a:lnTo>
                  <a:pt x="4590608" y="6444055"/>
                </a:lnTo>
                <a:close/>
                <a:moveTo>
                  <a:pt x="1517649" y="6443655"/>
                </a:moveTo>
                <a:lnTo>
                  <a:pt x="1520454" y="6444862"/>
                </a:lnTo>
                <a:lnTo>
                  <a:pt x="1524061" y="6446070"/>
                </a:lnTo>
                <a:lnTo>
                  <a:pt x="1527667" y="6446875"/>
                </a:lnTo>
                <a:lnTo>
                  <a:pt x="1531274" y="6448082"/>
                </a:lnTo>
                <a:lnTo>
                  <a:pt x="1540491" y="6448485"/>
                </a:lnTo>
                <a:lnTo>
                  <a:pt x="1550509" y="6448485"/>
                </a:lnTo>
                <a:lnTo>
                  <a:pt x="1549307" y="6455729"/>
                </a:lnTo>
                <a:lnTo>
                  <a:pt x="1549307" y="6462168"/>
                </a:lnTo>
                <a:lnTo>
                  <a:pt x="1550509" y="6468608"/>
                </a:lnTo>
                <a:lnTo>
                  <a:pt x="1551310" y="6473840"/>
                </a:lnTo>
                <a:lnTo>
                  <a:pt x="1553715" y="6479072"/>
                </a:lnTo>
                <a:lnTo>
                  <a:pt x="1554917" y="6484706"/>
                </a:lnTo>
                <a:lnTo>
                  <a:pt x="1558924" y="6494768"/>
                </a:lnTo>
                <a:lnTo>
                  <a:pt x="1556520" y="6496378"/>
                </a:lnTo>
                <a:lnTo>
                  <a:pt x="1553715" y="6497585"/>
                </a:lnTo>
                <a:lnTo>
                  <a:pt x="1550108" y="6498390"/>
                </a:lnTo>
                <a:lnTo>
                  <a:pt x="1546101" y="6499598"/>
                </a:lnTo>
                <a:lnTo>
                  <a:pt x="1537285" y="6500403"/>
                </a:lnTo>
                <a:lnTo>
                  <a:pt x="1527267" y="6500805"/>
                </a:lnTo>
                <a:lnTo>
                  <a:pt x="1532877" y="6497585"/>
                </a:lnTo>
                <a:lnTo>
                  <a:pt x="1536884" y="6493963"/>
                </a:lnTo>
                <a:lnTo>
                  <a:pt x="1539689" y="6490341"/>
                </a:lnTo>
                <a:lnTo>
                  <a:pt x="1541292" y="6486316"/>
                </a:lnTo>
                <a:lnTo>
                  <a:pt x="1542494" y="6482694"/>
                </a:lnTo>
                <a:lnTo>
                  <a:pt x="1542494" y="6478669"/>
                </a:lnTo>
                <a:lnTo>
                  <a:pt x="1541292" y="6475047"/>
                </a:lnTo>
                <a:lnTo>
                  <a:pt x="1539689" y="6471425"/>
                </a:lnTo>
                <a:lnTo>
                  <a:pt x="1537686" y="6467400"/>
                </a:lnTo>
                <a:lnTo>
                  <a:pt x="1535682" y="6463778"/>
                </a:lnTo>
                <a:lnTo>
                  <a:pt x="1529671" y="6456534"/>
                </a:lnTo>
                <a:close/>
                <a:moveTo>
                  <a:pt x="4748537" y="6424607"/>
                </a:moveTo>
                <a:lnTo>
                  <a:pt x="4749348" y="6424607"/>
                </a:lnTo>
                <a:lnTo>
                  <a:pt x="4750156" y="6424607"/>
                </a:lnTo>
                <a:lnTo>
                  <a:pt x="4750559" y="6425397"/>
                </a:lnTo>
                <a:lnTo>
                  <a:pt x="4752178" y="6427372"/>
                </a:lnTo>
                <a:lnTo>
                  <a:pt x="4754198" y="6430138"/>
                </a:lnTo>
                <a:lnTo>
                  <a:pt x="4755816" y="6434878"/>
                </a:lnTo>
                <a:lnTo>
                  <a:pt x="4756627" y="6440409"/>
                </a:lnTo>
                <a:lnTo>
                  <a:pt x="4757839" y="6445939"/>
                </a:lnTo>
                <a:lnTo>
                  <a:pt x="4758243" y="6452260"/>
                </a:lnTo>
                <a:lnTo>
                  <a:pt x="4758243" y="6458186"/>
                </a:lnTo>
                <a:lnTo>
                  <a:pt x="4757434" y="6464902"/>
                </a:lnTo>
                <a:lnTo>
                  <a:pt x="4755816" y="6470827"/>
                </a:lnTo>
                <a:lnTo>
                  <a:pt x="4756220" y="6472408"/>
                </a:lnTo>
                <a:lnTo>
                  <a:pt x="4757839" y="6473593"/>
                </a:lnTo>
                <a:lnTo>
                  <a:pt x="4759454" y="6474383"/>
                </a:lnTo>
                <a:lnTo>
                  <a:pt x="4761881" y="6474778"/>
                </a:lnTo>
                <a:lnTo>
                  <a:pt x="4767138" y="6475568"/>
                </a:lnTo>
                <a:lnTo>
                  <a:pt x="4771993" y="6476358"/>
                </a:lnTo>
                <a:lnTo>
                  <a:pt x="4773204" y="6479123"/>
                </a:lnTo>
                <a:lnTo>
                  <a:pt x="4773609" y="6481889"/>
                </a:lnTo>
                <a:lnTo>
                  <a:pt x="4773204" y="6484259"/>
                </a:lnTo>
                <a:lnTo>
                  <a:pt x="4772801" y="6486234"/>
                </a:lnTo>
                <a:lnTo>
                  <a:pt x="4771993" y="6488209"/>
                </a:lnTo>
                <a:lnTo>
                  <a:pt x="4771182" y="6489790"/>
                </a:lnTo>
                <a:lnTo>
                  <a:pt x="4768756" y="6493345"/>
                </a:lnTo>
                <a:lnTo>
                  <a:pt x="4765926" y="6496110"/>
                </a:lnTo>
                <a:lnTo>
                  <a:pt x="4765118" y="6497691"/>
                </a:lnTo>
                <a:lnTo>
                  <a:pt x="4764310" y="6499666"/>
                </a:lnTo>
                <a:lnTo>
                  <a:pt x="4763903" y="6501641"/>
                </a:lnTo>
                <a:lnTo>
                  <a:pt x="4763499" y="6504406"/>
                </a:lnTo>
                <a:lnTo>
                  <a:pt x="4763903" y="6506777"/>
                </a:lnTo>
                <a:lnTo>
                  <a:pt x="4765118" y="6509542"/>
                </a:lnTo>
                <a:lnTo>
                  <a:pt x="4757434" y="6510332"/>
                </a:lnTo>
                <a:lnTo>
                  <a:pt x="4751368" y="6509147"/>
                </a:lnTo>
                <a:lnTo>
                  <a:pt x="4749348" y="6508752"/>
                </a:lnTo>
                <a:lnTo>
                  <a:pt x="4747730" y="6507567"/>
                </a:lnTo>
                <a:lnTo>
                  <a:pt x="4746515" y="6506777"/>
                </a:lnTo>
                <a:lnTo>
                  <a:pt x="4745707" y="6505591"/>
                </a:lnTo>
                <a:lnTo>
                  <a:pt x="4744898" y="6504801"/>
                </a:lnTo>
                <a:lnTo>
                  <a:pt x="4744495" y="6503221"/>
                </a:lnTo>
                <a:lnTo>
                  <a:pt x="4744898" y="6500061"/>
                </a:lnTo>
                <a:lnTo>
                  <a:pt x="4746111" y="6497295"/>
                </a:lnTo>
                <a:lnTo>
                  <a:pt x="4747730" y="6493740"/>
                </a:lnTo>
                <a:lnTo>
                  <a:pt x="4750559" y="6487814"/>
                </a:lnTo>
                <a:lnTo>
                  <a:pt x="4751368" y="6485049"/>
                </a:lnTo>
                <a:lnTo>
                  <a:pt x="4751771" y="6483074"/>
                </a:lnTo>
                <a:lnTo>
                  <a:pt x="4751771" y="6482284"/>
                </a:lnTo>
                <a:lnTo>
                  <a:pt x="4751368" y="6481889"/>
                </a:lnTo>
                <a:lnTo>
                  <a:pt x="4750156" y="6481099"/>
                </a:lnTo>
                <a:lnTo>
                  <a:pt x="4749348" y="6480704"/>
                </a:lnTo>
                <a:lnTo>
                  <a:pt x="4745707" y="6480704"/>
                </a:lnTo>
                <a:lnTo>
                  <a:pt x="4740047" y="6482284"/>
                </a:lnTo>
                <a:lnTo>
                  <a:pt x="4736406" y="6481889"/>
                </a:lnTo>
                <a:lnTo>
                  <a:pt x="4733982" y="6481099"/>
                </a:lnTo>
                <a:lnTo>
                  <a:pt x="4732364" y="6480308"/>
                </a:lnTo>
                <a:lnTo>
                  <a:pt x="4731149" y="6479123"/>
                </a:lnTo>
                <a:lnTo>
                  <a:pt x="4730745" y="6477938"/>
                </a:lnTo>
                <a:lnTo>
                  <a:pt x="4730745" y="6476358"/>
                </a:lnTo>
                <a:lnTo>
                  <a:pt x="4731149" y="6474383"/>
                </a:lnTo>
                <a:lnTo>
                  <a:pt x="4732364" y="6472803"/>
                </a:lnTo>
                <a:lnTo>
                  <a:pt x="4735194" y="6469642"/>
                </a:lnTo>
                <a:lnTo>
                  <a:pt x="4739239" y="6467272"/>
                </a:lnTo>
                <a:lnTo>
                  <a:pt x="4743685" y="6465297"/>
                </a:lnTo>
                <a:lnTo>
                  <a:pt x="4745707" y="6465297"/>
                </a:lnTo>
                <a:lnTo>
                  <a:pt x="4747730" y="6465297"/>
                </a:lnTo>
                <a:lnTo>
                  <a:pt x="4746515" y="6452260"/>
                </a:lnTo>
                <a:lnTo>
                  <a:pt x="4746111" y="6441594"/>
                </a:lnTo>
                <a:lnTo>
                  <a:pt x="4746111" y="6434483"/>
                </a:lnTo>
                <a:lnTo>
                  <a:pt x="4746515" y="6428953"/>
                </a:lnTo>
                <a:lnTo>
                  <a:pt x="4747730" y="6425792"/>
                </a:lnTo>
                <a:close/>
                <a:moveTo>
                  <a:pt x="4569476" y="6376982"/>
                </a:moveTo>
                <a:lnTo>
                  <a:pt x="4573402" y="6378582"/>
                </a:lnTo>
                <a:lnTo>
                  <a:pt x="4576547" y="6380182"/>
                </a:lnTo>
                <a:lnTo>
                  <a:pt x="4579295" y="6382582"/>
                </a:lnTo>
                <a:lnTo>
                  <a:pt x="4581653" y="6384582"/>
                </a:lnTo>
                <a:lnTo>
                  <a:pt x="4583617" y="6387782"/>
                </a:lnTo>
                <a:lnTo>
                  <a:pt x="4585972" y="6390582"/>
                </a:lnTo>
                <a:lnTo>
                  <a:pt x="4587152" y="6393782"/>
                </a:lnTo>
                <a:lnTo>
                  <a:pt x="4588722" y="6397382"/>
                </a:lnTo>
                <a:lnTo>
                  <a:pt x="4590294" y="6404582"/>
                </a:lnTo>
                <a:lnTo>
                  <a:pt x="4591865" y="6412582"/>
                </a:lnTo>
                <a:lnTo>
                  <a:pt x="4594221" y="6427782"/>
                </a:lnTo>
                <a:lnTo>
                  <a:pt x="4589900" y="6424582"/>
                </a:lnTo>
                <a:lnTo>
                  <a:pt x="4585972" y="6420982"/>
                </a:lnTo>
                <a:lnTo>
                  <a:pt x="4581259" y="6416982"/>
                </a:lnTo>
                <a:lnTo>
                  <a:pt x="4577331" y="6414182"/>
                </a:lnTo>
                <a:lnTo>
                  <a:pt x="4575368" y="6412982"/>
                </a:lnTo>
                <a:lnTo>
                  <a:pt x="4573402" y="6412582"/>
                </a:lnTo>
                <a:lnTo>
                  <a:pt x="4571439" y="6412582"/>
                </a:lnTo>
                <a:lnTo>
                  <a:pt x="4569476" y="6412982"/>
                </a:lnTo>
                <a:lnTo>
                  <a:pt x="4567513" y="6414182"/>
                </a:lnTo>
                <a:lnTo>
                  <a:pt x="4565941" y="6416182"/>
                </a:lnTo>
                <a:lnTo>
                  <a:pt x="4563977" y="6418582"/>
                </a:lnTo>
                <a:lnTo>
                  <a:pt x="4562405" y="6422582"/>
                </a:lnTo>
                <a:lnTo>
                  <a:pt x="4559656" y="6423782"/>
                </a:lnTo>
                <a:lnTo>
                  <a:pt x="4557299" y="6424182"/>
                </a:lnTo>
                <a:lnTo>
                  <a:pt x="4556515" y="6423782"/>
                </a:lnTo>
                <a:lnTo>
                  <a:pt x="4556515" y="6422982"/>
                </a:lnTo>
                <a:lnTo>
                  <a:pt x="4556121" y="6421782"/>
                </a:lnTo>
                <a:lnTo>
                  <a:pt x="4556908" y="6419782"/>
                </a:lnTo>
                <a:lnTo>
                  <a:pt x="4558086" y="6416982"/>
                </a:lnTo>
                <a:lnTo>
                  <a:pt x="4561621" y="6410182"/>
                </a:lnTo>
                <a:lnTo>
                  <a:pt x="4565548" y="6401782"/>
                </a:lnTo>
                <a:lnTo>
                  <a:pt x="4567513" y="6397382"/>
                </a:lnTo>
                <a:lnTo>
                  <a:pt x="4569083" y="6393382"/>
                </a:lnTo>
                <a:lnTo>
                  <a:pt x="4569868" y="6388582"/>
                </a:lnTo>
                <a:lnTo>
                  <a:pt x="4570263" y="6384582"/>
                </a:lnTo>
                <a:lnTo>
                  <a:pt x="4570263" y="6380582"/>
                </a:lnTo>
                <a:close/>
                <a:moveTo>
                  <a:pt x="1411646" y="6364280"/>
                </a:moveTo>
                <a:lnTo>
                  <a:pt x="1415171" y="6369456"/>
                </a:lnTo>
                <a:lnTo>
                  <a:pt x="1418695" y="6375428"/>
                </a:lnTo>
                <a:lnTo>
                  <a:pt x="1422219" y="6382594"/>
                </a:lnTo>
                <a:lnTo>
                  <a:pt x="1425743" y="6389363"/>
                </a:lnTo>
                <a:lnTo>
                  <a:pt x="1428485" y="6398122"/>
                </a:lnTo>
                <a:lnTo>
                  <a:pt x="1431226" y="6406482"/>
                </a:lnTo>
                <a:lnTo>
                  <a:pt x="1433575" y="6415241"/>
                </a:lnTo>
                <a:lnTo>
                  <a:pt x="1435533" y="6424797"/>
                </a:lnTo>
                <a:lnTo>
                  <a:pt x="1437099" y="6433954"/>
                </a:lnTo>
                <a:lnTo>
                  <a:pt x="1437883" y="6442713"/>
                </a:lnTo>
                <a:lnTo>
                  <a:pt x="1438274" y="6451870"/>
                </a:lnTo>
                <a:lnTo>
                  <a:pt x="1438274" y="6460629"/>
                </a:lnTo>
                <a:lnTo>
                  <a:pt x="1437491" y="6468990"/>
                </a:lnTo>
                <a:lnTo>
                  <a:pt x="1435925" y="6476554"/>
                </a:lnTo>
                <a:lnTo>
                  <a:pt x="1433575" y="6483721"/>
                </a:lnTo>
                <a:lnTo>
                  <a:pt x="1431617" y="6486508"/>
                </a:lnTo>
                <a:lnTo>
                  <a:pt x="1430051" y="6489693"/>
                </a:lnTo>
                <a:lnTo>
                  <a:pt x="1426918" y="6481730"/>
                </a:lnTo>
                <a:lnTo>
                  <a:pt x="1423786" y="6474166"/>
                </a:lnTo>
                <a:lnTo>
                  <a:pt x="1419087" y="6466601"/>
                </a:lnTo>
                <a:lnTo>
                  <a:pt x="1414387" y="6458240"/>
                </a:lnTo>
                <a:lnTo>
                  <a:pt x="1403815" y="6443509"/>
                </a:lnTo>
                <a:lnTo>
                  <a:pt x="1393242" y="6428778"/>
                </a:lnTo>
                <a:lnTo>
                  <a:pt x="1388543" y="6421214"/>
                </a:lnTo>
                <a:lnTo>
                  <a:pt x="1385018" y="6413649"/>
                </a:lnTo>
                <a:lnTo>
                  <a:pt x="1381886" y="6406482"/>
                </a:lnTo>
                <a:lnTo>
                  <a:pt x="1381103" y="6402899"/>
                </a:lnTo>
                <a:lnTo>
                  <a:pt x="1379928" y="6398918"/>
                </a:lnTo>
                <a:lnTo>
                  <a:pt x="1379536" y="6395335"/>
                </a:lnTo>
                <a:lnTo>
                  <a:pt x="1379536" y="6392150"/>
                </a:lnTo>
                <a:lnTo>
                  <a:pt x="1379928" y="6388566"/>
                </a:lnTo>
                <a:lnTo>
                  <a:pt x="1380711" y="6384983"/>
                </a:lnTo>
                <a:lnTo>
                  <a:pt x="1381494" y="6381002"/>
                </a:lnTo>
                <a:lnTo>
                  <a:pt x="1383061" y="6377419"/>
                </a:lnTo>
                <a:lnTo>
                  <a:pt x="1385410" y="6373835"/>
                </a:lnTo>
                <a:lnTo>
                  <a:pt x="1388151" y="6370252"/>
                </a:lnTo>
                <a:lnTo>
                  <a:pt x="1390892" y="6370650"/>
                </a:lnTo>
                <a:lnTo>
                  <a:pt x="1392850" y="6371446"/>
                </a:lnTo>
                <a:lnTo>
                  <a:pt x="1394808" y="6372641"/>
                </a:lnTo>
                <a:lnTo>
                  <a:pt x="1395983" y="6374233"/>
                </a:lnTo>
                <a:lnTo>
                  <a:pt x="1396766" y="6376224"/>
                </a:lnTo>
                <a:lnTo>
                  <a:pt x="1396766" y="6379011"/>
                </a:lnTo>
                <a:lnTo>
                  <a:pt x="1396766" y="6383789"/>
                </a:lnTo>
                <a:lnTo>
                  <a:pt x="1395200" y="6394937"/>
                </a:lnTo>
                <a:lnTo>
                  <a:pt x="1395200" y="6400112"/>
                </a:lnTo>
                <a:lnTo>
                  <a:pt x="1395983" y="6402501"/>
                </a:lnTo>
                <a:lnTo>
                  <a:pt x="1396374" y="6404492"/>
                </a:lnTo>
                <a:lnTo>
                  <a:pt x="1400290" y="6404094"/>
                </a:lnTo>
                <a:lnTo>
                  <a:pt x="1403815" y="6402899"/>
                </a:lnTo>
                <a:lnTo>
                  <a:pt x="1406164" y="6401705"/>
                </a:lnTo>
                <a:lnTo>
                  <a:pt x="1408122" y="6400112"/>
                </a:lnTo>
                <a:lnTo>
                  <a:pt x="1409688" y="6398122"/>
                </a:lnTo>
                <a:lnTo>
                  <a:pt x="1410863" y="6395335"/>
                </a:lnTo>
                <a:lnTo>
                  <a:pt x="1411646" y="6392946"/>
                </a:lnTo>
                <a:lnTo>
                  <a:pt x="1412038" y="6389761"/>
                </a:lnTo>
                <a:lnTo>
                  <a:pt x="1412038" y="6383789"/>
                </a:lnTo>
                <a:lnTo>
                  <a:pt x="1411646" y="6377419"/>
                </a:lnTo>
                <a:lnTo>
                  <a:pt x="1411646" y="6370650"/>
                </a:lnTo>
                <a:close/>
                <a:moveTo>
                  <a:pt x="4745035" y="6353169"/>
                </a:moveTo>
                <a:lnTo>
                  <a:pt x="4748284" y="6354324"/>
                </a:lnTo>
                <a:lnTo>
                  <a:pt x="4750720" y="6355863"/>
                </a:lnTo>
                <a:lnTo>
                  <a:pt x="4753562" y="6357017"/>
                </a:lnTo>
                <a:lnTo>
                  <a:pt x="4754780" y="6359327"/>
                </a:lnTo>
                <a:lnTo>
                  <a:pt x="4756810" y="6361251"/>
                </a:lnTo>
                <a:lnTo>
                  <a:pt x="4758436" y="6363175"/>
                </a:lnTo>
                <a:lnTo>
                  <a:pt x="4760467" y="6367793"/>
                </a:lnTo>
                <a:lnTo>
                  <a:pt x="4761684" y="6373181"/>
                </a:lnTo>
                <a:lnTo>
                  <a:pt x="4762496" y="6378954"/>
                </a:lnTo>
                <a:lnTo>
                  <a:pt x="4762496" y="6385111"/>
                </a:lnTo>
                <a:lnTo>
                  <a:pt x="4762496" y="6391269"/>
                </a:lnTo>
                <a:lnTo>
                  <a:pt x="4758436" y="6391269"/>
                </a:lnTo>
                <a:lnTo>
                  <a:pt x="4754780" y="6390114"/>
                </a:lnTo>
                <a:lnTo>
                  <a:pt x="4752344" y="6388960"/>
                </a:lnTo>
                <a:lnTo>
                  <a:pt x="4750313" y="6387421"/>
                </a:lnTo>
                <a:lnTo>
                  <a:pt x="4748284" y="6385496"/>
                </a:lnTo>
                <a:lnTo>
                  <a:pt x="4747063" y="6383187"/>
                </a:lnTo>
                <a:lnTo>
                  <a:pt x="4746253" y="6380493"/>
                </a:lnTo>
                <a:lnTo>
                  <a:pt x="4745845" y="6378184"/>
                </a:lnTo>
                <a:lnTo>
                  <a:pt x="4745035" y="6371642"/>
                </a:lnTo>
                <a:lnTo>
                  <a:pt x="4745035" y="6365484"/>
                </a:lnTo>
                <a:lnTo>
                  <a:pt x="4745845" y="6359327"/>
                </a:lnTo>
                <a:close/>
                <a:moveTo>
                  <a:pt x="4743447" y="6313482"/>
                </a:moveTo>
                <a:lnTo>
                  <a:pt x="4749579" y="6315048"/>
                </a:lnTo>
                <a:lnTo>
                  <a:pt x="4755714" y="6316614"/>
                </a:lnTo>
                <a:lnTo>
                  <a:pt x="4761028" y="6318571"/>
                </a:lnTo>
                <a:lnTo>
                  <a:pt x="4765118" y="6321702"/>
                </a:lnTo>
                <a:lnTo>
                  <a:pt x="4766755" y="6322877"/>
                </a:lnTo>
                <a:lnTo>
                  <a:pt x="4768391" y="6325225"/>
                </a:lnTo>
                <a:lnTo>
                  <a:pt x="4769208" y="6327182"/>
                </a:lnTo>
                <a:lnTo>
                  <a:pt x="4769615" y="6329531"/>
                </a:lnTo>
                <a:lnTo>
                  <a:pt x="4770434" y="6331880"/>
                </a:lnTo>
                <a:lnTo>
                  <a:pt x="4770434" y="6335011"/>
                </a:lnTo>
                <a:lnTo>
                  <a:pt x="4769615" y="6337751"/>
                </a:lnTo>
                <a:lnTo>
                  <a:pt x="4768798" y="6341274"/>
                </a:lnTo>
                <a:lnTo>
                  <a:pt x="4764708" y="6342057"/>
                </a:lnTo>
                <a:lnTo>
                  <a:pt x="4760621" y="6341274"/>
                </a:lnTo>
                <a:lnTo>
                  <a:pt x="4756941" y="6341274"/>
                </a:lnTo>
                <a:lnTo>
                  <a:pt x="4753668" y="6340491"/>
                </a:lnTo>
                <a:lnTo>
                  <a:pt x="4751214" y="6339317"/>
                </a:lnTo>
                <a:lnTo>
                  <a:pt x="4749170" y="6337751"/>
                </a:lnTo>
                <a:lnTo>
                  <a:pt x="4747534" y="6336577"/>
                </a:lnTo>
                <a:lnTo>
                  <a:pt x="4745899" y="6334620"/>
                </a:lnTo>
                <a:lnTo>
                  <a:pt x="4745082" y="6332662"/>
                </a:lnTo>
                <a:lnTo>
                  <a:pt x="4744263" y="6329922"/>
                </a:lnTo>
                <a:lnTo>
                  <a:pt x="4743447" y="6325225"/>
                </a:lnTo>
                <a:lnTo>
                  <a:pt x="4743447" y="6319745"/>
                </a:lnTo>
                <a:close/>
                <a:moveTo>
                  <a:pt x="1443036" y="6302367"/>
                </a:moveTo>
                <a:lnTo>
                  <a:pt x="1441838" y="6304748"/>
                </a:lnTo>
                <a:lnTo>
                  <a:pt x="1439442" y="6307526"/>
                </a:lnTo>
                <a:lnTo>
                  <a:pt x="1437445" y="6309511"/>
                </a:lnTo>
                <a:lnTo>
                  <a:pt x="1435049" y="6310701"/>
                </a:lnTo>
                <a:lnTo>
                  <a:pt x="1432253" y="6312289"/>
                </a:lnTo>
                <a:lnTo>
                  <a:pt x="1427860" y="6313480"/>
                </a:lnTo>
                <a:lnTo>
                  <a:pt x="1423866" y="6313876"/>
                </a:lnTo>
                <a:lnTo>
                  <a:pt x="1419074" y="6313876"/>
                </a:lnTo>
                <a:lnTo>
                  <a:pt x="1419473" y="6315861"/>
                </a:lnTo>
                <a:lnTo>
                  <a:pt x="1419873" y="6317448"/>
                </a:lnTo>
                <a:lnTo>
                  <a:pt x="1421071" y="6319036"/>
                </a:lnTo>
                <a:lnTo>
                  <a:pt x="1422269" y="6319830"/>
                </a:lnTo>
                <a:lnTo>
                  <a:pt x="1425863" y="6321814"/>
                </a:lnTo>
                <a:lnTo>
                  <a:pt x="1429458" y="6323401"/>
                </a:lnTo>
                <a:lnTo>
                  <a:pt x="1433052" y="6325386"/>
                </a:lnTo>
                <a:lnTo>
                  <a:pt x="1434649" y="6326973"/>
                </a:lnTo>
                <a:lnTo>
                  <a:pt x="1435448" y="6327767"/>
                </a:lnTo>
                <a:lnTo>
                  <a:pt x="1436247" y="6329354"/>
                </a:lnTo>
                <a:lnTo>
                  <a:pt x="1436646" y="6331339"/>
                </a:lnTo>
                <a:lnTo>
                  <a:pt x="1436646" y="6334117"/>
                </a:lnTo>
                <a:lnTo>
                  <a:pt x="1435448" y="6336498"/>
                </a:lnTo>
                <a:lnTo>
                  <a:pt x="1423467" y="6340864"/>
                </a:lnTo>
                <a:lnTo>
                  <a:pt x="1417477" y="6342848"/>
                </a:lnTo>
                <a:lnTo>
                  <a:pt x="1411885" y="6345626"/>
                </a:lnTo>
                <a:lnTo>
                  <a:pt x="1406693" y="6348008"/>
                </a:lnTo>
                <a:lnTo>
                  <a:pt x="1402300" y="6351580"/>
                </a:lnTo>
                <a:lnTo>
                  <a:pt x="1398706" y="6355151"/>
                </a:lnTo>
                <a:lnTo>
                  <a:pt x="1397109" y="6357533"/>
                </a:lnTo>
                <a:lnTo>
                  <a:pt x="1395511" y="6359517"/>
                </a:lnTo>
                <a:lnTo>
                  <a:pt x="1393115" y="6359120"/>
                </a:lnTo>
                <a:lnTo>
                  <a:pt x="1391118" y="6357533"/>
                </a:lnTo>
                <a:lnTo>
                  <a:pt x="1389521" y="6355548"/>
                </a:lnTo>
                <a:lnTo>
                  <a:pt x="1388322" y="6353564"/>
                </a:lnTo>
                <a:lnTo>
                  <a:pt x="1387124" y="6351580"/>
                </a:lnTo>
                <a:lnTo>
                  <a:pt x="1385127" y="6349992"/>
                </a:lnTo>
                <a:lnTo>
                  <a:pt x="1383131" y="6349198"/>
                </a:lnTo>
                <a:lnTo>
                  <a:pt x="1379536" y="6348404"/>
                </a:lnTo>
                <a:lnTo>
                  <a:pt x="1386725" y="6346420"/>
                </a:lnTo>
                <a:lnTo>
                  <a:pt x="1391517" y="6344039"/>
                </a:lnTo>
                <a:lnTo>
                  <a:pt x="1396310" y="6340864"/>
                </a:lnTo>
                <a:lnTo>
                  <a:pt x="1399105" y="6338086"/>
                </a:lnTo>
                <a:lnTo>
                  <a:pt x="1401901" y="6334911"/>
                </a:lnTo>
                <a:lnTo>
                  <a:pt x="1403898" y="6331339"/>
                </a:lnTo>
                <a:lnTo>
                  <a:pt x="1406693" y="6323798"/>
                </a:lnTo>
                <a:lnTo>
                  <a:pt x="1408291" y="6320226"/>
                </a:lnTo>
                <a:lnTo>
                  <a:pt x="1410288" y="6317051"/>
                </a:lnTo>
                <a:lnTo>
                  <a:pt x="1412684" y="6313876"/>
                </a:lnTo>
                <a:lnTo>
                  <a:pt x="1416278" y="6310701"/>
                </a:lnTo>
                <a:lnTo>
                  <a:pt x="1421071" y="6307923"/>
                </a:lnTo>
                <a:lnTo>
                  <a:pt x="1426662" y="6305939"/>
                </a:lnTo>
                <a:lnTo>
                  <a:pt x="1434250" y="6303954"/>
                </a:lnTo>
                <a:close/>
                <a:moveTo>
                  <a:pt x="1417097" y="6264267"/>
                </a:moveTo>
                <a:lnTo>
                  <a:pt x="1420239" y="6264655"/>
                </a:lnTo>
                <a:lnTo>
                  <a:pt x="1422596" y="6265430"/>
                </a:lnTo>
                <a:lnTo>
                  <a:pt x="1424952" y="6266593"/>
                </a:lnTo>
                <a:lnTo>
                  <a:pt x="1428095" y="6268531"/>
                </a:lnTo>
                <a:lnTo>
                  <a:pt x="1433201" y="6272408"/>
                </a:lnTo>
                <a:lnTo>
                  <a:pt x="1437129" y="6276672"/>
                </a:lnTo>
                <a:lnTo>
                  <a:pt x="1439878" y="6281324"/>
                </a:lnTo>
                <a:lnTo>
                  <a:pt x="1441056" y="6283262"/>
                </a:lnTo>
                <a:lnTo>
                  <a:pt x="1441449" y="6285200"/>
                </a:lnTo>
                <a:lnTo>
                  <a:pt x="1435950" y="6284813"/>
                </a:lnTo>
                <a:lnTo>
                  <a:pt x="1431237" y="6284813"/>
                </a:lnTo>
                <a:lnTo>
                  <a:pt x="1426523" y="6285588"/>
                </a:lnTo>
                <a:lnTo>
                  <a:pt x="1422988" y="6286751"/>
                </a:lnTo>
                <a:lnTo>
                  <a:pt x="1420632" y="6288301"/>
                </a:lnTo>
                <a:lnTo>
                  <a:pt x="1418668" y="6290627"/>
                </a:lnTo>
                <a:lnTo>
                  <a:pt x="1418275" y="6292953"/>
                </a:lnTo>
                <a:lnTo>
                  <a:pt x="1418275" y="6296442"/>
                </a:lnTo>
                <a:lnTo>
                  <a:pt x="1413562" y="6296830"/>
                </a:lnTo>
                <a:lnTo>
                  <a:pt x="1410027" y="6297605"/>
                </a:lnTo>
                <a:lnTo>
                  <a:pt x="1407277" y="6296830"/>
                </a:lnTo>
                <a:lnTo>
                  <a:pt x="1405313" y="6296442"/>
                </a:lnTo>
                <a:lnTo>
                  <a:pt x="1403742" y="6296054"/>
                </a:lnTo>
                <a:lnTo>
                  <a:pt x="1403349" y="6294891"/>
                </a:lnTo>
                <a:lnTo>
                  <a:pt x="1403349" y="6294116"/>
                </a:lnTo>
                <a:lnTo>
                  <a:pt x="1403349" y="6292566"/>
                </a:lnTo>
                <a:lnTo>
                  <a:pt x="1404135" y="6291403"/>
                </a:lnTo>
                <a:lnTo>
                  <a:pt x="1405706" y="6290240"/>
                </a:lnTo>
                <a:lnTo>
                  <a:pt x="1408848" y="6288301"/>
                </a:lnTo>
                <a:lnTo>
                  <a:pt x="1413169" y="6285975"/>
                </a:lnTo>
                <a:lnTo>
                  <a:pt x="1415133" y="6285588"/>
                </a:lnTo>
                <a:lnTo>
                  <a:pt x="1417489" y="6285588"/>
                </a:lnTo>
                <a:lnTo>
                  <a:pt x="1418275" y="6279773"/>
                </a:lnTo>
                <a:lnTo>
                  <a:pt x="1417489" y="6276672"/>
                </a:lnTo>
                <a:lnTo>
                  <a:pt x="1417097" y="6274346"/>
                </a:lnTo>
                <a:lnTo>
                  <a:pt x="1416311" y="6272408"/>
                </a:lnTo>
                <a:lnTo>
                  <a:pt x="1414740" y="6270857"/>
                </a:lnTo>
                <a:lnTo>
                  <a:pt x="1412776" y="6269306"/>
                </a:lnTo>
                <a:lnTo>
                  <a:pt x="1409241" y="6268919"/>
                </a:lnTo>
                <a:lnTo>
                  <a:pt x="1411205" y="6266593"/>
                </a:lnTo>
                <a:lnTo>
                  <a:pt x="1412776" y="6265042"/>
                </a:lnTo>
                <a:lnTo>
                  <a:pt x="1415133" y="6264655"/>
                </a:lnTo>
                <a:close/>
                <a:moveTo>
                  <a:pt x="4756488" y="6229344"/>
                </a:moveTo>
                <a:lnTo>
                  <a:pt x="4763403" y="6229344"/>
                </a:lnTo>
                <a:lnTo>
                  <a:pt x="4766655" y="6229741"/>
                </a:lnTo>
                <a:lnTo>
                  <a:pt x="4769502" y="6230535"/>
                </a:lnTo>
                <a:lnTo>
                  <a:pt x="4772756" y="6231725"/>
                </a:lnTo>
                <a:lnTo>
                  <a:pt x="4775196" y="6233313"/>
                </a:lnTo>
                <a:lnTo>
                  <a:pt x="4771538" y="6244028"/>
                </a:lnTo>
                <a:lnTo>
                  <a:pt x="4768690" y="6253157"/>
                </a:lnTo>
                <a:lnTo>
                  <a:pt x="4762996" y="6266651"/>
                </a:lnTo>
                <a:lnTo>
                  <a:pt x="4760148" y="6273397"/>
                </a:lnTo>
                <a:lnTo>
                  <a:pt x="4757302" y="6280938"/>
                </a:lnTo>
                <a:lnTo>
                  <a:pt x="4754454" y="6290066"/>
                </a:lnTo>
                <a:lnTo>
                  <a:pt x="4752013" y="6300782"/>
                </a:lnTo>
                <a:lnTo>
                  <a:pt x="4748353" y="6300782"/>
                </a:lnTo>
                <a:lnTo>
                  <a:pt x="4745912" y="6300385"/>
                </a:lnTo>
                <a:lnTo>
                  <a:pt x="4743881" y="6299591"/>
                </a:lnTo>
                <a:lnTo>
                  <a:pt x="4742252" y="6298004"/>
                </a:lnTo>
                <a:lnTo>
                  <a:pt x="4741438" y="6296416"/>
                </a:lnTo>
                <a:lnTo>
                  <a:pt x="4740218" y="6294432"/>
                </a:lnTo>
                <a:lnTo>
                  <a:pt x="4740218" y="6292448"/>
                </a:lnTo>
                <a:lnTo>
                  <a:pt x="4740218" y="6290066"/>
                </a:lnTo>
                <a:lnTo>
                  <a:pt x="4741845" y="6284510"/>
                </a:lnTo>
                <a:lnTo>
                  <a:pt x="4743881" y="6278160"/>
                </a:lnTo>
                <a:lnTo>
                  <a:pt x="4749166" y="6265460"/>
                </a:lnTo>
                <a:lnTo>
                  <a:pt x="4751202" y="6258713"/>
                </a:lnTo>
                <a:lnTo>
                  <a:pt x="4752419" y="6252760"/>
                </a:lnTo>
                <a:lnTo>
                  <a:pt x="4753233" y="6250379"/>
                </a:lnTo>
                <a:lnTo>
                  <a:pt x="4753233" y="6247600"/>
                </a:lnTo>
                <a:lnTo>
                  <a:pt x="4753233" y="6245219"/>
                </a:lnTo>
                <a:lnTo>
                  <a:pt x="4752013" y="6243235"/>
                </a:lnTo>
                <a:lnTo>
                  <a:pt x="4751202" y="6241250"/>
                </a:lnTo>
                <a:lnTo>
                  <a:pt x="4749573" y="6239663"/>
                </a:lnTo>
                <a:lnTo>
                  <a:pt x="4747540" y="6238869"/>
                </a:lnTo>
                <a:lnTo>
                  <a:pt x="4744284" y="6238075"/>
                </a:lnTo>
                <a:lnTo>
                  <a:pt x="4740625" y="6237678"/>
                </a:lnTo>
                <a:lnTo>
                  <a:pt x="4736559" y="6237678"/>
                </a:lnTo>
                <a:lnTo>
                  <a:pt x="4731677" y="6238075"/>
                </a:lnTo>
                <a:lnTo>
                  <a:pt x="4725983" y="6239266"/>
                </a:lnTo>
                <a:lnTo>
                  <a:pt x="4730458" y="6236091"/>
                </a:lnTo>
                <a:lnTo>
                  <a:pt x="4736152" y="6233710"/>
                </a:lnTo>
                <a:lnTo>
                  <a:pt x="4742659" y="6231328"/>
                </a:lnTo>
                <a:lnTo>
                  <a:pt x="4749573" y="6229741"/>
                </a:lnTo>
                <a:close/>
                <a:moveTo>
                  <a:pt x="1392573" y="6222992"/>
                </a:moveTo>
                <a:lnTo>
                  <a:pt x="1395652" y="6222992"/>
                </a:lnTo>
                <a:lnTo>
                  <a:pt x="1397961" y="6223791"/>
                </a:lnTo>
                <a:lnTo>
                  <a:pt x="1399501" y="6224990"/>
                </a:lnTo>
                <a:lnTo>
                  <a:pt x="1400270" y="6226989"/>
                </a:lnTo>
                <a:lnTo>
                  <a:pt x="1401040" y="6229386"/>
                </a:lnTo>
                <a:lnTo>
                  <a:pt x="1401040" y="6231784"/>
                </a:lnTo>
                <a:lnTo>
                  <a:pt x="1400270" y="6236980"/>
                </a:lnTo>
                <a:lnTo>
                  <a:pt x="1400270" y="6239777"/>
                </a:lnTo>
                <a:lnTo>
                  <a:pt x="1401040" y="6241776"/>
                </a:lnTo>
                <a:lnTo>
                  <a:pt x="1401425" y="6243774"/>
                </a:lnTo>
                <a:lnTo>
                  <a:pt x="1402195" y="6245772"/>
                </a:lnTo>
                <a:lnTo>
                  <a:pt x="1404119" y="6246971"/>
                </a:lnTo>
                <a:lnTo>
                  <a:pt x="1407198" y="6247371"/>
                </a:lnTo>
                <a:lnTo>
                  <a:pt x="1411046" y="6246971"/>
                </a:lnTo>
                <a:lnTo>
                  <a:pt x="1416049" y="6245372"/>
                </a:lnTo>
                <a:lnTo>
                  <a:pt x="1412970" y="6248969"/>
                </a:lnTo>
                <a:lnTo>
                  <a:pt x="1410277" y="6252566"/>
                </a:lnTo>
                <a:lnTo>
                  <a:pt x="1406813" y="6256163"/>
                </a:lnTo>
                <a:lnTo>
                  <a:pt x="1403734" y="6258961"/>
                </a:lnTo>
                <a:lnTo>
                  <a:pt x="1401425" y="6262957"/>
                </a:lnTo>
                <a:lnTo>
                  <a:pt x="1400270" y="6265755"/>
                </a:lnTo>
                <a:lnTo>
                  <a:pt x="1399886" y="6267753"/>
                </a:lnTo>
                <a:lnTo>
                  <a:pt x="1399501" y="6270550"/>
                </a:lnTo>
                <a:lnTo>
                  <a:pt x="1399886" y="6273348"/>
                </a:lnTo>
                <a:lnTo>
                  <a:pt x="1400270" y="6276545"/>
                </a:lnTo>
                <a:lnTo>
                  <a:pt x="1401425" y="6280142"/>
                </a:lnTo>
                <a:lnTo>
                  <a:pt x="1377949" y="6280142"/>
                </a:lnTo>
                <a:lnTo>
                  <a:pt x="1382567" y="6275346"/>
                </a:lnTo>
                <a:lnTo>
                  <a:pt x="1386416" y="6269751"/>
                </a:lnTo>
                <a:lnTo>
                  <a:pt x="1389880" y="6262957"/>
                </a:lnTo>
                <a:lnTo>
                  <a:pt x="1392189" y="6256563"/>
                </a:lnTo>
                <a:lnTo>
                  <a:pt x="1393728" y="6248969"/>
                </a:lnTo>
                <a:lnTo>
                  <a:pt x="1394113" y="6240976"/>
                </a:lnTo>
                <a:lnTo>
                  <a:pt x="1393728" y="6232184"/>
                </a:lnTo>
                <a:close/>
                <a:moveTo>
                  <a:pt x="2771377" y="6215057"/>
                </a:moveTo>
                <a:lnTo>
                  <a:pt x="2771377" y="6222787"/>
                </a:lnTo>
                <a:lnTo>
                  <a:pt x="2771774" y="6230518"/>
                </a:lnTo>
                <a:lnTo>
                  <a:pt x="2771377" y="6237862"/>
                </a:lnTo>
                <a:lnTo>
                  <a:pt x="2771377" y="6241340"/>
                </a:lnTo>
                <a:lnTo>
                  <a:pt x="2770583" y="6244819"/>
                </a:lnTo>
                <a:lnTo>
                  <a:pt x="2769790" y="6247525"/>
                </a:lnTo>
                <a:lnTo>
                  <a:pt x="2768202" y="6250617"/>
                </a:lnTo>
                <a:lnTo>
                  <a:pt x="2766615" y="6252936"/>
                </a:lnTo>
                <a:lnTo>
                  <a:pt x="2764233" y="6255642"/>
                </a:lnTo>
                <a:lnTo>
                  <a:pt x="2761058" y="6256801"/>
                </a:lnTo>
                <a:lnTo>
                  <a:pt x="2757486" y="6258347"/>
                </a:lnTo>
                <a:lnTo>
                  <a:pt x="2753121" y="6259507"/>
                </a:lnTo>
                <a:lnTo>
                  <a:pt x="2747961" y="6259507"/>
                </a:lnTo>
                <a:lnTo>
                  <a:pt x="2748755" y="6244819"/>
                </a:lnTo>
                <a:lnTo>
                  <a:pt x="2748755" y="6237475"/>
                </a:lnTo>
                <a:lnTo>
                  <a:pt x="2750342" y="6230904"/>
                </a:lnTo>
                <a:lnTo>
                  <a:pt x="2751136" y="6227426"/>
                </a:lnTo>
                <a:lnTo>
                  <a:pt x="2752327" y="6225107"/>
                </a:lnTo>
                <a:lnTo>
                  <a:pt x="2754311" y="6222401"/>
                </a:lnTo>
                <a:lnTo>
                  <a:pt x="2756296" y="6220468"/>
                </a:lnTo>
                <a:lnTo>
                  <a:pt x="2759074" y="6218149"/>
                </a:lnTo>
                <a:lnTo>
                  <a:pt x="2762249" y="6216990"/>
                </a:lnTo>
                <a:lnTo>
                  <a:pt x="2766218" y="6215830"/>
                </a:lnTo>
                <a:close/>
                <a:moveTo>
                  <a:pt x="4660896" y="6178544"/>
                </a:moveTo>
                <a:lnTo>
                  <a:pt x="4662499" y="6178945"/>
                </a:lnTo>
                <a:lnTo>
                  <a:pt x="4664907" y="6181350"/>
                </a:lnTo>
                <a:lnTo>
                  <a:pt x="4672531" y="6190170"/>
                </a:lnTo>
                <a:lnTo>
                  <a:pt x="4676543" y="6196183"/>
                </a:lnTo>
                <a:lnTo>
                  <a:pt x="4681359" y="6202597"/>
                </a:lnTo>
                <a:lnTo>
                  <a:pt x="4685772" y="6209813"/>
                </a:lnTo>
                <a:lnTo>
                  <a:pt x="4689784" y="6217029"/>
                </a:lnTo>
                <a:lnTo>
                  <a:pt x="4693396" y="6224646"/>
                </a:lnTo>
                <a:lnTo>
                  <a:pt x="4695803" y="6231461"/>
                </a:lnTo>
                <a:lnTo>
                  <a:pt x="4697408" y="6238276"/>
                </a:lnTo>
                <a:lnTo>
                  <a:pt x="4697408" y="6241884"/>
                </a:lnTo>
                <a:lnTo>
                  <a:pt x="4697408" y="6244289"/>
                </a:lnTo>
                <a:lnTo>
                  <a:pt x="4697007" y="6247496"/>
                </a:lnTo>
                <a:lnTo>
                  <a:pt x="4695803" y="6249901"/>
                </a:lnTo>
                <a:lnTo>
                  <a:pt x="4694600" y="6251906"/>
                </a:lnTo>
                <a:lnTo>
                  <a:pt x="4692593" y="6253910"/>
                </a:lnTo>
                <a:lnTo>
                  <a:pt x="4689784" y="6255514"/>
                </a:lnTo>
                <a:lnTo>
                  <a:pt x="4686977" y="6256315"/>
                </a:lnTo>
                <a:lnTo>
                  <a:pt x="4683367" y="6257518"/>
                </a:lnTo>
                <a:lnTo>
                  <a:pt x="4678550" y="6257919"/>
                </a:lnTo>
                <a:lnTo>
                  <a:pt x="4678550" y="6255514"/>
                </a:lnTo>
                <a:lnTo>
                  <a:pt x="4678550" y="6253509"/>
                </a:lnTo>
                <a:lnTo>
                  <a:pt x="4679352" y="6251906"/>
                </a:lnTo>
                <a:lnTo>
                  <a:pt x="4679754" y="6250302"/>
                </a:lnTo>
                <a:lnTo>
                  <a:pt x="4681359" y="6248699"/>
                </a:lnTo>
                <a:lnTo>
                  <a:pt x="4682963" y="6247897"/>
                </a:lnTo>
                <a:lnTo>
                  <a:pt x="4684167" y="6247496"/>
                </a:lnTo>
                <a:lnTo>
                  <a:pt x="4686977" y="6246293"/>
                </a:lnTo>
                <a:lnTo>
                  <a:pt x="4685772" y="6244289"/>
                </a:lnTo>
                <a:lnTo>
                  <a:pt x="4684970" y="6243086"/>
                </a:lnTo>
                <a:lnTo>
                  <a:pt x="4683367" y="6242685"/>
                </a:lnTo>
                <a:lnTo>
                  <a:pt x="4681760" y="6242685"/>
                </a:lnTo>
                <a:lnTo>
                  <a:pt x="4680958" y="6243086"/>
                </a:lnTo>
                <a:lnTo>
                  <a:pt x="4679754" y="6244289"/>
                </a:lnTo>
                <a:lnTo>
                  <a:pt x="4678550" y="6245091"/>
                </a:lnTo>
                <a:lnTo>
                  <a:pt x="4678550" y="6246694"/>
                </a:lnTo>
                <a:lnTo>
                  <a:pt x="4675340" y="6243888"/>
                </a:lnTo>
                <a:lnTo>
                  <a:pt x="4673335" y="6240681"/>
                </a:lnTo>
                <a:lnTo>
                  <a:pt x="4671327" y="6236672"/>
                </a:lnTo>
                <a:lnTo>
                  <a:pt x="4670126" y="6232663"/>
                </a:lnTo>
                <a:lnTo>
                  <a:pt x="4669722" y="6227853"/>
                </a:lnTo>
                <a:lnTo>
                  <a:pt x="4668920" y="6223042"/>
                </a:lnTo>
                <a:lnTo>
                  <a:pt x="4668920" y="6213020"/>
                </a:lnTo>
                <a:lnTo>
                  <a:pt x="4668920" y="6202597"/>
                </a:lnTo>
                <a:lnTo>
                  <a:pt x="4668519" y="6198187"/>
                </a:lnTo>
                <a:lnTo>
                  <a:pt x="4668118" y="6192976"/>
                </a:lnTo>
                <a:lnTo>
                  <a:pt x="4666915" y="6188967"/>
                </a:lnTo>
                <a:lnTo>
                  <a:pt x="4666111" y="6184958"/>
                </a:lnTo>
                <a:lnTo>
                  <a:pt x="4663706" y="6181350"/>
                </a:lnTo>
                <a:close/>
                <a:moveTo>
                  <a:pt x="1265532" y="6173780"/>
                </a:moveTo>
                <a:lnTo>
                  <a:pt x="1271586" y="6173780"/>
                </a:lnTo>
                <a:lnTo>
                  <a:pt x="1268760" y="6176494"/>
                </a:lnTo>
                <a:lnTo>
                  <a:pt x="1266339" y="6179982"/>
                </a:lnTo>
                <a:lnTo>
                  <a:pt x="1265128" y="6183471"/>
                </a:lnTo>
                <a:lnTo>
                  <a:pt x="1263917" y="6188123"/>
                </a:lnTo>
                <a:lnTo>
                  <a:pt x="1263514" y="6192387"/>
                </a:lnTo>
                <a:lnTo>
                  <a:pt x="1263514" y="6197427"/>
                </a:lnTo>
                <a:lnTo>
                  <a:pt x="1263917" y="6207118"/>
                </a:lnTo>
                <a:lnTo>
                  <a:pt x="1261092" y="6205955"/>
                </a:lnTo>
                <a:lnTo>
                  <a:pt x="1257863" y="6204017"/>
                </a:lnTo>
                <a:lnTo>
                  <a:pt x="1254634" y="6202079"/>
                </a:lnTo>
                <a:lnTo>
                  <a:pt x="1252616" y="6199753"/>
                </a:lnTo>
                <a:lnTo>
                  <a:pt x="1250598" y="6196651"/>
                </a:lnTo>
                <a:lnTo>
                  <a:pt x="1248984" y="6193938"/>
                </a:lnTo>
                <a:lnTo>
                  <a:pt x="1248176" y="6190837"/>
                </a:lnTo>
                <a:lnTo>
                  <a:pt x="1247773" y="6187348"/>
                </a:lnTo>
                <a:lnTo>
                  <a:pt x="1248176" y="6184634"/>
                </a:lnTo>
                <a:lnTo>
                  <a:pt x="1248984" y="6181533"/>
                </a:lnTo>
                <a:lnTo>
                  <a:pt x="1250598" y="6179207"/>
                </a:lnTo>
                <a:lnTo>
                  <a:pt x="1253423" y="6176494"/>
                </a:lnTo>
                <a:lnTo>
                  <a:pt x="1256249" y="6175331"/>
                </a:lnTo>
                <a:lnTo>
                  <a:pt x="1260285" y="6174168"/>
                </a:lnTo>
                <a:close/>
                <a:moveTo>
                  <a:pt x="1407445" y="6165842"/>
                </a:moveTo>
                <a:lnTo>
                  <a:pt x="1410942" y="6173036"/>
                </a:lnTo>
                <a:lnTo>
                  <a:pt x="1414439" y="6179430"/>
                </a:lnTo>
                <a:lnTo>
                  <a:pt x="1422210" y="6192219"/>
                </a:lnTo>
                <a:lnTo>
                  <a:pt x="1426096" y="6199413"/>
                </a:lnTo>
                <a:lnTo>
                  <a:pt x="1428816" y="6206207"/>
                </a:lnTo>
                <a:lnTo>
                  <a:pt x="1430370" y="6209804"/>
                </a:lnTo>
                <a:lnTo>
                  <a:pt x="1431147" y="6213800"/>
                </a:lnTo>
                <a:lnTo>
                  <a:pt x="1431924" y="6218596"/>
                </a:lnTo>
                <a:lnTo>
                  <a:pt x="1431924" y="6222992"/>
                </a:lnTo>
                <a:lnTo>
                  <a:pt x="1426096" y="6220194"/>
                </a:lnTo>
                <a:lnTo>
                  <a:pt x="1421433" y="6217397"/>
                </a:lnTo>
                <a:lnTo>
                  <a:pt x="1417548" y="6215798"/>
                </a:lnTo>
                <a:lnTo>
                  <a:pt x="1414828" y="6214999"/>
                </a:lnTo>
                <a:lnTo>
                  <a:pt x="1411331" y="6214599"/>
                </a:lnTo>
                <a:lnTo>
                  <a:pt x="1407057" y="6214599"/>
                </a:lnTo>
                <a:lnTo>
                  <a:pt x="1400840" y="6215399"/>
                </a:lnTo>
                <a:lnTo>
                  <a:pt x="1392680" y="6217397"/>
                </a:lnTo>
                <a:lnTo>
                  <a:pt x="1395400" y="6215399"/>
                </a:lnTo>
                <a:lnTo>
                  <a:pt x="1397732" y="6213001"/>
                </a:lnTo>
                <a:lnTo>
                  <a:pt x="1398897" y="6211002"/>
                </a:lnTo>
                <a:lnTo>
                  <a:pt x="1400063" y="6208205"/>
                </a:lnTo>
                <a:lnTo>
                  <a:pt x="1400452" y="6205807"/>
                </a:lnTo>
                <a:lnTo>
                  <a:pt x="1400063" y="6203809"/>
                </a:lnTo>
                <a:lnTo>
                  <a:pt x="1399674" y="6201411"/>
                </a:lnTo>
                <a:lnTo>
                  <a:pt x="1398120" y="6199413"/>
                </a:lnTo>
                <a:lnTo>
                  <a:pt x="1396566" y="6197414"/>
                </a:lnTo>
                <a:lnTo>
                  <a:pt x="1394623" y="6195816"/>
                </a:lnTo>
                <a:lnTo>
                  <a:pt x="1392680" y="6193818"/>
                </a:lnTo>
                <a:lnTo>
                  <a:pt x="1389572" y="6192219"/>
                </a:lnTo>
                <a:lnTo>
                  <a:pt x="1386852" y="6191020"/>
                </a:lnTo>
                <a:lnTo>
                  <a:pt x="1383744" y="6190221"/>
                </a:lnTo>
                <a:lnTo>
                  <a:pt x="1380247" y="6189821"/>
                </a:lnTo>
                <a:lnTo>
                  <a:pt x="1376361" y="6189022"/>
                </a:lnTo>
                <a:lnTo>
                  <a:pt x="1376361" y="6186224"/>
                </a:lnTo>
                <a:lnTo>
                  <a:pt x="1376750" y="6183427"/>
                </a:lnTo>
                <a:lnTo>
                  <a:pt x="1378304" y="6182228"/>
                </a:lnTo>
                <a:lnTo>
                  <a:pt x="1381024" y="6181029"/>
                </a:lnTo>
                <a:lnTo>
                  <a:pt x="1383355" y="6180229"/>
                </a:lnTo>
                <a:lnTo>
                  <a:pt x="1386075" y="6179430"/>
                </a:lnTo>
                <a:lnTo>
                  <a:pt x="1393069" y="6178631"/>
                </a:lnTo>
                <a:lnTo>
                  <a:pt x="1400063" y="6177432"/>
                </a:lnTo>
                <a:lnTo>
                  <a:pt x="1402783" y="6177032"/>
                </a:lnTo>
                <a:lnTo>
                  <a:pt x="1405503" y="6175434"/>
                </a:lnTo>
                <a:lnTo>
                  <a:pt x="1407445" y="6173835"/>
                </a:lnTo>
                <a:lnTo>
                  <a:pt x="1408223" y="6171837"/>
                </a:lnTo>
                <a:lnTo>
                  <a:pt x="1408223" y="6169439"/>
                </a:lnTo>
                <a:close/>
                <a:moveTo>
                  <a:pt x="1446608" y="6115042"/>
                </a:moveTo>
                <a:lnTo>
                  <a:pt x="1449783" y="6115430"/>
                </a:lnTo>
                <a:lnTo>
                  <a:pt x="1451767" y="6116593"/>
                </a:lnTo>
                <a:lnTo>
                  <a:pt x="1453752" y="6117368"/>
                </a:lnTo>
                <a:lnTo>
                  <a:pt x="1454942" y="6119306"/>
                </a:lnTo>
                <a:lnTo>
                  <a:pt x="1455339" y="6120857"/>
                </a:lnTo>
                <a:lnTo>
                  <a:pt x="1455736" y="6123183"/>
                </a:lnTo>
                <a:lnTo>
                  <a:pt x="1455736" y="6128222"/>
                </a:lnTo>
                <a:lnTo>
                  <a:pt x="1454149" y="6139076"/>
                </a:lnTo>
                <a:lnTo>
                  <a:pt x="1454149" y="6144116"/>
                </a:lnTo>
                <a:lnTo>
                  <a:pt x="1454942" y="6146442"/>
                </a:lnTo>
                <a:lnTo>
                  <a:pt x="1455339" y="6148380"/>
                </a:lnTo>
                <a:lnTo>
                  <a:pt x="1450180" y="6146829"/>
                </a:lnTo>
                <a:lnTo>
                  <a:pt x="1446211" y="6146054"/>
                </a:lnTo>
                <a:lnTo>
                  <a:pt x="1442639" y="6144503"/>
                </a:lnTo>
                <a:lnTo>
                  <a:pt x="1440258" y="6142565"/>
                </a:lnTo>
                <a:lnTo>
                  <a:pt x="1438273" y="6141015"/>
                </a:lnTo>
                <a:lnTo>
                  <a:pt x="1436686" y="6139076"/>
                </a:lnTo>
                <a:lnTo>
                  <a:pt x="1435892" y="6137138"/>
                </a:lnTo>
                <a:lnTo>
                  <a:pt x="1435098" y="6134812"/>
                </a:lnTo>
                <a:lnTo>
                  <a:pt x="1435098" y="6132486"/>
                </a:lnTo>
                <a:lnTo>
                  <a:pt x="1435892" y="6130160"/>
                </a:lnTo>
                <a:lnTo>
                  <a:pt x="1436686" y="6127834"/>
                </a:lnTo>
                <a:lnTo>
                  <a:pt x="1438273" y="6125509"/>
                </a:lnTo>
                <a:lnTo>
                  <a:pt x="1441845" y="6120469"/>
                </a:lnTo>
                <a:close/>
                <a:moveTo>
                  <a:pt x="1406610" y="6115042"/>
                </a:moveTo>
                <a:lnTo>
                  <a:pt x="1411864" y="6118677"/>
                </a:lnTo>
                <a:lnTo>
                  <a:pt x="1415500" y="6123119"/>
                </a:lnTo>
                <a:lnTo>
                  <a:pt x="1418329" y="6128369"/>
                </a:lnTo>
                <a:lnTo>
                  <a:pt x="1421158" y="6134023"/>
                </a:lnTo>
                <a:lnTo>
                  <a:pt x="1422370" y="6140080"/>
                </a:lnTo>
                <a:lnTo>
                  <a:pt x="1423582" y="6146946"/>
                </a:lnTo>
                <a:lnTo>
                  <a:pt x="1423986" y="6153811"/>
                </a:lnTo>
                <a:lnTo>
                  <a:pt x="1423986" y="6161080"/>
                </a:lnTo>
                <a:lnTo>
                  <a:pt x="1417521" y="6156638"/>
                </a:lnTo>
                <a:lnTo>
                  <a:pt x="1411864" y="6151792"/>
                </a:lnTo>
                <a:lnTo>
                  <a:pt x="1407419" y="6146138"/>
                </a:lnTo>
                <a:lnTo>
                  <a:pt x="1405802" y="6143715"/>
                </a:lnTo>
                <a:lnTo>
                  <a:pt x="1404186" y="6140484"/>
                </a:lnTo>
                <a:lnTo>
                  <a:pt x="1402569" y="6137657"/>
                </a:lnTo>
                <a:lnTo>
                  <a:pt x="1402165" y="6135234"/>
                </a:lnTo>
                <a:lnTo>
                  <a:pt x="1401761" y="6132003"/>
                </a:lnTo>
                <a:lnTo>
                  <a:pt x="1401761" y="6128369"/>
                </a:lnTo>
                <a:lnTo>
                  <a:pt x="1402165" y="6125542"/>
                </a:lnTo>
                <a:lnTo>
                  <a:pt x="1402974" y="6122311"/>
                </a:lnTo>
                <a:lnTo>
                  <a:pt x="1404590" y="6118677"/>
                </a:lnTo>
                <a:close/>
                <a:moveTo>
                  <a:pt x="1243732" y="6032492"/>
                </a:moveTo>
                <a:lnTo>
                  <a:pt x="1246763" y="6034080"/>
                </a:lnTo>
                <a:lnTo>
                  <a:pt x="1249794" y="6036064"/>
                </a:lnTo>
                <a:lnTo>
                  <a:pt x="1251526" y="6039239"/>
                </a:lnTo>
                <a:lnTo>
                  <a:pt x="1252825" y="6042017"/>
                </a:lnTo>
                <a:lnTo>
                  <a:pt x="1253691" y="6045589"/>
                </a:lnTo>
                <a:lnTo>
                  <a:pt x="1254124" y="6049161"/>
                </a:lnTo>
                <a:lnTo>
                  <a:pt x="1254124" y="6057098"/>
                </a:lnTo>
                <a:lnTo>
                  <a:pt x="1252392" y="6074164"/>
                </a:lnTo>
                <a:lnTo>
                  <a:pt x="1252392" y="6082101"/>
                </a:lnTo>
                <a:lnTo>
                  <a:pt x="1252825" y="6085673"/>
                </a:lnTo>
                <a:lnTo>
                  <a:pt x="1253691" y="6089245"/>
                </a:lnTo>
                <a:lnTo>
                  <a:pt x="1252825" y="6089642"/>
                </a:lnTo>
                <a:lnTo>
                  <a:pt x="1251959" y="6089642"/>
                </a:lnTo>
                <a:lnTo>
                  <a:pt x="1251526" y="6089642"/>
                </a:lnTo>
                <a:lnTo>
                  <a:pt x="1250227" y="6089245"/>
                </a:lnTo>
                <a:lnTo>
                  <a:pt x="1248495" y="6087658"/>
                </a:lnTo>
                <a:lnTo>
                  <a:pt x="1246763" y="6084880"/>
                </a:lnTo>
                <a:lnTo>
                  <a:pt x="1245464" y="6080911"/>
                </a:lnTo>
                <a:lnTo>
                  <a:pt x="1243732" y="6076148"/>
                </a:lnTo>
                <a:lnTo>
                  <a:pt x="1241568" y="6065830"/>
                </a:lnTo>
                <a:lnTo>
                  <a:pt x="1239836" y="6054717"/>
                </a:lnTo>
                <a:lnTo>
                  <a:pt x="1239836" y="6044795"/>
                </a:lnTo>
                <a:lnTo>
                  <a:pt x="1239836" y="6040033"/>
                </a:lnTo>
                <a:lnTo>
                  <a:pt x="1241135" y="6036461"/>
                </a:lnTo>
                <a:lnTo>
                  <a:pt x="1242001" y="6034080"/>
                </a:lnTo>
                <a:close/>
                <a:moveTo>
                  <a:pt x="4730027" y="6019794"/>
                </a:moveTo>
                <a:lnTo>
                  <a:pt x="4732837" y="6021778"/>
                </a:lnTo>
                <a:lnTo>
                  <a:pt x="4734845" y="6024160"/>
                </a:lnTo>
                <a:lnTo>
                  <a:pt x="4739262" y="6030906"/>
                </a:lnTo>
                <a:lnTo>
                  <a:pt x="4743277" y="6038844"/>
                </a:lnTo>
                <a:lnTo>
                  <a:pt x="4747292" y="6048369"/>
                </a:lnTo>
                <a:lnTo>
                  <a:pt x="4750906" y="6058291"/>
                </a:lnTo>
                <a:lnTo>
                  <a:pt x="4753719" y="6069403"/>
                </a:lnTo>
                <a:lnTo>
                  <a:pt x="4755725" y="6080913"/>
                </a:lnTo>
                <a:lnTo>
                  <a:pt x="4756932" y="6092422"/>
                </a:lnTo>
                <a:lnTo>
                  <a:pt x="4757734" y="6103932"/>
                </a:lnTo>
                <a:lnTo>
                  <a:pt x="4756528" y="6115044"/>
                </a:lnTo>
                <a:lnTo>
                  <a:pt x="4756127" y="6120600"/>
                </a:lnTo>
                <a:lnTo>
                  <a:pt x="4754924" y="6125760"/>
                </a:lnTo>
                <a:lnTo>
                  <a:pt x="4753719" y="6130522"/>
                </a:lnTo>
                <a:lnTo>
                  <a:pt x="4752111" y="6135682"/>
                </a:lnTo>
                <a:lnTo>
                  <a:pt x="4750105" y="6140047"/>
                </a:lnTo>
                <a:lnTo>
                  <a:pt x="4747292" y="6144413"/>
                </a:lnTo>
                <a:lnTo>
                  <a:pt x="4744884" y="6148382"/>
                </a:lnTo>
                <a:lnTo>
                  <a:pt x="4741270" y="6151160"/>
                </a:lnTo>
                <a:lnTo>
                  <a:pt x="4737656" y="6154335"/>
                </a:lnTo>
                <a:lnTo>
                  <a:pt x="4734443" y="6157113"/>
                </a:lnTo>
                <a:lnTo>
                  <a:pt x="4729627" y="6159097"/>
                </a:lnTo>
                <a:lnTo>
                  <a:pt x="4725208" y="6160685"/>
                </a:lnTo>
                <a:lnTo>
                  <a:pt x="4723602" y="6171400"/>
                </a:lnTo>
                <a:lnTo>
                  <a:pt x="4722398" y="6179338"/>
                </a:lnTo>
                <a:lnTo>
                  <a:pt x="4721995" y="6192832"/>
                </a:lnTo>
                <a:lnTo>
                  <a:pt x="4721594" y="6198785"/>
                </a:lnTo>
                <a:lnTo>
                  <a:pt x="4721192" y="6205532"/>
                </a:lnTo>
                <a:lnTo>
                  <a:pt x="4719988" y="6213469"/>
                </a:lnTo>
                <a:lnTo>
                  <a:pt x="4718381" y="6222994"/>
                </a:lnTo>
                <a:lnTo>
                  <a:pt x="4715571" y="6219025"/>
                </a:lnTo>
                <a:lnTo>
                  <a:pt x="4712760" y="6215056"/>
                </a:lnTo>
                <a:lnTo>
                  <a:pt x="4707941" y="6206325"/>
                </a:lnTo>
                <a:lnTo>
                  <a:pt x="4703926" y="6196800"/>
                </a:lnTo>
                <a:lnTo>
                  <a:pt x="4700311" y="6186482"/>
                </a:lnTo>
                <a:lnTo>
                  <a:pt x="4697904" y="6175369"/>
                </a:lnTo>
                <a:lnTo>
                  <a:pt x="4695092" y="6164256"/>
                </a:lnTo>
                <a:lnTo>
                  <a:pt x="4693084" y="6152747"/>
                </a:lnTo>
                <a:lnTo>
                  <a:pt x="4692281" y="6141238"/>
                </a:lnTo>
                <a:lnTo>
                  <a:pt x="4690675" y="6129332"/>
                </a:lnTo>
                <a:lnTo>
                  <a:pt x="4690274" y="6117822"/>
                </a:lnTo>
                <a:lnTo>
                  <a:pt x="4689470" y="6095597"/>
                </a:lnTo>
                <a:lnTo>
                  <a:pt x="4689470" y="6076150"/>
                </a:lnTo>
                <a:lnTo>
                  <a:pt x="4690675" y="6059482"/>
                </a:lnTo>
                <a:lnTo>
                  <a:pt x="4692682" y="6060275"/>
                </a:lnTo>
                <a:lnTo>
                  <a:pt x="4694691" y="6061863"/>
                </a:lnTo>
                <a:lnTo>
                  <a:pt x="4696297" y="6063450"/>
                </a:lnTo>
                <a:lnTo>
                  <a:pt x="4697904" y="6065435"/>
                </a:lnTo>
                <a:lnTo>
                  <a:pt x="4700311" y="6070594"/>
                </a:lnTo>
                <a:lnTo>
                  <a:pt x="4702320" y="6076150"/>
                </a:lnTo>
                <a:lnTo>
                  <a:pt x="4703123" y="6082897"/>
                </a:lnTo>
                <a:lnTo>
                  <a:pt x="4703926" y="6090041"/>
                </a:lnTo>
                <a:lnTo>
                  <a:pt x="4703926" y="6097582"/>
                </a:lnTo>
                <a:lnTo>
                  <a:pt x="4703123" y="6105916"/>
                </a:lnTo>
                <a:lnTo>
                  <a:pt x="4702320" y="6122585"/>
                </a:lnTo>
                <a:lnTo>
                  <a:pt x="4700713" y="6139253"/>
                </a:lnTo>
                <a:lnTo>
                  <a:pt x="4700311" y="6154335"/>
                </a:lnTo>
                <a:lnTo>
                  <a:pt x="4700311" y="6160685"/>
                </a:lnTo>
                <a:lnTo>
                  <a:pt x="4700713" y="6166638"/>
                </a:lnTo>
                <a:lnTo>
                  <a:pt x="4704730" y="6167432"/>
                </a:lnTo>
                <a:lnTo>
                  <a:pt x="4708343" y="6167432"/>
                </a:lnTo>
                <a:lnTo>
                  <a:pt x="4711957" y="6166241"/>
                </a:lnTo>
                <a:lnTo>
                  <a:pt x="4715169" y="6164653"/>
                </a:lnTo>
                <a:lnTo>
                  <a:pt x="4717980" y="6162272"/>
                </a:lnTo>
                <a:lnTo>
                  <a:pt x="4721192" y="6159097"/>
                </a:lnTo>
                <a:lnTo>
                  <a:pt x="4724003" y="6155922"/>
                </a:lnTo>
                <a:lnTo>
                  <a:pt x="4727216" y="6151953"/>
                </a:lnTo>
                <a:lnTo>
                  <a:pt x="4732436" y="6143619"/>
                </a:lnTo>
                <a:lnTo>
                  <a:pt x="4737656" y="6135285"/>
                </a:lnTo>
                <a:lnTo>
                  <a:pt x="4742876" y="6127347"/>
                </a:lnTo>
                <a:lnTo>
                  <a:pt x="4746089" y="6124172"/>
                </a:lnTo>
                <a:lnTo>
                  <a:pt x="4748497" y="6120997"/>
                </a:lnTo>
                <a:lnTo>
                  <a:pt x="4746490" y="6120997"/>
                </a:lnTo>
                <a:lnTo>
                  <a:pt x="4744482" y="6120600"/>
                </a:lnTo>
                <a:lnTo>
                  <a:pt x="4742476" y="6119806"/>
                </a:lnTo>
                <a:lnTo>
                  <a:pt x="4740868" y="6118616"/>
                </a:lnTo>
                <a:lnTo>
                  <a:pt x="4739262" y="6117822"/>
                </a:lnTo>
                <a:lnTo>
                  <a:pt x="4738460" y="6116235"/>
                </a:lnTo>
                <a:lnTo>
                  <a:pt x="4736451" y="6111472"/>
                </a:lnTo>
                <a:lnTo>
                  <a:pt x="4734443" y="6106710"/>
                </a:lnTo>
                <a:lnTo>
                  <a:pt x="4733240" y="6101153"/>
                </a:lnTo>
                <a:lnTo>
                  <a:pt x="4732436" y="6094010"/>
                </a:lnTo>
                <a:lnTo>
                  <a:pt x="4731634" y="6086866"/>
                </a:lnTo>
                <a:lnTo>
                  <a:pt x="4731231" y="6070991"/>
                </a:lnTo>
                <a:lnTo>
                  <a:pt x="4731231" y="6053528"/>
                </a:lnTo>
                <a:lnTo>
                  <a:pt x="4731231" y="6036463"/>
                </a:lnTo>
                <a:lnTo>
                  <a:pt x="4730830" y="6027732"/>
                </a:lnTo>
                <a:close/>
                <a:moveTo>
                  <a:pt x="4682066" y="6013444"/>
                </a:moveTo>
                <a:lnTo>
                  <a:pt x="4689327" y="6014216"/>
                </a:lnTo>
                <a:lnTo>
                  <a:pt x="4695378" y="6014602"/>
                </a:lnTo>
                <a:lnTo>
                  <a:pt x="4700622" y="6016147"/>
                </a:lnTo>
                <a:lnTo>
                  <a:pt x="4710707" y="6018464"/>
                </a:lnTo>
                <a:lnTo>
                  <a:pt x="4716356" y="6019622"/>
                </a:lnTo>
                <a:lnTo>
                  <a:pt x="4722809" y="6020009"/>
                </a:lnTo>
                <a:lnTo>
                  <a:pt x="4721196" y="6021553"/>
                </a:lnTo>
                <a:lnTo>
                  <a:pt x="4719179" y="6023098"/>
                </a:lnTo>
                <a:lnTo>
                  <a:pt x="4715144" y="6025801"/>
                </a:lnTo>
                <a:lnTo>
                  <a:pt x="4710304" y="6027732"/>
                </a:lnTo>
                <a:lnTo>
                  <a:pt x="4705059" y="6029662"/>
                </a:lnTo>
                <a:lnTo>
                  <a:pt x="4699815" y="6032365"/>
                </a:lnTo>
                <a:lnTo>
                  <a:pt x="4695781" y="6034682"/>
                </a:lnTo>
                <a:lnTo>
                  <a:pt x="4693764" y="6036227"/>
                </a:lnTo>
                <a:lnTo>
                  <a:pt x="4692153" y="6038158"/>
                </a:lnTo>
                <a:lnTo>
                  <a:pt x="4691344" y="6040088"/>
                </a:lnTo>
                <a:lnTo>
                  <a:pt x="4690941" y="6042019"/>
                </a:lnTo>
                <a:lnTo>
                  <a:pt x="4687716" y="6042019"/>
                </a:lnTo>
                <a:lnTo>
                  <a:pt x="4684488" y="6041633"/>
                </a:lnTo>
                <a:lnTo>
                  <a:pt x="4682471" y="6040474"/>
                </a:lnTo>
                <a:lnTo>
                  <a:pt x="4680455" y="6039702"/>
                </a:lnTo>
                <a:lnTo>
                  <a:pt x="4678436" y="6038158"/>
                </a:lnTo>
                <a:lnTo>
                  <a:pt x="4677631" y="6036613"/>
                </a:lnTo>
                <a:lnTo>
                  <a:pt x="4676015" y="6035068"/>
                </a:lnTo>
                <a:lnTo>
                  <a:pt x="4675612" y="6033138"/>
                </a:lnTo>
                <a:lnTo>
                  <a:pt x="4673999" y="6029276"/>
                </a:lnTo>
                <a:lnTo>
                  <a:pt x="4673595" y="6025028"/>
                </a:lnTo>
                <a:lnTo>
                  <a:pt x="4673595" y="6020009"/>
                </a:lnTo>
                <a:lnTo>
                  <a:pt x="4673999" y="6014989"/>
                </a:lnTo>
                <a:close/>
                <a:moveTo>
                  <a:pt x="1476053" y="5978517"/>
                </a:moveTo>
                <a:lnTo>
                  <a:pt x="1476455" y="5978517"/>
                </a:lnTo>
                <a:lnTo>
                  <a:pt x="1476857" y="5978912"/>
                </a:lnTo>
                <a:lnTo>
                  <a:pt x="1478062" y="5980490"/>
                </a:lnTo>
                <a:lnTo>
                  <a:pt x="1480876" y="5987592"/>
                </a:lnTo>
                <a:lnTo>
                  <a:pt x="1484091" y="5997062"/>
                </a:lnTo>
                <a:lnTo>
                  <a:pt x="1487306" y="6008505"/>
                </a:lnTo>
                <a:lnTo>
                  <a:pt x="1490521" y="6020343"/>
                </a:lnTo>
                <a:lnTo>
                  <a:pt x="1494138" y="6031786"/>
                </a:lnTo>
                <a:lnTo>
                  <a:pt x="1495746" y="6036521"/>
                </a:lnTo>
                <a:lnTo>
                  <a:pt x="1497755" y="6040861"/>
                </a:lnTo>
                <a:lnTo>
                  <a:pt x="1499765" y="6044018"/>
                </a:lnTo>
                <a:lnTo>
                  <a:pt x="1501774" y="6045991"/>
                </a:lnTo>
                <a:lnTo>
                  <a:pt x="1499363" y="6046385"/>
                </a:lnTo>
                <a:lnTo>
                  <a:pt x="1496951" y="6046780"/>
                </a:lnTo>
                <a:lnTo>
                  <a:pt x="1494138" y="6046385"/>
                </a:lnTo>
                <a:lnTo>
                  <a:pt x="1492129" y="6045202"/>
                </a:lnTo>
                <a:lnTo>
                  <a:pt x="1489717" y="6044412"/>
                </a:lnTo>
                <a:lnTo>
                  <a:pt x="1487708" y="6042834"/>
                </a:lnTo>
                <a:lnTo>
                  <a:pt x="1484091" y="6039283"/>
                </a:lnTo>
                <a:lnTo>
                  <a:pt x="1480474" y="6034548"/>
                </a:lnTo>
                <a:lnTo>
                  <a:pt x="1477660" y="6029024"/>
                </a:lnTo>
                <a:lnTo>
                  <a:pt x="1474847" y="6023105"/>
                </a:lnTo>
                <a:lnTo>
                  <a:pt x="1472838" y="6016397"/>
                </a:lnTo>
                <a:lnTo>
                  <a:pt x="1471230" y="6010084"/>
                </a:lnTo>
                <a:lnTo>
                  <a:pt x="1470426" y="6003376"/>
                </a:lnTo>
                <a:lnTo>
                  <a:pt x="1470024" y="5997457"/>
                </a:lnTo>
                <a:lnTo>
                  <a:pt x="1470024" y="5991538"/>
                </a:lnTo>
                <a:lnTo>
                  <a:pt x="1470426" y="5986409"/>
                </a:lnTo>
                <a:lnTo>
                  <a:pt x="1471230" y="5982463"/>
                </a:lnTo>
                <a:lnTo>
                  <a:pt x="1472436" y="5980885"/>
                </a:lnTo>
                <a:lnTo>
                  <a:pt x="1473239" y="5980095"/>
                </a:lnTo>
                <a:lnTo>
                  <a:pt x="1474445" y="5978912"/>
                </a:lnTo>
                <a:close/>
                <a:moveTo>
                  <a:pt x="4666117" y="5973757"/>
                </a:moveTo>
                <a:lnTo>
                  <a:pt x="4669710" y="5973757"/>
                </a:lnTo>
                <a:lnTo>
                  <a:pt x="4672904" y="5974551"/>
                </a:lnTo>
                <a:lnTo>
                  <a:pt x="4675301" y="5975741"/>
                </a:lnTo>
                <a:lnTo>
                  <a:pt x="4677297" y="5976932"/>
                </a:lnTo>
                <a:lnTo>
                  <a:pt x="4678894" y="5978520"/>
                </a:lnTo>
                <a:lnTo>
                  <a:pt x="4680491" y="5980504"/>
                </a:lnTo>
                <a:lnTo>
                  <a:pt x="4681691" y="5985266"/>
                </a:lnTo>
                <a:lnTo>
                  <a:pt x="4683286" y="5989632"/>
                </a:lnTo>
                <a:lnTo>
                  <a:pt x="4684484" y="5992013"/>
                </a:lnTo>
                <a:lnTo>
                  <a:pt x="4685284" y="5993998"/>
                </a:lnTo>
                <a:lnTo>
                  <a:pt x="4686881" y="5995585"/>
                </a:lnTo>
                <a:lnTo>
                  <a:pt x="4688877" y="5997173"/>
                </a:lnTo>
                <a:lnTo>
                  <a:pt x="4692471" y="5995188"/>
                </a:lnTo>
                <a:lnTo>
                  <a:pt x="4696064" y="5992807"/>
                </a:lnTo>
                <a:lnTo>
                  <a:pt x="4698862" y="5989632"/>
                </a:lnTo>
                <a:lnTo>
                  <a:pt x="4701655" y="5986457"/>
                </a:lnTo>
                <a:lnTo>
                  <a:pt x="4707245" y="5980504"/>
                </a:lnTo>
                <a:lnTo>
                  <a:pt x="4712438" y="5974551"/>
                </a:lnTo>
                <a:lnTo>
                  <a:pt x="4714833" y="5974948"/>
                </a:lnTo>
                <a:lnTo>
                  <a:pt x="4716030" y="5975741"/>
                </a:lnTo>
                <a:lnTo>
                  <a:pt x="4717230" y="5976535"/>
                </a:lnTo>
                <a:lnTo>
                  <a:pt x="4718029" y="5977726"/>
                </a:lnTo>
                <a:lnTo>
                  <a:pt x="4719626" y="5980107"/>
                </a:lnTo>
                <a:lnTo>
                  <a:pt x="4720023" y="5983282"/>
                </a:lnTo>
                <a:lnTo>
                  <a:pt x="4720823" y="5990029"/>
                </a:lnTo>
                <a:lnTo>
                  <a:pt x="4720823" y="5993601"/>
                </a:lnTo>
                <a:lnTo>
                  <a:pt x="4721221" y="5997173"/>
                </a:lnTo>
                <a:lnTo>
                  <a:pt x="4716829" y="5994791"/>
                </a:lnTo>
                <a:lnTo>
                  <a:pt x="4712037" y="5993204"/>
                </a:lnTo>
                <a:lnTo>
                  <a:pt x="4707644" y="5993204"/>
                </a:lnTo>
                <a:lnTo>
                  <a:pt x="4706048" y="5993204"/>
                </a:lnTo>
                <a:lnTo>
                  <a:pt x="4704051" y="5993998"/>
                </a:lnTo>
                <a:lnTo>
                  <a:pt x="4702454" y="5994791"/>
                </a:lnTo>
                <a:lnTo>
                  <a:pt x="4700857" y="5995982"/>
                </a:lnTo>
                <a:lnTo>
                  <a:pt x="4699657" y="5997173"/>
                </a:lnTo>
                <a:lnTo>
                  <a:pt x="4698461" y="5999157"/>
                </a:lnTo>
                <a:lnTo>
                  <a:pt x="4697662" y="6001141"/>
                </a:lnTo>
                <a:lnTo>
                  <a:pt x="4696864" y="6003126"/>
                </a:lnTo>
                <a:lnTo>
                  <a:pt x="4696864" y="6005904"/>
                </a:lnTo>
                <a:lnTo>
                  <a:pt x="4696864" y="6008682"/>
                </a:lnTo>
                <a:lnTo>
                  <a:pt x="4694866" y="6006301"/>
                </a:lnTo>
                <a:lnTo>
                  <a:pt x="4692471" y="6004316"/>
                </a:lnTo>
                <a:lnTo>
                  <a:pt x="4689277" y="6002332"/>
                </a:lnTo>
                <a:lnTo>
                  <a:pt x="4686482" y="6000744"/>
                </a:lnTo>
                <a:lnTo>
                  <a:pt x="4679694" y="5997570"/>
                </a:lnTo>
                <a:lnTo>
                  <a:pt x="4672904" y="5994791"/>
                </a:lnTo>
                <a:lnTo>
                  <a:pt x="4666117" y="5991220"/>
                </a:lnTo>
                <a:lnTo>
                  <a:pt x="4663721" y="5989632"/>
                </a:lnTo>
                <a:lnTo>
                  <a:pt x="4660926" y="5987251"/>
                </a:lnTo>
                <a:lnTo>
                  <a:pt x="4658928" y="5984473"/>
                </a:lnTo>
                <a:lnTo>
                  <a:pt x="4657732" y="5982091"/>
                </a:lnTo>
                <a:lnTo>
                  <a:pt x="4656532" y="5978520"/>
                </a:lnTo>
                <a:lnTo>
                  <a:pt x="4656133" y="5974948"/>
                </a:lnTo>
                <a:lnTo>
                  <a:pt x="4661723" y="5974154"/>
                </a:lnTo>
                <a:close/>
                <a:moveTo>
                  <a:pt x="860329" y="5968992"/>
                </a:moveTo>
                <a:lnTo>
                  <a:pt x="867009" y="5968992"/>
                </a:lnTo>
                <a:lnTo>
                  <a:pt x="873689" y="5969786"/>
                </a:lnTo>
                <a:lnTo>
                  <a:pt x="877225" y="5970183"/>
                </a:lnTo>
                <a:lnTo>
                  <a:pt x="880369" y="5971373"/>
                </a:lnTo>
                <a:lnTo>
                  <a:pt x="883120" y="5972167"/>
                </a:lnTo>
                <a:lnTo>
                  <a:pt x="885870" y="5973755"/>
                </a:lnTo>
                <a:lnTo>
                  <a:pt x="888228" y="5975739"/>
                </a:lnTo>
                <a:lnTo>
                  <a:pt x="889800" y="5978120"/>
                </a:lnTo>
                <a:lnTo>
                  <a:pt x="890586" y="5980899"/>
                </a:lnTo>
                <a:lnTo>
                  <a:pt x="890586" y="5983677"/>
                </a:lnTo>
                <a:lnTo>
                  <a:pt x="883120" y="5982883"/>
                </a:lnTo>
                <a:lnTo>
                  <a:pt x="877618" y="5982883"/>
                </a:lnTo>
                <a:lnTo>
                  <a:pt x="873296" y="5983677"/>
                </a:lnTo>
                <a:lnTo>
                  <a:pt x="869759" y="5985661"/>
                </a:lnTo>
                <a:lnTo>
                  <a:pt x="866223" y="5987249"/>
                </a:lnTo>
                <a:lnTo>
                  <a:pt x="862293" y="5988836"/>
                </a:lnTo>
                <a:lnTo>
                  <a:pt x="857578" y="5989630"/>
                </a:lnTo>
                <a:lnTo>
                  <a:pt x="854434" y="5989630"/>
                </a:lnTo>
                <a:lnTo>
                  <a:pt x="851291" y="5989630"/>
                </a:lnTo>
                <a:lnTo>
                  <a:pt x="850898" y="5972564"/>
                </a:lnTo>
                <a:lnTo>
                  <a:pt x="852470" y="5971373"/>
                </a:lnTo>
                <a:lnTo>
                  <a:pt x="854827" y="5970580"/>
                </a:lnTo>
                <a:close/>
                <a:moveTo>
                  <a:pt x="1403102" y="5956292"/>
                </a:moveTo>
                <a:lnTo>
                  <a:pt x="1407494" y="5957885"/>
                </a:lnTo>
                <a:lnTo>
                  <a:pt x="1410289" y="5959875"/>
                </a:lnTo>
                <a:lnTo>
                  <a:pt x="1412684" y="5961866"/>
                </a:lnTo>
                <a:lnTo>
                  <a:pt x="1414281" y="5963459"/>
                </a:lnTo>
                <a:lnTo>
                  <a:pt x="1415878" y="5965449"/>
                </a:lnTo>
                <a:lnTo>
                  <a:pt x="1416277" y="5967838"/>
                </a:lnTo>
                <a:lnTo>
                  <a:pt x="1416277" y="5969829"/>
                </a:lnTo>
                <a:lnTo>
                  <a:pt x="1415878" y="5972218"/>
                </a:lnTo>
                <a:lnTo>
                  <a:pt x="1414281" y="5976598"/>
                </a:lnTo>
                <a:lnTo>
                  <a:pt x="1411486" y="5980977"/>
                </a:lnTo>
                <a:lnTo>
                  <a:pt x="1404300" y="5990533"/>
                </a:lnTo>
                <a:lnTo>
                  <a:pt x="1409490" y="5992524"/>
                </a:lnTo>
                <a:lnTo>
                  <a:pt x="1413882" y="5995311"/>
                </a:lnTo>
                <a:lnTo>
                  <a:pt x="1423065" y="5999690"/>
                </a:lnTo>
                <a:lnTo>
                  <a:pt x="1427456" y="6002079"/>
                </a:lnTo>
                <a:lnTo>
                  <a:pt x="1432647" y="6004070"/>
                </a:lnTo>
                <a:lnTo>
                  <a:pt x="1438236" y="6006459"/>
                </a:lnTo>
                <a:lnTo>
                  <a:pt x="1444624" y="6007255"/>
                </a:lnTo>
                <a:lnTo>
                  <a:pt x="1442628" y="6009246"/>
                </a:lnTo>
                <a:lnTo>
                  <a:pt x="1440632" y="6011635"/>
                </a:lnTo>
                <a:lnTo>
                  <a:pt x="1439035" y="6014422"/>
                </a:lnTo>
                <a:lnTo>
                  <a:pt x="1438236" y="6016811"/>
                </a:lnTo>
                <a:lnTo>
                  <a:pt x="1437438" y="6019996"/>
                </a:lnTo>
                <a:lnTo>
                  <a:pt x="1437038" y="6023580"/>
                </a:lnTo>
                <a:lnTo>
                  <a:pt x="1437038" y="6030348"/>
                </a:lnTo>
                <a:lnTo>
                  <a:pt x="1434244" y="6029552"/>
                </a:lnTo>
                <a:lnTo>
                  <a:pt x="1432247" y="6028357"/>
                </a:lnTo>
                <a:lnTo>
                  <a:pt x="1430650" y="6026367"/>
                </a:lnTo>
                <a:lnTo>
                  <a:pt x="1429852" y="6023978"/>
                </a:lnTo>
                <a:lnTo>
                  <a:pt x="1429053" y="6018404"/>
                </a:lnTo>
                <a:lnTo>
                  <a:pt x="1428654" y="6013228"/>
                </a:lnTo>
                <a:lnTo>
                  <a:pt x="1427856" y="6015218"/>
                </a:lnTo>
                <a:lnTo>
                  <a:pt x="1426658" y="6018404"/>
                </a:lnTo>
                <a:lnTo>
                  <a:pt x="1421867" y="6025570"/>
                </a:lnTo>
                <a:lnTo>
                  <a:pt x="1415878" y="6033931"/>
                </a:lnTo>
                <a:lnTo>
                  <a:pt x="1410289" y="6043487"/>
                </a:lnTo>
                <a:lnTo>
                  <a:pt x="1407893" y="6047867"/>
                </a:lnTo>
                <a:lnTo>
                  <a:pt x="1406296" y="6052246"/>
                </a:lnTo>
                <a:lnTo>
                  <a:pt x="1404699" y="6056626"/>
                </a:lnTo>
                <a:lnTo>
                  <a:pt x="1404300" y="6060209"/>
                </a:lnTo>
                <a:lnTo>
                  <a:pt x="1404699" y="6063793"/>
                </a:lnTo>
                <a:lnTo>
                  <a:pt x="1405897" y="6064987"/>
                </a:lnTo>
                <a:lnTo>
                  <a:pt x="1406695" y="6066580"/>
                </a:lnTo>
                <a:lnTo>
                  <a:pt x="1407893" y="6067774"/>
                </a:lnTo>
                <a:lnTo>
                  <a:pt x="1409490" y="6068571"/>
                </a:lnTo>
                <a:lnTo>
                  <a:pt x="1411486" y="6069765"/>
                </a:lnTo>
                <a:lnTo>
                  <a:pt x="1413882" y="6070163"/>
                </a:lnTo>
                <a:lnTo>
                  <a:pt x="1409889" y="6076932"/>
                </a:lnTo>
                <a:lnTo>
                  <a:pt x="1408292" y="6078923"/>
                </a:lnTo>
                <a:lnTo>
                  <a:pt x="1406695" y="6079719"/>
                </a:lnTo>
                <a:lnTo>
                  <a:pt x="1405897" y="6080117"/>
                </a:lnTo>
                <a:lnTo>
                  <a:pt x="1404300" y="6080117"/>
                </a:lnTo>
                <a:lnTo>
                  <a:pt x="1403102" y="6079321"/>
                </a:lnTo>
                <a:lnTo>
                  <a:pt x="1401904" y="6078923"/>
                </a:lnTo>
                <a:lnTo>
                  <a:pt x="1398710" y="6075737"/>
                </a:lnTo>
                <a:lnTo>
                  <a:pt x="1394718" y="6073348"/>
                </a:lnTo>
                <a:lnTo>
                  <a:pt x="1392322" y="6072154"/>
                </a:lnTo>
                <a:lnTo>
                  <a:pt x="1389128" y="6071358"/>
                </a:lnTo>
                <a:lnTo>
                  <a:pt x="1385535" y="6070561"/>
                </a:lnTo>
                <a:lnTo>
                  <a:pt x="1381543" y="6070561"/>
                </a:lnTo>
                <a:lnTo>
                  <a:pt x="1381143" y="6041894"/>
                </a:lnTo>
                <a:lnTo>
                  <a:pt x="1386733" y="6045478"/>
                </a:lnTo>
                <a:lnTo>
                  <a:pt x="1388729" y="6045876"/>
                </a:lnTo>
                <a:lnTo>
                  <a:pt x="1390725" y="6046672"/>
                </a:lnTo>
                <a:lnTo>
                  <a:pt x="1392722" y="6046672"/>
                </a:lnTo>
                <a:lnTo>
                  <a:pt x="1394319" y="6045876"/>
                </a:lnTo>
                <a:lnTo>
                  <a:pt x="1397113" y="6044682"/>
                </a:lnTo>
                <a:lnTo>
                  <a:pt x="1403102" y="6039904"/>
                </a:lnTo>
                <a:lnTo>
                  <a:pt x="1407893" y="6037913"/>
                </a:lnTo>
                <a:lnTo>
                  <a:pt x="1410289" y="6037117"/>
                </a:lnTo>
                <a:lnTo>
                  <a:pt x="1412684" y="6035922"/>
                </a:lnTo>
                <a:lnTo>
                  <a:pt x="1412684" y="6033533"/>
                </a:lnTo>
                <a:lnTo>
                  <a:pt x="1411486" y="6030746"/>
                </a:lnTo>
                <a:lnTo>
                  <a:pt x="1409490" y="6029552"/>
                </a:lnTo>
                <a:lnTo>
                  <a:pt x="1406296" y="6027959"/>
                </a:lnTo>
                <a:lnTo>
                  <a:pt x="1403102" y="6026765"/>
                </a:lnTo>
                <a:lnTo>
                  <a:pt x="1399908" y="6026367"/>
                </a:lnTo>
                <a:lnTo>
                  <a:pt x="1392322" y="6025570"/>
                </a:lnTo>
                <a:lnTo>
                  <a:pt x="1388729" y="6024376"/>
                </a:lnTo>
                <a:lnTo>
                  <a:pt x="1385535" y="6023978"/>
                </a:lnTo>
                <a:lnTo>
                  <a:pt x="1382740" y="6022385"/>
                </a:lnTo>
                <a:lnTo>
                  <a:pt x="1380744" y="6020792"/>
                </a:lnTo>
                <a:lnTo>
                  <a:pt x="1378348" y="6018802"/>
                </a:lnTo>
                <a:lnTo>
                  <a:pt x="1377949" y="6016015"/>
                </a:lnTo>
                <a:lnTo>
                  <a:pt x="1378348" y="6012431"/>
                </a:lnTo>
                <a:lnTo>
                  <a:pt x="1379946" y="6007653"/>
                </a:lnTo>
                <a:lnTo>
                  <a:pt x="1383140" y="6007653"/>
                </a:lnTo>
                <a:lnTo>
                  <a:pt x="1385535" y="6007255"/>
                </a:lnTo>
                <a:lnTo>
                  <a:pt x="1388330" y="6007653"/>
                </a:lnTo>
                <a:lnTo>
                  <a:pt x="1389528" y="6008450"/>
                </a:lnTo>
                <a:lnTo>
                  <a:pt x="1391125" y="6008848"/>
                </a:lnTo>
                <a:lnTo>
                  <a:pt x="1392322" y="6009644"/>
                </a:lnTo>
                <a:lnTo>
                  <a:pt x="1394319" y="6012431"/>
                </a:lnTo>
                <a:lnTo>
                  <a:pt x="1396315" y="6014422"/>
                </a:lnTo>
                <a:lnTo>
                  <a:pt x="1397912" y="6016811"/>
                </a:lnTo>
                <a:lnTo>
                  <a:pt x="1399110" y="6018005"/>
                </a:lnTo>
                <a:lnTo>
                  <a:pt x="1400707" y="6018404"/>
                </a:lnTo>
                <a:lnTo>
                  <a:pt x="1402304" y="6018802"/>
                </a:lnTo>
                <a:lnTo>
                  <a:pt x="1404699" y="6019200"/>
                </a:lnTo>
                <a:lnTo>
                  <a:pt x="1401106" y="6015218"/>
                </a:lnTo>
                <a:lnTo>
                  <a:pt x="1398311" y="6011635"/>
                </a:lnTo>
                <a:lnTo>
                  <a:pt x="1395516" y="6007653"/>
                </a:lnTo>
                <a:lnTo>
                  <a:pt x="1393520" y="6003672"/>
                </a:lnTo>
                <a:lnTo>
                  <a:pt x="1391524" y="6000089"/>
                </a:lnTo>
                <a:lnTo>
                  <a:pt x="1390725" y="5996107"/>
                </a:lnTo>
                <a:lnTo>
                  <a:pt x="1390326" y="5992126"/>
                </a:lnTo>
                <a:lnTo>
                  <a:pt x="1389528" y="5988144"/>
                </a:lnTo>
                <a:lnTo>
                  <a:pt x="1389528" y="5984163"/>
                </a:lnTo>
                <a:lnTo>
                  <a:pt x="1390326" y="5980181"/>
                </a:lnTo>
                <a:lnTo>
                  <a:pt x="1391125" y="5976200"/>
                </a:lnTo>
                <a:lnTo>
                  <a:pt x="1392722" y="5972218"/>
                </a:lnTo>
                <a:lnTo>
                  <a:pt x="1394718" y="5967838"/>
                </a:lnTo>
                <a:lnTo>
                  <a:pt x="1397113" y="5963857"/>
                </a:lnTo>
                <a:lnTo>
                  <a:pt x="1399908" y="5960274"/>
                </a:lnTo>
                <a:close/>
                <a:moveTo>
                  <a:pt x="4520392" y="5926132"/>
                </a:moveTo>
                <a:lnTo>
                  <a:pt x="4533728" y="5928082"/>
                </a:lnTo>
                <a:lnTo>
                  <a:pt x="4539612" y="5929251"/>
                </a:lnTo>
                <a:lnTo>
                  <a:pt x="4545102" y="5931201"/>
                </a:lnTo>
                <a:lnTo>
                  <a:pt x="4547063" y="5931981"/>
                </a:lnTo>
                <a:lnTo>
                  <a:pt x="4549025" y="5933540"/>
                </a:lnTo>
                <a:lnTo>
                  <a:pt x="4550593" y="5935100"/>
                </a:lnTo>
                <a:lnTo>
                  <a:pt x="4552163" y="5937050"/>
                </a:lnTo>
                <a:lnTo>
                  <a:pt x="4552555" y="5939389"/>
                </a:lnTo>
                <a:lnTo>
                  <a:pt x="4552947" y="5942118"/>
                </a:lnTo>
                <a:lnTo>
                  <a:pt x="4552947" y="5944848"/>
                </a:lnTo>
                <a:lnTo>
                  <a:pt x="4552163" y="5948357"/>
                </a:lnTo>
                <a:lnTo>
                  <a:pt x="4547063" y="5946407"/>
                </a:lnTo>
                <a:lnTo>
                  <a:pt x="4541572" y="5944458"/>
                </a:lnTo>
                <a:lnTo>
                  <a:pt x="4535689" y="5942898"/>
                </a:lnTo>
                <a:lnTo>
                  <a:pt x="4530198" y="5941339"/>
                </a:lnTo>
                <a:lnTo>
                  <a:pt x="4525883" y="5939389"/>
                </a:lnTo>
                <a:lnTo>
                  <a:pt x="4523530" y="5938219"/>
                </a:lnTo>
                <a:lnTo>
                  <a:pt x="4521568" y="5935880"/>
                </a:lnTo>
                <a:lnTo>
                  <a:pt x="4520785" y="5934710"/>
                </a:lnTo>
                <a:lnTo>
                  <a:pt x="4519609" y="5931981"/>
                </a:lnTo>
                <a:lnTo>
                  <a:pt x="4519609" y="5929641"/>
                </a:lnTo>
                <a:close/>
                <a:moveTo>
                  <a:pt x="4614859" y="5884857"/>
                </a:moveTo>
                <a:lnTo>
                  <a:pt x="4619621" y="5886069"/>
                </a:lnTo>
                <a:lnTo>
                  <a:pt x="4623589" y="5887280"/>
                </a:lnTo>
                <a:lnTo>
                  <a:pt x="4626367" y="5889299"/>
                </a:lnTo>
                <a:lnTo>
                  <a:pt x="4628352" y="5892126"/>
                </a:lnTo>
                <a:lnTo>
                  <a:pt x="4629939" y="5894953"/>
                </a:lnTo>
                <a:lnTo>
                  <a:pt x="4630337" y="5898184"/>
                </a:lnTo>
                <a:lnTo>
                  <a:pt x="4630734" y="5901011"/>
                </a:lnTo>
                <a:lnTo>
                  <a:pt x="4630337" y="5904645"/>
                </a:lnTo>
                <a:lnTo>
                  <a:pt x="4628749" y="5911914"/>
                </a:lnTo>
                <a:lnTo>
                  <a:pt x="4626765" y="5919184"/>
                </a:lnTo>
                <a:lnTo>
                  <a:pt x="4624782" y="5925241"/>
                </a:lnTo>
                <a:lnTo>
                  <a:pt x="4624384" y="5928472"/>
                </a:lnTo>
                <a:lnTo>
                  <a:pt x="4623589" y="5930895"/>
                </a:lnTo>
                <a:lnTo>
                  <a:pt x="4620414" y="5928472"/>
                </a:lnTo>
                <a:lnTo>
                  <a:pt x="4617636" y="5925241"/>
                </a:lnTo>
                <a:lnTo>
                  <a:pt x="4615652" y="5922818"/>
                </a:lnTo>
                <a:lnTo>
                  <a:pt x="4615255" y="5919587"/>
                </a:lnTo>
                <a:lnTo>
                  <a:pt x="4614859" y="5917164"/>
                </a:lnTo>
                <a:lnTo>
                  <a:pt x="4615255" y="5913934"/>
                </a:lnTo>
                <a:lnTo>
                  <a:pt x="4616842" y="5907876"/>
                </a:lnTo>
                <a:lnTo>
                  <a:pt x="4618829" y="5901818"/>
                </a:lnTo>
                <a:lnTo>
                  <a:pt x="4619621" y="5898588"/>
                </a:lnTo>
                <a:lnTo>
                  <a:pt x="4619621" y="5895761"/>
                </a:lnTo>
                <a:lnTo>
                  <a:pt x="4619621" y="5892934"/>
                </a:lnTo>
                <a:lnTo>
                  <a:pt x="4618829" y="5890107"/>
                </a:lnTo>
                <a:lnTo>
                  <a:pt x="4617239" y="5887280"/>
                </a:lnTo>
                <a:close/>
                <a:moveTo>
                  <a:pt x="1416049" y="5870567"/>
                </a:moveTo>
                <a:lnTo>
                  <a:pt x="1414065" y="5875390"/>
                </a:lnTo>
                <a:lnTo>
                  <a:pt x="1412874" y="5879811"/>
                </a:lnTo>
                <a:lnTo>
                  <a:pt x="1412080" y="5884232"/>
                </a:lnTo>
                <a:lnTo>
                  <a:pt x="1412080" y="5889054"/>
                </a:lnTo>
                <a:lnTo>
                  <a:pt x="1412874" y="5898298"/>
                </a:lnTo>
                <a:lnTo>
                  <a:pt x="1413668" y="5906738"/>
                </a:lnTo>
                <a:lnTo>
                  <a:pt x="1414065" y="5910757"/>
                </a:lnTo>
                <a:lnTo>
                  <a:pt x="1413668" y="5914776"/>
                </a:lnTo>
                <a:lnTo>
                  <a:pt x="1412477" y="5918393"/>
                </a:lnTo>
                <a:lnTo>
                  <a:pt x="1410890" y="5922010"/>
                </a:lnTo>
                <a:lnTo>
                  <a:pt x="1408112" y="5925627"/>
                </a:lnTo>
                <a:lnTo>
                  <a:pt x="1404540" y="5928842"/>
                </a:lnTo>
                <a:lnTo>
                  <a:pt x="1399777" y="5931656"/>
                </a:lnTo>
                <a:lnTo>
                  <a:pt x="1393427" y="5934067"/>
                </a:lnTo>
                <a:lnTo>
                  <a:pt x="1393030" y="5929646"/>
                </a:lnTo>
                <a:lnTo>
                  <a:pt x="1393030" y="5925225"/>
                </a:lnTo>
                <a:lnTo>
                  <a:pt x="1393427" y="5921608"/>
                </a:lnTo>
                <a:lnTo>
                  <a:pt x="1395015" y="5918393"/>
                </a:lnTo>
                <a:lnTo>
                  <a:pt x="1397396" y="5915580"/>
                </a:lnTo>
                <a:lnTo>
                  <a:pt x="1400571" y="5913570"/>
                </a:lnTo>
                <a:lnTo>
                  <a:pt x="1403746" y="5911963"/>
                </a:lnTo>
                <a:lnTo>
                  <a:pt x="1408905" y="5910757"/>
                </a:lnTo>
                <a:lnTo>
                  <a:pt x="1406524" y="5905934"/>
                </a:lnTo>
                <a:lnTo>
                  <a:pt x="1404937" y="5904326"/>
                </a:lnTo>
                <a:lnTo>
                  <a:pt x="1403349" y="5903121"/>
                </a:lnTo>
                <a:lnTo>
                  <a:pt x="1402555" y="5902317"/>
                </a:lnTo>
                <a:lnTo>
                  <a:pt x="1400968" y="5901513"/>
                </a:lnTo>
                <a:lnTo>
                  <a:pt x="1397396" y="5901513"/>
                </a:lnTo>
                <a:lnTo>
                  <a:pt x="1393824" y="5902719"/>
                </a:lnTo>
                <a:lnTo>
                  <a:pt x="1389458" y="5903925"/>
                </a:lnTo>
                <a:lnTo>
                  <a:pt x="1383902" y="5904728"/>
                </a:lnTo>
                <a:lnTo>
                  <a:pt x="1376758" y="5905934"/>
                </a:lnTo>
                <a:lnTo>
                  <a:pt x="1376361" y="5882222"/>
                </a:lnTo>
                <a:lnTo>
                  <a:pt x="1380727" y="5887447"/>
                </a:lnTo>
                <a:lnTo>
                  <a:pt x="1384299" y="5890662"/>
                </a:lnTo>
                <a:lnTo>
                  <a:pt x="1387474" y="5892671"/>
                </a:lnTo>
                <a:lnTo>
                  <a:pt x="1389855" y="5893073"/>
                </a:lnTo>
                <a:lnTo>
                  <a:pt x="1391443" y="5893073"/>
                </a:lnTo>
                <a:lnTo>
                  <a:pt x="1393427" y="5891868"/>
                </a:lnTo>
                <a:lnTo>
                  <a:pt x="1394221" y="5889858"/>
                </a:lnTo>
                <a:lnTo>
                  <a:pt x="1395808" y="5887849"/>
                </a:lnTo>
                <a:lnTo>
                  <a:pt x="1398587" y="5883026"/>
                </a:lnTo>
                <a:lnTo>
                  <a:pt x="1400571" y="5879811"/>
                </a:lnTo>
                <a:lnTo>
                  <a:pt x="1402555" y="5877399"/>
                </a:lnTo>
                <a:lnTo>
                  <a:pt x="1404937" y="5874586"/>
                </a:lnTo>
                <a:lnTo>
                  <a:pt x="1408112" y="5872576"/>
                </a:lnTo>
                <a:lnTo>
                  <a:pt x="1411287" y="5871371"/>
                </a:lnTo>
                <a:close/>
                <a:moveTo>
                  <a:pt x="1395471" y="5841992"/>
                </a:moveTo>
                <a:lnTo>
                  <a:pt x="1399782" y="5842813"/>
                </a:lnTo>
                <a:lnTo>
                  <a:pt x="1400174" y="5865805"/>
                </a:lnTo>
                <a:lnTo>
                  <a:pt x="1395471" y="5863342"/>
                </a:lnTo>
                <a:lnTo>
                  <a:pt x="1391943" y="5861699"/>
                </a:lnTo>
                <a:lnTo>
                  <a:pt x="1388807" y="5861699"/>
                </a:lnTo>
                <a:lnTo>
                  <a:pt x="1386455" y="5862931"/>
                </a:lnTo>
                <a:lnTo>
                  <a:pt x="1384103" y="5863752"/>
                </a:lnTo>
                <a:lnTo>
                  <a:pt x="1380575" y="5864984"/>
                </a:lnTo>
                <a:lnTo>
                  <a:pt x="1375480" y="5865805"/>
                </a:lnTo>
                <a:lnTo>
                  <a:pt x="1368424" y="5865805"/>
                </a:lnTo>
                <a:lnTo>
                  <a:pt x="1371560" y="5862520"/>
                </a:lnTo>
                <a:lnTo>
                  <a:pt x="1373912" y="5858004"/>
                </a:lnTo>
                <a:lnTo>
                  <a:pt x="1375872" y="5853898"/>
                </a:lnTo>
                <a:lnTo>
                  <a:pt x="1378616" y="5849793"/>
                </a:lnTo>
                <a:lnTo>
                  <a:pt x="1380184" y="5848151"/>
                </a:lnTo>
                <a:lnTo>
                  <a:pt x="1381359" y="5846919"/>
                </a:lnTo>
                <a:lnTo>
                  <a:pt x="1383319" y="5845277"/>
                </a:lnTo>
                <a:lnTo>
                  <a:pt x="1386063" y="5843634"/>
                </a:lnTo>
                <a:lnTo>
                  <a:pt x="1388415" y="5843224"/>
                </a:lnTo>
                <a:lnTo>
                  <a:pt x="1391943" y="5842813"/>
                </a:lnTo>
                <a:close/>
                <a:moveTo>
                  <a:pt x="4525959" y="5840407"/>
                </a:moveTo>
                <a:lnTo>
                  <a:pt x="4529799" y="5840407"/>
                </a:lnTo>
                <a:lnTo>
                  <a:pt x="4533641" y="5840823"/>
                </a:lnTo>
                <a:lnTo>
                  <a:pt x="4536712" y="5842070"/>
                </a:lnTo>
                <a:lnTo>
                  <a:pt x="4539018" y="5843317"/>
                </a:lnTo>
                <a:lnTo>
                  <a:pt x="4540939" y="5844981"/>
                </a:lnTo>
                <a:lnTo>
                  <a:pt x="4542473" y="5847059"/>
                </a:lnTo>
                <a:lnTo>
                  <a:pt x="4544010" y="5849138"/>
                </a:lnTo>
                <a:lnTo>
                  <a:pt x="4544779" y="5852049"/>
                </a:lnTo>
                <a:lnTo>
                  <a:pt x="4546697" y="5857454"/>
                </a:lnTo>
                <a:lnTo>
                  <a:pt x="4547851" y="5863275"/>
                </a:lnTo>
                <a:lnTo>
                  <a:pt x="4548619" y="5869927"/>
                </a:lnTo>
                <a:lnTo>
                  <a:pt x="4549771" y="5875332"/>
                </a:lnTo>
                <a:lnTo>
                  <a:pt x="4545930" y="5874916"/>
                </a:lnTo>
                <a:lnTo>
                  <a:pt x="4542473" y="5874500"/>
                </a:lnTo>
                <a:lnTo>
                  <a:pt x="4539018" y="5873253"/>
                </a:lnTo>
                <a:lnTo>
                  <a:pt x="4536712" y="5872006"/>
                </a:lnTo>
                <a:lnTo>
                  <a:pt x="4534792" y="5870343"/>
                </a:lnTo>
                <a:lnTo>
                  <a:pt x="4533256" y="5868264"/>
                </a:lnTo>
                <a:lnTo>
                  <a:pt x="4531719" y="5866185"/>
                </a:lnTo>
                <a:lnTo>
                  <a:pt x="4530567" y="5863275"/>
                </a:lnTo>
                <a:lnTo>
                  <a:pt x="4528647" y="5857454"/>
                </a:lnTo>
                <a:lnTo>
                  <a:pt x="4527878" y="5852049"/>
                </a:lnTo>
                <a:lnTo>
                  <a:pt x="4526727" y="5845396"/>
                </a:lnTo>
                <a:close/>
                <a:moveTo>
                  <a:pt x="1400841" y="5786430"/>
                </a:moveTo>
                <a:lnTo>
                  <a:pt x="1405244" y="5786430"/>
                </a:lnTo>
                <a:lnTo>
                  <a:pt x="1410446" y="5788056"/>
                </a:lnTo>
                <a:lnTo>
                  <a:pt x="1416049" y="5790494"/>
                </a:lnTo>
                <a:lnTo>
                  <a:pt x="1414448" y="5793339"/>
                </a:lnTo>
                <a:lnTo>
                  <a:pt x="1413648" y="5793745"/>
                </a:lnTo>
                <a:lnTo>
                  <a:pt x="1412447" y="5794152"/>
                </a:lnTo>
                <a:lnTo>
                  <a:pt x="1410446" y="5794152"/>
                </a:lnTo>
                <a:lnTo>
                  <a:pt x="1408045" y="5793339"/>
                </a:lnTo>
                <a:lnTo>
                  <a:pt x="1404443" y="5792120"/>
                </a:lnTo>
                <a:lnTo>
                  <a:pt x="1400841" y="5791307"/>
                </a:lnTo>
                <a:lnTo>
                  <a:pt x="1396839" y="5790494"/>
                </a:lnTo>
                <a:lnTo>
                  <a:pt x="1391636" y="5791307"/>
                </a:lnTo>
                <a:lnTo>
                  <a:pt x="1390836" y="5795371"/>
                </a:lnTo>
                <a:lnTo>
                  <a:pt x="1390436" y="5799028"/>
                </a:lnTo>
                <a:lnTo>
                  <a:pt x="1390436" y="5803092"/>
                </a:lnTo>
                <a:lnTo>
                  <a:pt x="1390836" y="5806344"/>
                </a:lnTo>
                <a:lnTo>
                  <a:pt x="1392437" y="5813252"/>
                </a:lnTo>
                <a:lnTo>
                  <a:pt x="1394838" y="5818942"/>
                </a:lnTo>
                <a:lnTo>
                  <a:pt x="1396439" y="5824632"/>
                </a:lnTo>
                <a:lnTo>
                  <a:pt x="1396839" y="5827070"/>
                </a:lnTo>
                <a:lnTo>
                  <a:pt x="1397239" y="5829508"/>
                </a:lnTo>
                <a:lnTo>
                  <a:pt x="1396839" y="5831540"/>
                </a:lnTo>
                <a:lnTo>
                  <a:pt x="1396439" y="5833979"/>
                </a:lnTo>
                <a:lnTo>
                  <a:pt x="1394838" y="5836011"/>
                </a:lnTo>
                <a:lnTo>
                  <a:pt x="1392837" y="5837230"/>
                </a:lnTo>
                <a:lnTo>
                  <a:pt x="1389235" y="5836824"/>
                </a:lnTo>
                <a:lnTo>
                  <a:pt x="1386033" y="5835198"/>
                </a:lnTo>
                <a:lnTo>
                  <a:pt x="1380831" y="5831540"/>
                </a:lnTo>
                <a:lnTo>
                  <a:pt x="1378029" y="5829508"/>
                </a:lnTo>
                <a:lnTo>
                  <a:pt x="1375628" y="5828289"/>
                </a:lnTo>
                <a:lnTo>
                  <a:pt x="1372026" y="5827070"/>
                </a:lnTo>
                <a:lnTo>
                  <a:pt x="1368424" y="5826257"/>
                </a:lnTo>
                <a:lnTo>
                  <a:pt x="1372026" y="5819755"/>
                </a:lnTo>
                <a:lnTo>
                  <a:pt x="1375628" y="5812033"/>
                </a:lnTo>
                <a:lnTo>
                  <a:pt x="1379630" y="5803905"/>
                </a:lnTo>
                <a:lnTo>
                  <a:pt x="1382031" y="5799841"/>
                </a:lnTo>
                <a:lnTo>
                  <a:pt x="1384032" y="5796184"/>
                </a:lnTo>
                <a:lnTo>
                  <a:pt x="1387234" y="5793339"/>
                </a:lnTo>
                <a:lnTo>
                  <a:pt x="1389635" y="5790494"/>
                </a:lnTo>
                <a:lnTo>
                  <a:pt x="1393237" y="5788056"/>
                </a:lnTo>
                <a:lnTo>
                  <a:pt x="1396839" y="5786836"/>
                </a:lnTo>
                <a:close/>
                <a:moveTo>
                  <a:pt x="1458558" y="5778492"/>
                </a:moveTo>
                <a:lnTo>
                  <a:pt x="1462166" y="5778897"/>
                </a:lnTo>
                <a:lnTo>
                  <a:pt x="1465373" y="5779301"/>
                </a:lnTo>
                <a:lnTo>
                  <a:pt x="1467378" y="5780920"/>
                </a:lnTo>
                <a:lnTo>
                  <a:pt x="1468981" y="5782943"/>
                </a:lnTo>
                <a:lnTo>
                  <a:pt x="1469783" y="5784967"/>
                </a:lnTo>
                <a:lnTo>
                  <a:pt x="1470986" y="5790227"/>
                </a:lnTo>
                <a:lnTo>
                  <a:pt x="1476999" y="5790632"/>
                </a:lnTo>
                <a:lnTo>
                  <a:pt x="1479404" y="5790227"/>
                </a:lnTo>
                <a:lnTo>
                  <a:pt x="1481409" y="5789013"/>
                </a:lnTo>
                <a:lnTo>
                  <a:pt x="1483413" y="5788609"/>
                </a:lnTo>
                <a:lnTo>
                  <a:pt x="1485017" y="5787799"/>
                </a:lnTo>
                <a:lnTo>
                  <a:pt x="1486219" y="5786181"/>
                </a:lnTo>
                <a:lnTo>
                  <a:pt x="1486620" y="5784562"/>
                </a:lnTo>
                <a:lnTo>
                  <a:pt x="1491030" y="5787799"/>
                </a:lnTo>
                <a:lnTo>
                  <a:pt x="1492634" y="5789013"/>
                </a:lnTo>
                <a:lnTo>
                  <a:pt x="1493034" y="5790632"/>
                </a:lnTo>
                <a:lnTo>
                  <a:pt x="1493836" y="5792251"/>
                </a:lnTo>
                <a:lnTo>
                  <a:pt x="1493836" y="5793465"/>
                </a:lnTo>
                <a:lnTo>
                  <a:pt x="1493836" y="5794274"/>
                </a:lnTo>
                <a:lnTo>
                  <a:pt x="1492634" y="5795488"/>
                </a:lnTo>
                <a:lnTo>
                  <a:pt x="1490629" y="5796702"/>
                </a:lnTo>
                <a:lnTo>
                  <a:pt x="1487422" y="5798321"/>
                </a:lnTo>
                <a:lnTo>
                  <a:pt x="1483413" y="5799130"/>
                </a:lnTo>
                <a:lnTo>
                  <a:pt x="1479003" y="5799130"/>
                </a:lnTo>
                <a:lnTo>
                  <a:pt x="1474594" y="5798321"/>
                </a:lnTo>
                <a:lnTo>
                  <a:pt x="1469382" y="5797511"/>
                </a:lnTo>
                <a:lnTo>
                  <a:pt x="1464972" y="5795893"/>
                </a:lnTo>
                <a:lnTo>
                  <a:pt x="1460562" y="5793869"/>
                </a:lnTo>
                <a:lnTo>
                  <a:pt x="1457756" y="5790632"/>
                </a:lnTo>
                <a:lnTo>
                  <a:pt x="1456153" y="5789013"/>
                </a:lnTo>
                <a:lnTo>
                  <a:pt x="1454950" y="5787799"/>
                </a:lnTo>
                <a:lnTo>
                  <a:pt x="1454148" y="5785776"/>
                </a:lnTo>
                <a:lnTo>
                  <a:pt x="1454148" y="5783753"/>
                </a:lnTo>
                <a:lnTo>
                  <a:pt x="1454148" y="5781729"/>
                </a:lnTo>
                <a:lnTo>
                  <a:pt x="1454148" y="5778897"/>
                </a:lnTo>
                <a:close/>
                <a:moveTo>
                  <a:pt x="2695574" y="5727694"/>
                </a:moveTo>
                <a:lnTo>
                  <a:pt x="2698352" y="5727694"/>
                </a:lnTo>
                <a:lnTo>
                  <a:pt x="2700336" y="5727694"/>
                </a:lnTo>
                <a:lnTo>
                  <a:pt x="2702321" y="5728905"/>
                </a:lnTo>
                <a:lnTo>
                  <a:pt x="2704305" y="5729712"/>
                </a:lnTo>
                <a:lnTo>
                  <a:pt x="2707083" y="5732941"/>
                </a:lnTo>
                <a:lnTo>
                  <a:pt x="2710258" y="5736977"/>
                </a:lnTo>
                <a:lnTo>
                  <a:pt x="2712639" y="5741416"/>
                </a:lnTo>
                <a:lnTo>
                  <a:pt x="2715417" y="5747067"/>
                </a:lnTo>
                <a:lnTo>
                  <a:pt x="2716608" y="5752717"/>
                </a:lnTo>
                <a:lnTo>
                  <a:pt x="2717799" y="5757964"/>
                </a:lnTo>
                <a:lnTo>
                  <a:pt x="2718592" y="5762807"/>
                </a:lnTo>
                <a:lnTo>
                  <a:pt x="2719386" y="5767651"/>
                </a:lnTo>
                <a:lnTo>
                  <a:pt x="2719386" y="5771283"/>
                </a:lnTo>
                <a:lnTo>
                  <a:pt x="2718592" y="5773705"/>
                </a:lnTo>
                <a:lnTo>
                  <a:pt x="2718196" y="5774915"/>
                </a:lnTo>
                <a:lnTo>
                  <a:pt x="2717799" y="5775319"/>
                </a:lnTo>
                <a:lnTo>
                  <a:pt x="2717402" y="5775319"/>
                </a:lnTo>
                <a:lnTo>
                  <a:pt x="2716211" y="5774915"/>
                </a:lnTo>
                <a:lnTo>
                  <a:pt x="2714624" y="5772090"/>
                </a:lnTo>
                <a:lnTo>
                  <a:pt x="2712639" y="5767651"/>
                </a:lnTo>
                <a:lnTo>
                  <a:pt x="2712242" y="5764422"/>
                </a:lnTo>
                <a:lnTo>
                  <a:pt x="2711846" y="5762000"/>
                </a:lnTo>
                <a:lnTo>
                  <a:pt x="2710655" y="5759579"/>
                </a:lnTo>
                <a:lnTo>
                  <a:pt x="2708671" y="5757561"/>
                </a:lnTo>
                <a:lnTo>
                  <a:pt x="2705099" y="5753121"/>
                </a:lnTo>
                <a:lnTo>
                  <a:pt x="2701130" y="5749892"/>
                </a:lnTo>
                <a:lnTo>
                  <a:pt x="2697161" y="5746260"/>
                </a:lnTo>
                <a:lnTo>
                  <a:pt x="2695574" y="5744242"/>
                </a:lnTo>
                <a:lnTo>
                  <a:pt x="2694780" y="5741416"/>
                </a:lnTo>
                <a:lnTo>
                  <a:pt x="2693986" y="5738591"/>
                </a:lnTo>
                <a:lnTo>
                  <a:pt x="2693986" y="5735362"/>
                </a:lnTo>
                <a:lnTo>
                  <a:pt x="2694780" y="5731730"/>
                </a:lnTo>
                <a:close/>
                <a:moveTo>
                  <a:pt x="1044574" y="5714992"/>
                </a:moveTo>
                <a:lnTo>
                  <a:pt x="1048715" y="5714992"/>
                </a:lnTo>
                <a:lnTo>
                  <a:pt x="1052442" y="5715795"/>
                </a:lnTo>
                <a:lnTo>
                  <a:pt x="1055341" y="5716196"/>
                </a:lnTo>
                <a:lnTo>
                  <a:pt x="1058654" y="5717800"/>
                </a:lnTo>
                <a:lnTo>
                  <a:pt x="1061139" y="5718603"/>
                </a:lnTo>
                <a:lnTo>
                  <a:pt x="1063210" y="5720608"/>
                </a:lnTo>
                <a:lnTo>
                  <a:pt x="1065280" y="5722614"/>
                </a:lnTo>
                <a:lnTo>
                  <a:pt x="1067351" y="5724619"/>
                </a:lnTo>
                <a:lnTo>
                  <a:pt x="1069007" y="5727428"/>
                </a:lnTo>
                <a:lnTo>
                  <a:pt x="1070250" y="5729834"/>
                </a:lnTo>
                <a:lnTo>
                  <a:pt x="1072320" y="5735852"/>
                </a:lnTo>
                <a:lnTo>
                  <a:pt x="1072735" y="5741869"/>
                </a:lnTo>
                <a:lnTo>
                  <a:pt x="1073149" y="5748688"/>
                </a:lnTo>
                <a:lnTo>
                  <a:pt x="1072735" y="5755107"/>
                </a:lnTo>
                <a:lnTo>
                  <a:pt x="1071078" y="5761926"/>
                </a:lnTo>
                <a:lnTo>
                  <a:pt x="1069836" y="5768344"/>
                </a:lnTo>
                <a:lnTo>
                  <a:pt x="1066937" y="5773960"/>
                </a:lnTo>
                <a:lnTo>
                  <a:pt x="1064452" y="5779576"/>
                </a:lnTo>
                <a:lnTo>
                  <a:pt x="1061139" y="5783989"/>
                </a:lnTo>
                <a:lnTo>
                  <a:pt x="1058240" y="5787198"/>
                </a:lnTo>
                <a:lnTo>
                  <a:pt x="1054513" y="5789605"/>
                </a:lnTo>
                <a:lnTo>
                  <a:pt x="1050786" y="5783588"/>
                </a:lnTo>
                <a:lnTo>
                  <a:pt x="1048715" y="5778373"/>
                </a:lnTo>
                <a:lnTo>
                  <a:pt x="1047473" y="5773559"/>
                </a:lnTo>
                <a:lnTo>
                  <a:pt x="1047059" y="5768745"/>
                </a:lnTo>
                <a:lnTo>
                  <a:pt x="1047473" y="5764734"/>
                </a:lnTo>
                <a:lnTo>
                  <a:pt x="1048301" y="5760723"/>
                </a:lnTo>
                <a:lnTo>
                  <a:pt x="1051200" y="5752700"/>
                </a:lnTo>
                <a:lnTo>
                  <a:pt x="1052442" y="5748688"/>
                </a:lnTo>
                <a:lnTo>
                  <a:pt x="1053270" y="5744677"/>
                </a:lnTo>
                <a:lnTo>
                  <a:pt x="1054513" y="5740665"/>
                </a:lnTo>
                <a:lnTo>
                  <a:pt x="1054513" y="5735852"/>
                </a:lnTo>
                <a:lnTo>
                  <a:pt x="1053270" y="5731439"/>
                </a:lnTo>
                <a:lnTo>
                  <a:pt x="1052028" y="5726224"/>
                </a:lnTo>
                <a:lnTo>
                  <a:pt x="1048715" y="5721009"/>
                </a:lnTo>
                <a:close/>
                <a:moveTo>
                  <a:pt x="1455204" y="5705467"/>
                </a:moveTo>
                <a:lnTo>
                  <a:pt x="1457923" y="5705860"/>
                </a:lnTo>
                <a:lnTo>
                  <a:pt x="1459089" y="5706646"/>
                </a:lnTo>
                <a:lnTo>
                  <a:pt x="1461032" y="5707825"/>
                </a:lnTo>
                <a:lnTo>
                  <a:pt x="1464529" y="5710576"/>
                </a:lnTo>
                <a:lnTo>
                  <a:pt x="1468026" y="5713326"/>
                </a:lnTo>
                <a:lnTo>
                  <a:pt x="1471134" y="5716077"/>
                </a:lnTo>
                <a:lnTo>
                  <a:pt x="1471911" y="5716863"/>
                </a:lnTo>
                <a:lnTo>
                  <a:pt x="1473466" y="5716863"/>
                </a:lnTo>
                <a:lnTo>
                  <a:pt x="1474631" y="5716470"/>
                </a:lnTo>
                <a:lnTo>
                  <a:pt x="1475408" y="5715291"/>
                </a:lnTo>
                <a:lnTo>
                  <a:pt x="1476574" y="5714112"/>
                </a:lnTo>
                <a:lnTo>
                  <a:pt x="1476963" y="5711362"/>
                </a:lnTo>
                <a:lnTo>
                  <a:pt x="1482014" y="5714505"/>
                </a:lnTo>
                <a:lnTo>
                  <a:pt x="1484734" y="5717256"/>
                </a:lnTo>
                <a:lnTo>
                  <a:pt x="1485122" y="5718435"/>
                </a:lnTo>
                <a:lnTo>
                  <a:pt x="1485899" y="5719221"/>
                </a:lnTo>
                <a:lnTo>
                  <a:pt x="1485899" y="5720399"/>
                </a:lnTo>
                <a:lnTo>
                  <a:pt x="1485122" y="5721185"/>
                </a:lnTo>
                <a:lnTo>
                  <a:pt x="1483956" y="5723543"/>
                </a:lnTo>
                <a:lnTo>
                  <a:pt x="1481237" y="5724722"/>
                </a:lnTo>
                <a:lnTo>
                  <a:pt x="1475020" y="5727472"/>
                </a:lnTo>
                <a:lnTo>
                  <a:pt x="1468026" y="5730223"/>
                </a:lnTo>
                <a:lnTo>
                  <a:pt x="1465695" y="5731795"/>
                </a:lnTo>
                <a:lnTo>
                  <a:pt x="1463752" y="5733759"/>
                </a:lnTo>
                <a:lnTo>
                  <a:pt x="1462975" y="5734938"/>
                </a:lnTo>
                <a:lnTo>
                  <a:pt x="1462975" y="5735724"/>
                </a:lnTo>
                <a:lnTo>
                  <a:pt x="1462975" y="5736903"/>
                </a:lnTo>
                <a:lnTo>
                  <a:pt x="1463752" y="5738082"/>
                </a:lnTo>
                <a:lnTo>
                  <a:pt x="1465695" y="5741225"/>
                </a:lnTo>
                <a:lnTo>
                  <a:pt x="1469969" y="5745155"/>
                </a:lnTo>
                <a:lnTo>
                  <a:pt x="1465695" y="5744369"/>
                </a:lnTo>
                <a:lnTo>
                  <a:pt x="1462198" y="5743190"/>
                </a:lnTo>
                <a:lnTo>
                  <a:pt x="1458701" y="5741618"/>
                </a:lnTo>
                <a:lnTo>
                  <a:pt x="1455592" y="5740440"/>
                </a:lnTo>
                <a:lnTo>
                  <a:pt x="1452872" y="5738082"/>
                </a:lnTo>
                <a:lnTo>
                  <a:pt x="1450541" y="5736117"/>
                </a:lnTo>
                <a:lnTo>
                  <a:pt x="1445490" y="5731795"/>
                </a:lnTo>
                <a:lnTo>
                  <a:pt x="1441604" y="5726686"/>
                </a:lnTo>
                <a:lnTo>
                  <a:pt x="1438107" y="5721971"/>
                </a:lnTo>
                <a:lnTo>
                  <a:pt x="1434222" y="5716470"/>
                </a:lnTo>
                <a:lnTo>
                  <a:pt x="1430336" y="5711754"/>
                </a:lnTo>
                <a:lnTo>
                  <a:pt x="1437719" y="5714898"/>
                </a:lnTo>
                <a:lnTo>
                  <a:pt x="1441993" y="5716470"/>
                </a:lnTo>
                <a:lnTo>
                  <a:pt x="1446267" y="5716863"/>
                </a:lnTo>
                <a:lnTo>
                  <a:pt x="1448987" y="5717256"/>
                </a:lnTo>
                <a:lnTo>
                  <a:pt x="1450541" y="5716863"/>
                </a:lnTo>
                <a:lnTo>
                  <a:pt x="1451707" y="5716470"/>
                </a:lnTo>
                <a:lnTo>
                  <a:pt x="1453261" y="5715291"/>
                </a:lnTo>
                <a:lnTo>
                  <a:pt x="1454427" y="5714112"/>
                </a:lnTo>
                <a:lnTo>
                  <a:pt x="1454427" y="5711362"/>
                </a:lnTo>
                <a:lnTo>
                  <a:pt x="1454427" y="5709004"/>
                </a:lnTo>
                <a:lnTo>
                  <a:pt x="1453261" y="5705860"/>
                </a:lnTo>
                <a:close/>
                <a:moveTo>
                  <a:pt x="1259460" y="5694355"/>
                </a:moveTo>
                <a:lnTo>
                  <a:pt x="1264324" y="5694355"/>
                </a:lnTo>
                <a:lnTo>
                  <a:pt x="1269999" y="5695943"/>
                </a:lnTo>
                <a:lnTo>
                  <a:pt x="1250949" y="5695943"/>
                </a:lnTo>
                <a:lnTo>
                  <a:pt x="1255002" y="5695149"/>
                </a:lnTo>
                <a:close/>
                <a:moveTo>
                  <a:pt x="2727161" y="5670544"/>
                </a:moveTo>
                <a:lnTo>
                  <a:pt x="2730011" y="5672543"/>
                </a:lnTo>
                <a:lnTo>
                  <a:pt x="2732046" y="5674940"/>
                </a:lnTo>
                <a:lnTo>
                  <a:pt x="2733674" y="5677738"/>
                </a:lnTo>
                <a:lnTo>
                  <a:pt x="2733674" y="5680536"/>
                </a:lnTo>
                <a:lnTo>
                  <a:pt x="2733674" y="5683733"/>
                </a:lnTo>
                <a:lnTo>
                  <a:pt x="2733267" y="5687330"/>
                </a:lnTo>
                <a:lnTo>
                  <a:pt x="2730418" y="5694124"/>
                </a:lnTo>
                <a:lnTo>
                  <a:pt x="2727975" y="5701717"/>
                </a:lnTo>
                <a:lnTo>
                  <a:pt x="2726347" y="5706513"/>
                </a:lnTo>
                <a:lnTo>
                  <a:pt x="2725940" y="5710509"/>
                </a:lnTo>
                <a:lnTo>
                  <a:pt x="2725533" y="5714506"/>
                </a:lnTo>
                <a:lnTo>
                  <a:pt x="2725533" y="5718902"/>
                </a:lnTo>
                <a:lnTo>
                  <a:pt x="2726347" y="5723298"/>
                </a:lnTo>
                <a:lnTo>
                  <a:pt x="2727975" y="5727694"/>
                </a:lnTo>
                <a:lnTo>
                  <a:pt x="2724312" y="5725296"/>
                </a:lnTo>
                <a:lnTo>
                  <a:pt x="2721463" y="5722099"/>
                </a:lnTo>
                <a:lnTo>
                  <a:pt x="2719427" y="5718902"/>
                </a:lnTo>
                <a:lnTo>
                  <a:pt x="2718206" y="5716104"/>
                </a:lnTo>
                <a:lnTo>
                  <a:pt x="2717799" y="5712508"/>
                </a:lnTo>
                <a:lnTo>
                  <a:pt x="2717799" y="5708511"/>
                </a:lnTo>
                <a:lnTo>
                  <a:pt x="2718206" y="5704515"/>
                </a:lnTo>
                <a:lnTo>
                  <a:pt x="2719427" y="5700918"/>
                </a:lnTo>
                <a:lnTo>
                  <a:pt x="2721870" y="5692925"/>
                </a:lnTo>
                <a:lnTo>
                  <a:pt x="2724312" y="5684532"/>
                </a:lnTo>
                <a:lnTo>
                  <a:pt x="2726347" y="5676939"/>
                </a:lnTo>
                <a:lnTo>
                  <a:pt x="2727161" y="5673741"/>
                </a:lnTo>
                <a:close/>
                <a:moveTo>
                  <a:pt x="1372658" y="5665780"/>
                </a:moveTo>
                <a:lnTo>
                  <a:pt x="1376689" y="5671822"/>
                </a:lnTo>
                <a:lnTo>
                  <a:pt x="1379108" y="5677461"/>
                </a:lnTo>
                <a:lnTo>
                  <a:pt x="1380721" y="5683100"/>
                </a:lnTo>
                <a:lnTo>
                  <a:pt x="1381124" y="5687531"/>
                </a:lnTo>
                <a:lnTo>
                  <a:pt x="1380318" y="5692767"/>
                </a:lnTo>
                <a:lnTo>
                  <a:pt x="1379108" y="5697199"/>
                </a:lnTo>
                <a:lnTo>
                  <a:pt x="1377093" y="5701630"/>
                </a:lnTo>
                <a:lnTo>
                  <a:pt x="1375077" y="5706463"/>
                </a:lnTo>
                <a:lnTo>
                  <a:pt x="1371045" y="5715728"/>
                </a:lnTo>
                <a:lnTo>
                  <a:pt x="1369432" y="5720158"/>
                </a:lnTo>
                <a:lnTo>
                  <a:pt x="1368223" y="5724589"/>
                </a:lnTo>
                <a:lnTo>
                  <a:pt x="1368223" y="5729825"/>
                </a:lnTo>
                <a:lnTo>
                  <a:pt x="1369029" y="5735062"/>
                </a:lnTo>
                <a:lnTo>
                  <a:pt x="1371045" y="5740701"/>
                </a:lnTo>
                <a:lnTo>
                  <a:pt x="1373867" y="5746743"/>
                </a:lnTo>
                <a:lnTo>
                  <a:pt x="1370642" y="5745132"/>
                </a:lnTo>
                <a:lnTo>
                  <a:pt x="1367416" y="5743521"/>
                </a:lnTo>
                <a:lnTo>
                  <a:pt x="1364997" y="5741909"/>
                </a:lnTo>
                <a:lnTo>
                  <a:pt x="1362175" y="5740701"/>
                </a:lnTo>
                <a:lnTo>
                  <a:pt x="1360159" y="5738284"/>
                </a:lnTo>
                <a:lnTo>
                  <a:pt x="1358546" y="5736270"/>
                </a:lnTo>
                <a:lnTo>
                  <a:pt x="1357740" y="5733853"/>
                </a:lnTo>
                <a:lnTo>
                  <a:pt x="1356531" y="5731839"/>
                </a:lnTo>
                <a:lnTo>
                  <a:pt x="1355724" y="5726200"/>
                </a:lnTo>
                <a:lnTo>
                  <a:pt x="1355724" y="5720964"/>
                </a:lnTo>
                <a:lnTo>
                  <a:pt x="1356127" y="5714922"/>
                </a:lnTo>
                <a:lnTo>
                  <a:pt x="1357740" y="5708880"/>
                </a:lnTo>
                <a:lnTo>
                  <a:pt x="1359353" y="5702838"/>
                </a:lnTo>
                <a:lnTo>
                  <a:pt x="1361772" y="5696796"/>
                </a:lnTo>
                <a:lnTo>
                  <a:pt x="1366207" y="5685114"/>
                </a:lnTo>
                <a:lnTo>
                  <a:pt x="1370642" y="5674239"/>
                </a:lnTo>
                <a:lnTo>
                  <a:pt x="1371851" y="5669808"/>
                </a:lnTo>
                <a:close/>
                <a:moveTo>
                  <a:pt x="4609066" y="5630857"/>
                </a:moveTo>
                <a:lnTo>
                  <a:pt x="4612575" y="5634032"/>
                </a:lnTo>
                <a:lnTo>
                  <a:pt x="4614914" y="5636810"/>
                </a:lnTo>
                <a:lnTo>
                  <a:pt x="4616864" y="5640779"/>
                </a:lnTo>
                <a:lnTo>
                  <a:pt x="4617253" y="5644351"/>
                </a:lnTo>
                <a:lnTo>
                  <a:pt x="4618033" y="5649114"/>
                </a:lnTo>
                <a:lnTo>
                  <a:pt x="4617253" y="5653082"/>
                </a:lnTo>
                <a:lnTo>
                  <a:pt x="4616864" y="5657448"/>
                </a:lnTo>
                <a:lnTo>
                  <a:pt x="4615305" y="5662211"/>
                </a:lnTo>
                <a:lnTo>
                  <a:pt x="4612575" y="5670545"/>
                </a:lnTo>
                <a:lnTo>
                  <a:pt x="4608676" y="5679276"/>
                </a:lnTo>
                <a:lnTo>
                  <a:pt x="4605166" y="5686420"/>
                </a:lnTo>
                <a:lnTo>
                  <a:pt x="4602047" y="5692770"/>
                </a:lnTo>
                <a:lnTo>
                  <a:pt x="4599319" y="5689992"/>
                </a:lnTo>
                <a:lnTo>
                  <a:pt x="4596588" y="5687214"/>
                </a:lnTo>
                <a:lnTo>
                  <a:pt x="4595808" y="5683642"/>
                </a:lnTo>
                <a:lnTo>
                  <a:pt x="4595808" y="5680070"/>
                </a:lnTo>
                <a:lnTo>
                  <a:pt x="4596199" y="5676498"/>
                </a:lnTo>
                <a:lnTo>
                  <a:pt x="4597368" y="5672926"/>
                </a:lnTo>
                <a:lnTo>
                  <a:pt x="4600487" y="5665386"/>
                </a:lnTo>
                <a:lnTo>
                  <a:pt x="4605166" y="5657051"/>
                </a:lnTo>
                <a:lnTo>
                  <a:pt x="4607115" y="5653082"/>
                </a:lnTo>
                <a:lnTo>
                  <a:pt x="4608676" y="5648320"/>
                </a:lnTo>
                <a:lnTo>
                  <a:pt x="4609455" y="5644351"/>
                </a:lnTo>
                <a:lnTo>
                  <a:pt x="4609846" y="5639985"/>
                </a:lnTo>
                <a:lnTo>
                  <a:pt x="4609846" y="5635620"/>
                </a:lnTo>
                <a:close/>
                <a:moveTo>
                  <a:pt x="1435099" y="5557830"/>
                </a:moveTo>
                <a:lnTo>
                  <a:pt x="1441449" y="5562216"/>
                </a:lnTo>
                <a:lnTo>
                  <a:pt x="1446609" y="5564209"/>
                </a:lnTo>
                <a:lnTo>
                  <a:pt x="1451371" y="5565405"/>
                </a:lnTo>
                <a:lnTo>
                  <a:pt x="1455340" y="5566203"/>
                </a:lnTo>
                <a:lnTo>
                  <a:pt x="1463674" y="5566602"/>
                </a:lnTo>
                <a:lnTo>
                  <a:pt x="1468834" y="5567798"/>
                </a:lnTo>
                <a:lnTo>
                  <a:pt x="1475580" y="5568994"/>
                </a:lnTo>
                <a:lnTo>
                  <a:pt x="1475977" y="5586139"/>
                </a:lnTo>
                <a:lnTo>
                  <a:pt x="1472802" y="5585341"/>
                </a:lnTo>
                <a:lnTo>
                  <a:pt x="1470421" y="5584145"/>
                </a:lnTo>
                <a:lnTo>
                  <a:pt x="1469230" y="5582152"/>
                </a:lnTo>
                <a:lnTo>
                  <a:pt x="1468437" y="5579759"/>
                </a:lnTo>
                <a:lnTo>
                  <a:pt x="1468040" y="5574576"/>
                </a:lnTo>
                <a:lnTo>
                  <a:pt x="1467246" y="5568994"/>
                </a:lnTo>
                <a:lnTo>
                  <a:pt x="1464865" y="5569791"/>
                </a:lnTo>
                <a:lnTo>
                  <a:pt x="1462484" y="5570589"/>
                </a:lnTo>
                <a:lnTo>
                  <a:pt x="1460499" y="5571785"/>
                </a:lnTo>
                <a:lnTo>
                  <a:pt x="1458912" y="5572981"/>
                </a:lnTo>
                <a:lnTo>
                  <a:pt x="1455737" y="5576171"/>
                </a:lnTo>
                <a:lnTo>
                  <a:pt x="1453355" y="5580158"/>
                </a:lnTo>
                <a:lnTo>
                  <a:pt x="1451768" y="5584145"/>
                </a:lnTo>
                <a:lnTo>
                  <a:pt x="1451371" y="5588930"/>
                </a:lnTo>
                <a:lnTo>
                  <a:pt x="1451371" y="5593715"/>
                </a:lnTo>
                <a:lnTo>
                  <a:pt x="1451768" y="5598898"/>
                </a:lnTo>
                <a:lnTo>
                  <a:pt x="1453355" y="5604081"/>
                </a:lnTo>
                <a:lnTo>
                  <a:pt x="1455340" y="5608467"/>
                </a:lnTo>
                <a:lnTo>
                  <a:pt x="1457721" y="5612853"/>
                </a:lnTo>
                <a:lnTo>
                  <a:pt x="1460499" y="5616840"/>
                </a:lnTo>
                <a:lnTo>
                  <a:pt x="1463674" y="5620429"/>
                </a:lnTo>
                <a:lnTo>
                  <a:pt x="1468040" y="5623220"/>
                </a:lnTo>
                <a:lnTo>
                  <a:pt x="1472009" y="5625214"/>
                </a:lnTo>
                <a:lnTo>
                  <a:pt x="1476374" y="5626011"/>
                </a:lnTo>
                <a:lnTo>
                  <a:pt x="1472405" y="5628005"/>
                </a:lnTo>
                <a:lnTo>
                  <a:pt x="1468834" y="5630796"/>
                </a:lnTo>
                <a:lnTo>
                  <a:pt x="1463277" y="5636776"/>
                </a:lnTo>
                <a:lnTo>
                  <a:pt x="1460499" y="5639568"/>
                </a:lnTo>
                <a:lnTo>
                  <a:pt x="1456134" y="5641561"/>
                </a:lnTo>
                <a:lnTo>
                  <a:pt x="1453752" y="5642757"/>
                </a:lnTo>
                <a:lnTo>
                  <a:pt x="1451371" y="5643156"/>
                </a:lnTo>
                <a:lnTo>
                  <a:pt x="1448196" y="5643555"/>
                </a:lnTo>
                <a:lnTo>
                  <a:pt x="1444624" y="5643555"/>
                </a:lnTo>
                <a:lnTo>
                  <a:pt x="1443830" y="5629600"/>
                </a:lnTo>
                <a:lnTo>
                  <a:pt x="1443434" y="5617638"/>
                </a:lnTo>
                <a:lnTo>
                  <a:pt x="1442640" y="5596904"/>
                </a:lnTo>
                <a:lnTo>
                  <a:pt x="1442243" y="5587734"/>
                </a:lnTo>
                <a:lnTo>
                  <a:pt x="1440655" y="5578563"/>
                </a:lnTo>
                <a:lnTo>
                  <a:pt x="1438671" y="5568595"/>
                </a:lnTo>
                <a:close/>
                <a:moveTo>
                  <a:pt x="856907" y="5475280"/>
                </a:moveTo>
                <a:lnTo>
                  <a:pt x="860900" y="5475280"/>
                </a:lnTo>
                <a:lnTo>
                  <a:pt x="864893" y="5475682"/>
                </a:lnTo>
                <a:lnTo>
                  <a:pt x="868487" y="5476485"/>
                </a:lnTo>
                <a:lnTo>
                  <a:pt x="872081" y="5478495"/>
                </a:lnTo>
                <a:lnTo>
                  <a:pt x="879268" y="5482916"/>
                </a:lnTo>
                <a:lnTo>
                  <a:pt x="882463" y="5484925"/>
                </a:lnTo>
                <a:lnTo>
                  <a:pt x="886057" y="5486131"/>
                </a:lnTo>
                <a:lnTo>
                  <a:pt x="889651" y="5487337"/>
                </a:lnTo>
                <a:lnTo>
                  <a:pt x="893644" y="5487739"/>
                </a:lnTo>
                <a:lnTo>
                  <a:pt x="897637" y="5487337"/>
                </a:lnTo>
                <a:lnTo>
                  <a:pt x="902429" y="5485327"/>
                </a:lnTo>
                <a:lnTo>
                  <a:pt x="906821" y="5482112"/>
                </a:lnTo>
                <a:lnTo>
                  <a:pt x="912411" y="5478093"/>
                </a:lnTo>
                <a:lnTo>
                  <a:pt x="912811" y="5481308"/>
                </a:lnTo>
                <a:lnTo>
                  <a:pt x="912811" y="5483318"/>
                </a:lnTo>
                <a:lnTo>
                  <a:pt x="912012" y="5485327"/>
                </a:lnTo>
                <a:lnTo>
                  <a:pt x="910814" y="5486935"/>
                </a:lnTo>
                <a:lnTo>
                  <a:pt x="908818" y="5488141"/>
                </a:lnTo>
                <a:lnTo>
                  <a:pt x="906821" y="5489346"/>
                </a:lnTo>
                <a:lnTo>
                  <a:pt x="902429" y="5490954"/>
                </a:lnTo>
                <a:lnTo>
                  <a:pt x="897637" y="5492963"/>
                </a:lnTo>
                <a:lnTo>
                  <a:pt x="896439" y="5493767"/>
                </a:lnTo>
                <a:lnTo>
                  <a:pt x="894842" y="5495777"/>
                </a:lnTo>
                <a:lnTo>
                  <a:pt x="894043" y="5497384"/>
                </a:lnTo>
                <a:lnTo>
                  <a:pt x="894043" y="5500197"/>
                </a:lnTo>
                <a:lnTo>
                  <a:pt x="894842" y="5503011"/>
                </a:lnTo>
                <a:lnTo>
                  <a:pt x="896838" y="5507030"/>
                </a:lnTo>
                <a:lnTo>
                  <a:pt x="892845" y="5505422"/>
                </a:lnTo>
                <a:lnTo>
                  <a:pt x="889251" y="5504216"/>
                </a:lnTo>
                <a:lnTo>
                  <a:pt x="886057" y="5502609"/>
                </a:lnTo>
                <a:lnTo>
                  <a:pt x="883661" y="5500599"/>
                </a:lnTo>
                <a:lnTo>
                  <a:pt x="878470" y="5495777"/>
                </a:lnTo>
                <a:lnTo>
                  <a:pt x="874477" y="5491356"/>
                </a:lnTo>
                <a:lnTo>
                  <a:pt x="869286" y="5486935"/>
                </a:lnTo>
                <a:lnTo>
                  <a:pt x="866890" y="5484122"/>
                </a:lnTo>
                <a:lnTo>
                  <a:pt x="864095" y="5482916"/>
                </a:lnTo>
                <a:lnTo>
                  <a:pt x="860900" y="5481308"/>
                </a:lnTo>
                <a:lnTo>
                  <a:pt x="856907" y="5479701"/>
                </a:lnTo>
                <a:lnTo>
                  <a:pt x="852914" y="5479299"/>
                </a:lnTo>
                <a:lnTo>
                  <a:pt x="847723" y="5478495"/>
                </a:lnTo>
                <a:lnTo>
                  <a:pt x="852115" y="5476084"/>
                </a:lnTo>
                <a:close/>
                <a:moveTo>
                  <a:pt x="1241380" y="5468930"/>
                </a:moveTo>
                <a:lnTo>
                  <a:pt x="1244856" y="5472502"/>
                </a:lnTo>
                <a:lnTo>
                  <a:pt x="1248331" y="5476470"/>
                </a:lnTo>
                <a:lnTo>
                  <a:pt x="1250262" y="5480439"/>
                </a:lnTo>
                <a:lnTo>
                  <a:pt x="1252193" y="5484805"/>
                </a:lnTo>
                <a:lnTo>
                  <a:pt x="1252965" y="5488774"/>
                </a:lnTo>
                <a:lnTo>
                  <a:pt x="1254124" y="5493139"/>
                </a:lnTo>
                <a:lnTo>
                  <a:pt x="1254124" y="5497108"/>
                </a:lnTo>
                <a:lnTo>
                  <a:pt x="1254124" y="5501871"/>
                </a:lnTo>
                <a:lnTo>
                  <a:pt x="1253738" y="5506236"/>
                </a:lnTo>
                <a:lnTo>
                  <a:pt x="1252579" y="5510602"/>
                </a:lnTo>
                <a:lnTo>
                  <a:pt x="1250262" y="5519730"/>
                </a:lnTo>
                <a:lnTo>
                  <a:pt x="1246787" y="5528858"/>
                </a:lnTo>
                <a:lnTo>
                  <a:pt x="1242925" y="5537193"/>
                </a:lnTo>
                <a:lnTo>
                  <a:pt x="1240994" y="5534018"/>
                </a:lnTo>
                <a:lnTo>
                  <a:pt x="1239836" y="5530446"/>
                </a:lnTo>
                <a:lnTo>
                  <a:pt x="1239836" y="5526874"/>
                </a:lnTo>
                <a:lnTo>
                  <a:pt x="1239836" y="5523302"/>
                </a:lnTo>
                <a:lnTo>
                  <a:pt x="1240994" y="5515761"/>
                </a:lnTo>
                <a:lnTo>
                  <a:pt x="1242925" y="5507824"/>
                </a:lnTo>
                <a:lnTo>
                  <a:pt x="1244470" y="5499092"/>
                </a:lnTo>
                <a:lnTo>
                  <a:pt x="1244856" y="5494727"/>
                </a:lnTo>
                <a:lnTo>
                  <a:pt x="1245242" y="5490361"/>
                </a:lnTo>
                <a:lnTo>
                  <a:pt x="1245242" y="5485202"/>
                </a:lnTo>
                <a:lnTo>
                  <a:pt x="1244470" y="5480042"/>
                </a:lnTo>
                <a:lnTo>
                  <a:pt x="1243311" y="5474486"/>
                </a:lnTo>
                <a:close/>
                <a:moveTo>
                  <a:pt x="1398587" y="5462580"/>
                </a:moveTo>
                <a:lnTo>
                  <a:pt x="1403349" y="5462970"/>
                </a:lnTo>
                <a:lnTo>
                  <a:pt x="1408905" y="5464529"/>
                </a:lnTo>
                <a:lnTo>
                  <a:pt x="1416049" y="5467649"/>
                </a:lnTo>
                <a:lnTo>
                  <a:pt x="1410890" y="5468818"/>
                </a:lnTo>
                <a:lnTo>
                  <a:pt x="1407318" y="5470768"/>
                </a:lnTo>
                <a:lnTo>
                  <a:pt x="1405334" y="5473107"/>
                </a:lnTo>
                <a:lnTo>
                  <a:pt x="1403746" y="5475057"/>
                </a:lnTo>
                <a:lnTo>
                  <a:pt x="1403349" y="5477396"/>
                </a:lnTo>
                <a:lnTo>
                  <a:pt x="1403349" y="5479346"/>
                </a:lnTo>
                <a:lnTo>
                  <a:pt x="1403746" y="5482465"/>
                </a:lnTo>
                <a:lnTo>
                  <a:pt x="1404937" y="5484805"/>
                </a:lnTo>
                <a:lnTo>
                  <a:pt x="1406524" y="5490264"/>
                </a:lnTo>
                <a:lnTo>
                  <a:pt x="1407318" y="5492993"/>
                </a:lnTo>
                <a:lnTo>
                  <a:pt x="1407318" y="5495722"/>
                </a:lnTo>
                <a:lnTo>
                  <a:pt x="1406921" y="5498452"/>
                </a:lnTo>
                <a:lnTo>
                  <a:pt x="1406127" y="5501571"/>
                </a:lnTo>
                <a:lnTo>
                  <a:pt x="1403746" y="5503910"/>
                </a:lnTo>
                <a:lnTo>
                  <a:pt x="1400968" y="5507030"/>
                </a:lnTo>
                <a:lnTo>
                  <a:pt x="1397793" y="5503910"/>
                </a:lnTo>
                <a:lnTo>
                  <a:pt x="1395015" y="5500401"/>
                </a:lnTo>
                <a:lnTo>
                  <a:pt x="1393030" y="5496502"/>
                </a:lnTo>
                <a:lnTo>
                  <a:pt x="1391046" y="5492213"/>
                </a:lnTo>
                <a:lnTo>
                  <a:pt x="1389062" y="5487534"/>
                </a:lnTo>
                <a:lnTo>
                  <a:pt x="1387871" y="5483245"/>
                </a:lnTo>
                <a:lnTo>
                  <a:pt x="1387474" y="5478956"/>
                </a:lnTo>
                <a:lnTo>
                  <a:pt x="1387474" y="5475057"/>
                </a:lnTo>
                <a:lnTo>
                  <a:pt x="1387871" y="5470768"/>
                </a:lnTo>
                <a:lnTo>
                  <a:pt x="1389459" y="5467649"/>
                </a:lnTo>
                <a:lnTo>
                  <a:pt x="1391443" y="5464919"/>
                </a:lnTo>
                <a:lnTo>
                  <a:pt x="1393030" y="5464139"/>
                </a:lnTo>
                <a:lnTo>
                  <a:pt x="1394221" y="5463360"/>
                </a:lnTo>
                <a:lnTo>
                  <a:pt x="1396602" y="5462970"/>
                </a:lnTo>
                <a:close/>
                <a:moveTo>
                  <a:pt x="1000123" y="5448292"/>
                </a:moveTo>
                <a:lnTo>
                  <a:pt x="1003241" y="5449478"/>
                </a:lnTo>
                <a:lnTo>
                  <a:pt x="1005969" y="5451060"/>
                </a:lnTo>
                <a:lnTo>
                  <a:pt x="1009477" y="5452247"/>
                </a:lnTo>
                <a:lnTo>
                  <a:pt x="1013374" y="5452642"/>
                </a:lnTo>
                <a:lnTo>
                  <a:pt x="1022338" y="5453433"/>
                </a:lnTo>
                <a:lnTo>
                  <a:pt x="1031692" y="5453433"/>
                </a:lnTo>
                <a:lnTo>
                  <a:pt x="1029354" y="5458179"/>
                </a:lnTo>
                <a:lnTo>
                  <a:pt x="1026626" y="5462134"/>
                </a:lnTo>
                <a:lnTo>
                  <a:pt x="1025067" y="5466089"/>
                </a:lnTo>
                <a:lnTo>
                  <a:pt x="1023897" y="5469648"/>
                </a:lnTo>
                <a:lnTo>
                  <a:pt x="1022728" y="5473207"/>
                </a:lnTo>
                <a:lnTo>
                  <a:pt x="1022338" y="5476767"/>
                </a:lnTo>
                <a:lnTo>
                  <a:pt x="1022338" y="5479930"/>
                </a:lnTo>
                <a:lnTo>
                  <a:pt x="1022338" y="5483490"/>
                </a:lnTo>
                <a:lnTo>
                  <a:pt x="1022728" y="5486654"/>
                </a:lnTo>
                <a:lnTo>
                  <a:pt x="1023118" y="5489818"/>
                </a:lnTo>
                <a:lnTo>
                  <a:pt x="1025846" y="5495750"/>
                </a:lnTo>
                <a:lnTo>
                  <a:pt x="1028574" y="5501682"/>
                </a:lnTo>
                <a:lnTo>
                  <a:pt x="1032472" y="5507219"/>
                </a:lnTo>
                <a:lnTo>
                  <a:pt x="1037149" y="5512756"/>
                </a:lnTo>
                <a:lnTo>
                  <a:pt x="1041436" y="5518292"/>
                </a:lnTo>
                <a:lnTo>
                  <a:pt x="1050790" y="5528971"/>
                </a:lnTo>
                <a:lnTo>
                  <a:pt x="1055467" y="5535298"/>
                </a:lnTo>
                <a:lnTo>
                  <a:pt x="1059365" y="5541626"/>
                </a:lnTo>
                <a:lnTo>
                  <a:pt x="1062872" y="5547954"/>
                </a:lnTo>
                <a:lnTo>
                  <a:pt x="1065211" y="5555072"/>
                </a:lnTo>
                <a:lnTo>
                  <a:pt x="1064821" y="5556654"/>
                </a:lnTo>
                <a:lnTo>
                  <a:pt x="1064042" y="5557445"/>
                </a:lnTo>
                <a:lnTo>
                  <a:pt x="1062093" y="5559027"/>
                </a:lnTo>
                <a:lnTo>
                  <a:pt x="1059754" y="5559818"/>
                </a:lnTo>
                <a:lnTo>
                  <a:pt x="1056247" y="5560609"/>
                </a:lnTo>
                <a:lnTo>
                  <a:pt x="1048841" y="5560609"/>
                </a:lnTo>
                <a:lnTo>
                  <a:pt x="1041436" y="5561005"/>
                </a:lnTo>
                <a:lnTo>
                  <a:pt x="1042605" y="5557445"/>
                </a:lnTo>
                <a:lnTo>
                  <a:pt x="1041826" y="5554677"/>
                </a:lnTo>
                <a:lnTo>
                  <a:pt x="1041436" y="5551118"/>
                </a:lnTo>
                <a:lnTo>
                  <a:pt x="1039877" y="5547954"/>
                </a:lnTo>
                <a:lnTo>
                  <a:pt x="1037928" y="5544790"/>
                </a:lnTo>
                <a:lnTo>
                  <a:pt x="1035590" y="5542022"/>
                </a:lnTo>
                <a:lnTo>
                  <a:pt x="1032472" y="5539253"/>
                </a:lnTo>
                <a:lnTo>
                  <a:pt x="1029744" y="5537276"/>
                </a:lnTo>
                <a:lnTo>
                  <a:pt x="1026626" y="5534507"/>
                </a:lnTo>
                <a:lnTo>
                  <a:pt x="1023897" y="5533321"/>
                </a:lnTo>
                <a:lnTo>
                  <a:pt x="1020779" y="5532134"/>
                </a:lnTo>
                <a:lnTo>
                  <a:pt x="1018051" y="5530948"/>
                </a:lnTo>
                <a:lnTo>
                  <a:pt x="1015323" y="5530552"/>
                </a:lnTo>
                <a:lnTo>
                  <a:pt x="1012984" y="5530948"/>
                </a:lnTo>
                <a:lnTo>
                  <a:pt x="1011036" y="5531739"/>
                </a:lnTo>
                <a:lnTo>
                  <a:pt x="1009477" y="5533321"/>
                </a:lnTo>
                <a:lnTo>
                  <a:pt x="1006359" y="5528180"/>
                </a:lnTo>
                <a:lnTo>
                  <a:pt x="1004410" y="5523038"/>
                </a:lnTo>
                <a:lnTo>
                  <a:pt x="1003241" y="5518292"/>
                </a:lnTo>
                <a:lnTo>
                  <a:pt x="1002071" y="5513151"/>
                </a:lnTo>
                <a:lnTo>
                  <a:pt x="1002071" y="5508010"/>
                </a:lnTo>
                <a:lnTo>
                  <a:pt x="1002071" y="5502473"/>
                </a:lnTo>
                <a:lnTo>
                  <a:pt x="1003241" y="5492586"/>
                </a:lnTo>
                <a:lnTo>
                  <a:pt x="1004410" y="5482303"/>
                </a:lnTo>
                <a:lnTo>
                  <a:pt x="1005189" y="5476767"/>
                </a:lnTo>
                <a:lnTo>
                  <a:pt x="1005189" y="5471230"/>
                </a:lnTo>
                <a:lnTo>
                  <a:pt x="1005189" y="5465693"/>
                </a:lnTo>
                <a:lnTo>
                  <a:pt x="1004020" y="5460156"/>
                </a:lnTo>
                <a:lnTo>
                  <a:pt x="1002461" y="5454224"/>
                </a:lnTo>
                <a:close/>
                <a:moveTo>
                  <a:pt x="947339" y="5430830"/>
                </a:moveTo>
                <a:lnTo>
                  <a:pt x="952102" y="5432005"/>
                </a:lnTo>
                <a:lnTo>
                  <a:pt x="952499" y="5460209"/>
                </a:lnTo>
                <a:lnTo>
                  <a:pt x="947736" y="5460993"/>
                </a:lnTo>
                <a:lnTo>
                  <a:pt x="944561" y="5460993"/>
                </a:lnTo>
                <a:lnTo>
                  <a:pt x="940989" y="5460209"/>
                </a:lnTo>
                <a:lnTo>
                  <a:pt x="938211" y="5458251"/>
                </a:lnTo>
                <a:lnTo>
                  <a:pt x="936227" y="5455900"/>
                </a:lnTo>
                <a:lnTo>
                  <a:pt x="935036" y="5452766"/>
                </a:lnTo>
                <a:lnTo>
                  <a:pt x="933846" y="5449633"/>
                </a:lnTo>
                <a:lnTo>
                  <a:pt x="933449" y="5446107"/>
                </a:lnTo>
                <a:lnTo>
                  <a:pt x="933846" y="5442973"/>
                </a:lnTo>
                <a:lnTo>
                  <a:pt x="935036" y="5439839"/>
                </a:lnTo>
                <a:lnTo>
                  <a:pt x="935830" y="5436706"/>
                </a:lnTo>
                <a:lnTo>
                  <a:pt x="937814" y="5434355"/>
                </a:lnTo>
                <a:lnTo>
                  <a:pt x="940593" y="5432397"/>
                </a:lnTo>
                <a:lnTo>
                  <a:pt x="943768" y="5431613"/>
                </a:lnTo>
                <a:close/>
                <a:moveTo>
                  <a:pt x="1321828" y="5418130"/>
                </a:moveTo>
                <a:lnTo>
                  <a:pt x="1323035" y="5418130"/>
                </a:lnTo>
                <a:lnTo>
                  <a:pt x="1325047" y="5418524"/>
                </a:lnTo>
                <a:lnTo>
                  <a:pt x="1326657" y="5419312"/>
                </a:lnTo>
                <a:lnTo>
                  <a:pt x="1328267" y="5420494"/>
                </a:lnTo>
                <a:lnTo>
                  <a:pt x="1329475" y="5422464"/>
                </a:lnTo>
                <a:lnTo>
                  <a:pt x="1330280" y="5424435"/>
                </a:lnTo>
                <a:lnTo>
                  <a:pt x="1332292" y="5428769"/>
                </a:lnTo>
                <a:lnTo>
                  <a:pt x="1332694" y="5434286"/>
                </a:lnTo>
                <a:lnTo>
                  <a:pt x="1333499" y="5440591"/>
                </a:lnTo>
                <a:lnTo>
                  <a:pt x="1332292" y="5446502"/>
                </a:lnTo>
                <a:lnTo>
                  <a:pt x="1330682" y="5452807"/>
                </a:lnTo>
                <a:lnTo>
                  <a:pt x="1328670" y="5458324"/>
                </a:lnTo>
                <a:lnTo>
                  <a:pt x="1325852" y="5463841"/>
                </a:lnTo>
                <a:lnTo>
                  <a:pt x="1323840" y="5466206"/>
                </a:lnTo>
                <a:lnTo>
                  <a:pt x="1321828" y="5468176"/>
                </a:lnTo>
                <a:lnTo>
                  <a:pt x="1319815" y="5470146"/>
                </a:lnTo>
                <a:lnTo>
                  <a:pt x="1316998" y="5471328"/>
                </a:lnTo>
                <a:lnTo>
                  <a:pt x="1314181" y="5472905"/>
                </a:lnTo>
                <a:lnTo>
                  <a:pt x="1311364" y="5473299"/>
                </a:lnTo>
                <a:lnTo>
                  <a:pt x="1307742" y="5473693"/>
                </a:lnTo>
                <a:lnTo>
                  <a:pt x="1304924" y="5473693"/>
                </a:lnTo>
                <a:lnTo>
                  <a:pt x="1307339" y="5471328"/>
                </a:lnTo>
                <a:lnTo>
                  <a:pt x="1309754" y="5468964"/>
                </a:lnTo>
                <a:lnTo>
                  <a:pt x="1312169" y="5465811"/>
                </a:lnTo>
                <a:lnTo>
                  <a:pt x="1314181" y="5462659"/>
                </a:lnTo>
                <a:lnTo>
                  <a:pt x="1316596" y="5456354"/>
                </a:lnTo>
                <a:lnTo>
                  <a:pt x="1318608" y="5450049"/>
                </a:lnTo>
                <a:lnTo>
                  <a:pt x="1322633" y="5435469"/>
                </a:lnTo>
                <a:lnTo>
                  <a:pt x="1325047" y="5428769"/>
                </a:lnTo>
                <a:lnTo>
                  <a:pt x="1326255" y="5425617"/>
                </a:lnTo>
                <a:lnTo>
                  <a:pt x="1328267" y="5422464"/>
                </a:lnTo>
                <a:lnTo>
                  <a:pt x="1312169" y="5422859"/>
                </a:lnTo>
                <a:lnTo>
                  <a:pt x="1314583" y="5420494"/>
                </a:lnTo>
                <a:lnTo>
                  <a:pt x="1316998" y="5419312"/>
                </a:lnTo>
                <a:lnTo>
                  <a:pt x="1319011" y="5418524"/>
                </a:lnTo>
                <a:close/>
                <a:moveTo>
                  <a:pt x="1028816" y="5397492"/>
                </a:moveTo>
                <a:lnTo>
                  <a:pt x="1038224" y="5397492"/>
                </a:lnTo>
                <a:lnTo>
                  <a:pt x="1032736" y="5410320"/>
                </a:lnTo>
                <a:lnTo>
                  <a:pt x="1028816" y="5419541"/>
                </a:lnTo>
                <a:lnTo>
                  <a:pt x="1026073" y="5428360"/>
                </a:lnTo>
                <a:lnTo>
                  <a:pt x="1023329" y="5437180"/>
                </a:lnTo>
                <a:lnTo>
                  <a:pt x="1015881" y="5436378"/>
                </a:lnTo>
                <a:lnTo>
                  <a:pt x="1010785" y="5434774"/>
                </a:lnTo>
                <a:lnTo>
                  <a:pt x="1009218" y="5433973"/>
                </a:lnTo>
                <a:lnTo>
                  <a:pt x="1008434" y="5432770"/>
                </a:lnTo>
                <a:lnTo>
                  <a:pt x="1007650" y="5431968"/>
                </a:lnTo>
                <a:lnTo>
                  <a:pt x="1007258" y="5430365"/>
                </a:lnTo>
                <a:lnTo>
                  <a:pt x="1007258" y="5429162"/>
                </a:lnTo>
                <a:lnTo>
                  <a:pt x="1007650" y="5427558"/>
                </a:lnTo>
                <a:lnTo>
                  <a:pt x="1009218" y="5424752"/>
                </a:lnTo>
                <a:lnTo>
                  <a:pt x="1011961" y="5422347"/>
                </a:lnTo>
                <a:lnTo>
                  <a:pt x="1014313" y="5419140"/>
                </a:lnTo>
                <a:lnTo>
                  <a:pt x="1019409" y="5413126"/>
                </a:lnTo>
                <a:lnTo>
                  <a:pt x="1020585" y="5410320"/>
                </a:lnTo>
                <a:lnTo>
                  <a:pt x="1021369" y="5408316"/>
                </a:lnTo>
                <a:lnTo>
                  <a:pt x="1021369" y="5407514"/>
                </a:lnTo>
                <a:lnTo>
                  <a:pt x="1020585" y="5406311"/>
                </a:lnTo>
                <a:lnTo>
                  <a:pt x="1019801" y="5405510"/>
                </a:lnTo>
                <a:lnTo>
                  <a:pt x="1018233" y="5405109"/>
                </a:lnTo>
                <a:lnTo>
                  <a:pt x="1013137" y="5403906"/>
                </a:lnTo>
                <a:lnTo>
                  <a:pt x="1006474" y="5403505"/>
                </a:lnTo>
                <a:lnTo>
                  <a:pt x="1006866" y="5401902"/>
                </a:lnTo>
                <a:lnTo>
                  <a:pt x="1007650" y="5400699"/>
                </a:lnTo>
                <a:lnTo>
                  <a:pt x="1009218" y="5399897"/>
                </a:lnTo>
                <a:lnTo>
                  <a:pt x="1010785" y="5399496"/>
                </a:lnTo>
                <a:lnTo>
                  <a:pt x="1014313" y="5398294"/>
                </a:lnTo>
                <a:lnTo>
                  <a:pt x="1018625" y="5397893"/>
                </a:lnTo>
                <a:close/>
                <a:moveTo>
                  <a:pt x="1263251" y="5389555"/>
                </a:moveTo>
                <a:lnTo>
                  <a:pt x="1268808" y="5389555"/>
                </a:lnTo>
                <a:lnTo>
                  <a:pt x="1272777" y="5389956"/>
                </a:lnTo>
                <a:lnTo>
                  <a:pt x="1276349" y="5391562"/>
                </a:lnTo>
                <a:lnTo>
                  <a:pt x="1278333" y="5393972"/>
                </a:lnTo>
                <a:lnTo>
                  <a:pt x="1279921" y="5397184"/>
                </a:lnTo>
                <a:lnTo>
                  <a:pt x="1280714" y="5399995"/>
                </a:lnTo>
                <a:lnTo>
                  <a:pt x="1281111" y="5404010"/>
                </a:lnTo>
                <a:lnTo>
                  <a:pt x="1280714" y="5408026"/>
                </a:lnTo>
                <a:lnTo>
                  <a:pt x="1279921" y="5416860"/>
                </a:lnTo>
                <a:lnTo>
                  <a:pt x="1278730" y="5425292"/>
                </a:lnTo>
                <a:lnTo>
                  <a:pt x="1278730" y="5430111"/>
                </a:lnTo>
                <a:lnTo>
                  <a:pt x="1278730" y="5434126"/>
                </a:lnTo>
                <a:lnTo>
                  <a:pt x="1279127" y="5437740"/>
                </a:lnTo>
                <a:lnTo>
                  <a:pt x="1280317" y="5440551"/>
                </a:lnTo>
                <a:lnTo>
                  <a:pt x="1278730" y="5441756"/>
                </a:lnTo>
                <a:lnTo>
                  <a:pt x="1276746" y="5442559"/>
                </a:lnTo>
                <a:lnTo>
                  <a:pt x="1272777" y="5443764"/>
                </a:lnTo>
                <a:lnTo>
                  <a:pt x="1263251" y="5445771"/>
                </a:lnTo>
                <a:lnTo>
                  <a:pt x="1259679" y="5447779"/>
                </a:lnTo>
                <a:lnTo>
                  <a:pt x="1257695" y="5448984"/>
                </a:lnTo>
                <a:lnTo>
                  <a:pt x="1256504" y="5449787"/>
                </a:lnTo>
                <a:lnTo>
                  <a:pt x="1255710" y="5451393"/>
                </a:lnTo>
                <a:lnTo>
                  <a:pt x="1255710" y="5453401"/>
                </a:lnTo>
                <a:lnTo>
                  <a:pt x="1255710" y="5455408"/>
                </a:lnTo>
                <a:lnTo>
                  <a:pt x="1256504" y="5457818"/>
                </a:lnTo>
                <a:lnTo>
                  <a:pt x="1255314" y="5456613"/>
                </a:lnTo>
                <a:lnTo>
                  <a:pt x="1253726" y="5455408"/>
                </a:lnTo>
                <a:lnTo>
                  <a:pt x="1249757" y="5452999"/>
                </a:lnTo>
                <a:lnTo>
                  <a:pt x="1241820" y="5448984"/>
                </a:lnTo>
                <a:lnTo>
                  <a:pt x="1237454" y="5446574"/>
                </a:lnTo>
                <a:lnTo>
                  <a:pt x="1236263" y="5445370"/>
                </a:lnTo>
                <a:lnTo>
                  <a:pt x="1234676" y="5443764"/>
                </a:lnTo>
                <a:lnTo>
                  <a:pt x="1233088" y="5442157"/>
                </a:lnTo>
                <a:lnTo>
                  <a:pt x="1232692" y="5440150"/>
                </a:lnTo>
                <a:lnTo>
                  <a:pt x="1231898" y="5438142"/>
                </a:lnTo>
                <a:lnTo>
                  <a:pt x="1231898" y="5435733"/>
                </a:lnTo>
                <a:lnTo>
                  <a:pt x="1238248" y="5435733"/>
                </a:lnTo>
                <a:lnTo>
                  <a:pt x="1243804" y="5434930"/>
                </a:lnTo>
                <a:lnTo>
                  <a:pt x="1248170" y="5434126"/>
                </a:lnTo>
                <a:lnTo>
                  <a:pt x="1252139" y="5432520"/>
                </a:lnTo>
                <a:lnTo>
                  <a:pt x="1255314" y="5430111"/>
                </a:lnTo>
                <a:lnTo>
                  <a:pt x="1257298" y="5427300"/>
                </a:lnTo>
                <a:lnTo>
                  <a:pt x="1259282" y="5424891"/>
                </a:lnTo>
                <a:lnTo>
                  <a:pt x="1260870" y="5421277"/>
                </a:lnTo>
                <a:lnTo>
                  <a:pt x="1261664" y="5417663"/>
                </a:lnTo>
                <a:lnTo>
                  <a:pt x="1262061" y="5413648"/>
                </a:lnTo>
                <a:lnTo>
                  <a:pt x="1262854" y="5405617"/>
                </a:lnTo>
                <a:lnTo>
                  <a:pt x="1262854" y="5397586"/>
                </a:lnTo>
                <a:close/>
                <a:moveTo>
                  <a:pt x="1366836" y="5387967"/>
                </a:moveTo>
                <a:lnTo>
                  <a:pt x="1373405" y="5389587"/>
                </a:lnTo>
                <a:lnTo>
                  <a:pt x="1378743" y="5391207"/>
                </a:lnTo>
                <a:lnTo>
                  <a:pt x="1382848" y="5393638"/>
                </a:lnTo>
                <a:lnTo>
                  <a:pt x="1385722" y="5396069"/>
                </a:lnTo>
                <a:lnTo>
                  <a:pt x="1388186" y="5399309"/>
                </a:lnTo>
                <a:lnTo>
                  <a:pt x="1389418" y="5402955"/>
                </a:lnTo>
                <a:lnTo>
                  <a:pt x="1390239" y="5406601"/>
                </a:lnTo>
                <a:lnTo>
                  <a:pt x="1390649" y="5409842"/>
                </a:lnTo>
                <a:lnTo>
                  <a:pt x="1390239" y="5414298"/>
                </a:lnTo>
                <a:lnTo>
                  <a:pt x="1389418" y="5418348"/>
                </a:lnTo>
                <a:lnTo>
                  <a:pt x="1387365" y="5426855"/>
                </a:lnTo>
                <a:lnTo>
                  <a:pt x="1385722" y="5436172"/>
                </a:lnTo>
                <a:lnTo>
                  <a:pt x="1384901" y="5440628"/>
                </a:lnTo>
                <a:lnTo>
                  <a:pt x="1384901" y="5445895"/>
                </a:lnTo>
                <a:lnTo>
                  <a:pt x="1382438" y="5446705"/>
                </a:lnTo>
                <a:lnTo>
                  <a:pt x="1381206" y="5446705"/>
                </a:lnTo>
                <a:lnTo>
                  <a:pt x="1380385" y="5446300"/>
                </a:lnTo>
                <a:lnTo>
                  <a:pt x="1378743" y="5444679"/>
                </a:lnTo>
                <a:lnTo>
                  <a:pt x="1377511" y="5442249"/>
                </a:lnTo>
                <a:lnTo>
                  <a:pt x="1376690" y="5438603"/>
                </a:lnTo>
                <a:lnTo>
                  <a:pt x="1375869" y="5434552"/>
                </a:lnTo>
                <a:lnTo>
                  <a:pt x="1374637" y="5424830"/>
                </a:lnTo>
                <a:lnTo>
                  <a:pt x="1373405" y="5414298"/>
                </a:lnTo>
                <a:lnTo>
                  <a:pt x="1372584" y="5403360"/>
                </a:lnTo>
                <a:lnTo>
                  <a:pt x="1371353" y="5398904"/>
                </a:lnTo>
                <a:lnTo>
                  <a:pt x="1370531" y="5394043"/>
                </a:lnTo>
                <a:lnTo>
                  <a:pt x="1368889" y="5390397"/>
                </a:lnTo>
                <a:close/>
                <a:moveTo>
                  <a:pt x="1343024" y="5383205"/>
                </a:moveTo>
                <a:lnTo>
                  <a:pt x="1341810" y="5385586"/>
                </a:lnTo>
                <a:lnTo>
                  <a:pt x="1340596" y="5387967"/>
                </a:lnTo>
                <a:lnTo>
                  <a:pt x="1336954" y="5391142"/>
                </a:lnTo>
                <a:lnTo>
                  <a:pt x="1332099" y="5394714"/>
                </a:lnTo>
                <a:lnTo>
                  <a:pt x="1327243" y="5397492"/>
                </a:lnTo>
                <a:lnTo>
                  <a:pt x="1321982" y="5400270"/>
                </a:lnTo>
                <a:lnTo>
                  <a:pt x="1317531" y="5403842"/>
                </a:lnTo>
                <a:lnTo>
                  <a:pt x="1313889" y="5407414"/>
                </a:lnTo>
                <a:lnTo>
                  <a:pt x="1312270" y="5409399"/>
                </a:lnTo>
                <a:lnTo>
                  <a:pt x="1311461" y="5411780"/>
                </a:lnTo>
                <a:lnTo>
                  <a:pt x="1308224" y="5411780"/>
                </a:lnTo>
                <a:lnTo>
                  <a:pt x="1305796" y="5411383"/>
                </a:lnTo>
                <a:lnTo>
                  <a:pt x="1304177" y="5410192"/>
                </a:lnTo>
                <a:lnTo>
                  <a:pt x="1302963" y="5409002"/>
                </a:lnTo>
                <a:lnTo>
                  <a:pt x="1302154" y="5407414"/>
                </a:lnTo>
                <a:lnTo>
                  <a:pt x="1301749" y="5405430"/>
                </a:lnTo>
                <a:lnTo>
                  <a:pt x="1301749" y="5401461"/>
                </a:lnTo>
                <a:lnTo>
                  <a:pt x="1302963" y="5391936"/>
                </a:lnTo>
                <a:lnTo>
                  <a:pt x="1302963" y="5387174"/>
                </a:lnTo>
                <a:lnTo>
                  <a:pt x="1302963" y="5385189"/>
                </a:lnTo>
                <a:lnTo>
                  <a:pt x="1302154" y="5383602"/>
                </a:lnTo>
                <a:lnTo>
                  <a:pt x="1315912" y="5385586"/>
                </a:lnTo>
                <a:lnTo>
                  <a:pt x="1319554" y="5386380"/>
                </a:lnTo>
                <a:lnTo>
                  <a:pt x="1322387" y="5386380"/>
                </a:lnTo>
                <a:lnTo>
                  <a:pt x="1325624" y="5386380"/>
                </a:lnTo>
                <a:lnTo>
                  <a:pt x="1329671" y="5385586"/>
                </a:lnTo>
                <a:close/>
                <a:moveTo>
                  <a:pt x="1238158" y="5349867"/>
                </a:moveTo>
                <a:lnTo>
                  <a:pt x="1242648" y="5351908"/>
                </a:lnTo>
                <a:lnTo>
                  <a:pt x="1246322" y="5354357"/>
                </a:lnTo>
                <a:lnTo>
                  <a:pt x="1249179" y="5356806"/>
                </a:lnTo>
                <a:lnTo>
                  <a:pt x="1252037" y="5360480"/>
                </a:lnTo>
                <a:lnTo>
                  <a:pt x="1253670" y="5364154"/>
                </a:lnTo>
                <a:lnTo>
                  <a:pt x="1254486" y="5368645"/>
                </a:lnTo>
                <a:lnTo>
                  <a:pt x="1255711" y="5373543"/>
                </a:lnTo>
                <a:lnTo>
                  <a:pt x="1254894" y="5378442"/>
                </a:lnTo>
                <a:lnTo>
                  <a:pt x="1247955" y="5375992"/>
                </a:lnTo>
                <a:lnTo>
                  <a:pt x="1240607" y="5372319"/>
                </a:lnTo>
                <a:lnTo>
                  <a:pt x="1234484" y="5368236"/>
                </a:lnTo>
                <a:lnTo>
                  <a:pt x="1231626" y="5366195"/>
                </a:lnTo>
                <a:lnTo>
                  <a:pt x="1229585" y="5364154"/>
                </a:lnTo>
                <a:lnTo>
                  <a:pt x="1228360" y="5362113"/>
                </a:lnTo>
                <a:lnTo>
                  <a:pt x="1227544" y="5360072"/>
                </a:lnTo>
                <a:lnTo>
                  <a:pt x="1227136" y="5358031"/>
                </a:lnTo>
                <a:lnTo>
                  <a:pt x="1227544" y="5355990"/>
                </a:lnTo>
                <a:lnTo>
                  <a:pt x="1229177" y="5353949"/>
                </a:lnTo>
                <a:lnTo>
                  <a:pt x="1231218" y="5352316"/>
                </a:lnTo>
                <a:lnTo>
                  <a:pt x="1234484" y="5350683"/>
                </a:lnTo>
                <a:close/>
                <a:moveTo>
                  <a:pt x="1025669" y="5340342"/>
                </a:moveTo>
                <a:lnTo>
                  <a:pt x="1027246" y="5340342"/>
                </a:lnTo>
                <a:lnTo>
                  <a:pt x="1028428" y="5340739"/>
                </a:lnTo>
                <a:lnTo>
                  <a:pt x="1029610" y="5341532"/>
                </a:lnTo>
                <a:lnTo>
                  <a:pt x="1032369" y="5345104"/>
                </a:lnTo>
                <a:lnTo>
                  <a:pt x="1035521" y="5349073"/>
                </a:lnTo>
                <a:lnTo>
                  <a:pt x="1038674" y="5353439"/>
                </a:lnTo>
                <a:lnTo>
                  <a:pt x="1039856" y="5354629"/>
                </a:lnTo>
                <a:lnTo>
                  <a:pt x="1041826" y="5356217"/>
                </a:lnTo>
                <a:lnTo>
                  <a:pt x="1044190" y="5356614"/>
                </a:lnTo>
                <a:lnTo>
                  <a:pt x="1046161" y="5356614"/>
                </a:lnTo>
                <a:lnTo>
                  <a:pt x="1041826" y="5360186"/>
                </a:lnTo>
                <a:lnTo>
                  <a:pt x="1037885" y="5362964"/>
                </a:lnTo>
                <a:lnTo>
                  <a:pt x="1033945" y="5365742"/>
                </a:lnTo>
                <a:lnTo>
                  <a:pt x="1030004" y="5368123"/>
                </a:lnTo>
                <a:lnTo>
                  <a:pt x="1026458" y="5371695"/>
                </a:lnTo>
                <a:lnTo>
                  <a:pt x="1024881" y="5373283"/>
                </a:lnTo>
                <a:lnTo>
                  <a:pt x="1024093" y="5375267"/>
                </a:lnTo>
                <a:lnTo>
                  <a:pt x="1022911" y="5377252"/>
                </a:lnTo>
                <a:lnTo>
                  <a:pt x="1022517" y="5380030"/>
                </a:lnTo>
                <a:lnTo>
                  <a:pt x="1022123" y="5382808"/>
                </a:lnTo>
                <a:lnTo>
                  <a:pt x="1022517" y="5385983"/>
                </a:lnTo>
                <a:lnTo>
                  <a:pt x="1016606" y="5386380"/>
                </a:lnTo>
                <a:lnTo>
                  <a:pt x="1012271" y="5385983"/>
                </a:lnTo>
                <a:lnTo>
                  <a:pt x="1007542" y="5385189"/>
                </a:lnTo>
                <a:lnTo>
                  <a:pt x="1003996" y="5384395"/>
                </a:lnTo>
                <a:lnTo>
                  <a:pt x="997691" y="5382014"/>
                </a:lnTo>
                <a:lnTo>
                  <a:pt x="994144" y="5380823"/>
                </a:lnTo>
                <a:lnTo>
                  <a:pt x="990598" y="5380427"/>
                </a:lnTo>
                <a:lnTo>
                  <a:pt x="991780" y="5377648"/>
                </a:lnTo>
                <a:lnTo>
                  <a:pt x="994144" y="5375664"/>
                </a:lnTo>
                <a:lnTo>
                  <a:pt x="997297" y="5374473"/>
                </a:lnTo>
                <a:lnTo>
                  <a:pt x="1000843" y="5372886"/>
                </a:lnTo>
                <a:lnTo>
                  <a:pt x="1008725" y="5369711"/>
                </a:lnTo>
                <a:lnTo>
                  <a:pt x="1016606" y="5366933"/>
                </a:lnTo>
                <a:lnTo>
                  <a:pt x="1020153" y="5365345"/>
                </a:lnTo>
                <a:lnTo>
                  <a:pt x="1023699" y="5363758"/>
                </a:lnTo>
                <a:lnTo>
                  <a:pt x="1026063" y="5361773"/>
                </a:lnTo>
                <a:lnTo>
                  <a:pt x="1027640" y="5359392"/>
                </a:lnTo>
                <a:lnTo>
                  <a:pt x="1028034" y="5358201"/>
                </a:lnTo>
                <a:lnTo>
                  <a:pt x="1028034" y="5356614"/>
                </a:lnTo>
                <a:lnTo>
                  <a:pt x="1028034" y="5355423"/>
                </a:lnTo>
                <a:lnTo>
                  <a:pt x="1027640" y="5353836"/>
                </a:lnTo>
                <a:lnTo>
                  <a:pt x="1024881" y="5349867"/>
                </a:lnTo>
                <a:lnTo>
                  <a:pt x="1021729" y="5345898"/>
                </a:lnTo>
                <a:lnTo>
                  <a:pt x="1022911" y="5343120"/>
                </a:lnTo>
                <a:lnTo>
                  <a:pt x="1024487" y="5341136"/>
                </a:lnTo>
                <a:close/>
                <a:moveTo>
                  <a:pt x="1454942" y="5335580"/>
                </a:moveTo>
                <a:lnTo>
                  <a:pt x="1456133" y="5337970"/>
                </a:lnTo>
                <a:lnTo>
                  <a:pt x="1457721" y="5340361"/>
                </a:lnTo>
                <a:lnTo>
                  <a:pt x="1458514" y="5343150"/>
                </a:lnTo>
                <a:lnTo>
                  <a:pt x="1458911" y="5345540"/>
                </a:lnTo>
                <a:lnTo>
                  <a:pt x="1458911" y="5348329"/>
                </a:lnTo>
                <a:lnTo>
                  <a:pt x="1458514" y="5351118"/>
                </a:lnTo>
                <a:lnTo>
                  <a:pt x="1456927" y="5356695"/>
                </a:lnTo>
                <a:lnTo>
                  <a:pt x="1454149" y="5362672"/>
                </a:lnTo>
                <a:lnTo>
                  <a:pt x="1450974" y="5368648"/>
                </a:lnTo>
                <a:lnTo>
                  <a:pt x="1446608" y="5375022"/>
                </a:lnTo>
                <a:lnTo>
                  <a:pt x="1442242" y="5381795"/>
                </a:lnTo>
                <a:lnTo>
                  <a:pt x="1432321" y="5394943"/>
                </a:lnTo>
                <a:lnTo>
                  <a:pt x="1426764" y="5401716"/>
                </a:lnTo>
                <a:lnTo>
                  <a:pt x="1422002" y="5408887"/>
                </a:lnTo>
                <a:lnTo>
                  <a:pt x="1417636" y="5416457"/>
                </a:lnTo>
                <a:lnTo>
                  <a:pt x="1413667" y="5423628"/>
                </a:lnTo>
                <a:lnTo>
                  <a:pt x="1410492" y="5431198"/>
                </a:lnTo>
                <a:lnTo>
                  <a:pt x="1408508" y="5438768"/>
                </a:lnTo>
                <a:lnTo>
                  <a:pt x="1406524" y="5431995"/>
                </a:lnTo>
                <a:lnTo>
                  <a:pt x="1404936" y="5425620"/>
                </a:lnTo>
                <a:lnTo>
                  <a:pt x="1404936" y="5418847"/>
                </a:lnTo>
                <a:lnTo>
                  <a:pt x="1406127" y="5412074"/>
                </a:lnTo>
                <a:lnTo>
                  <a:pt x="1407714" y="5404903"/>
                </a:lnTo>
                <a:lnTo>
                  <a:pt x="1409699" y="5397333"/>
                </a:lnTo>
                <a:lnTo>
                  <a:pt x="1412477" y="5390162"/>
                </a:lnTo>
                <a:lnTo>
                  <a:pt x="1416049" y="5383389"/>
                </a:lnTo>
                <a:lnTo>
                  <a:pt x="1420017" y="5376217"/>
                </a:lnTo>
                <a:lnTo>
                  <a:pt x="1424780" y="5369843"/>
                </a:lnTo>
                <a:lnTo>
                  <a:pt x="1429146" y="5363070"/>
                </a:lnTo>
                <a:lnTo>
                  <a:pt x="1434305" y="5356695"/>
                </a:lnTo>
                <a:lnTo>
                  <a:pt x="1439067" y="5350321"/>
                </a:lnTo>
                <a:lnTo>
                  <a:pt x="1444624" y="5345142"/>
                </a:lnTo>
                <a:lnTo>
                  <a:pt x="1449783" y="5339962"/>
                </a:lnTo>
                <a:close/>
                <a:moveTo>
                  <a:pt x="1020761" y="5305417"/>
                </a:moveTo>
                <a:lnTo>
                  <a:pt x="1020761" y="5307418"/>
                </a:lnTo>
                <a:lnTo>
                  <a:pt x="1019987" y="5313023"/>
                </a:lnTo>
                <a:lnTo>
                  <a:pt x="1018441" y="5320629"/>
                </a:lnTo>
                <a:lnTo>
                  <a:pt x="1015347" y="5328636"/>
                </a:lnTo>
                <a:lnTo>
                  <a:pt x="1014187" y="5332639"/>
                </a:lnTo>
                <a:lnTo>
                  <a:pt x="1011480" y="5336643"/>
                </a:lnTo>
                <a:lnTo>
                  <a:pt x="1009160" y="5340646"/>
                </a:lnTo>
                <a:lnTo>
                  <a:pt x="1006066" y="5344249"/>
                </a:lnTo>
                <a:lnTo>
                  <a:pt x="1002972" y="5347451"/>
                </a:lnTo>
                <a:lnTo>
                  <a:pt x="999492" y="5349453"/>
                </a:lnTo>
                <a:lnTo>
                  <a:pt x="994852" y="5350654"/>
                </a:lnTo>
                <a:lnTo>
                  <a:pt x="990598" y="5351455"/>
                </a:lnTo>
                <a:lnTo>
                  <a:pt x="996785" y="5342247"/>
                </a:lnTo>
                <a:lnTo>
                  <a:pt x="999492" y="5338244"/>
                </a:lnTo>
                <a:lnTo>
                  <a:pt x="1001425" y="5335041"/>
                </a:lnTo>
                <a:lnTo>
                  <a:pt x="1001812" y="5331438"/>
                </a:lnTo>
                <a:lnTo>
                  <a:pt x="1001812" y="5327435"/>
                </a:lnTo>
                <a:lnTo>
                  <a:pt x="1000265" y="5322631"/>
                </a:lnTo>
                <a:lnTo>
                  <a:pt x="997558" y="5317026"/>
                </a:lnTo>
                <a:lnTo>
                  <a:pt x="1002199" y="5317026"/>
                </a:lnTo>
                <a:lnTo>
                  <a:pt x="1006066" y="5315825"/>
                </a:lnTo>
                <a:lnTo>
                  <a:pt x="1010320" y="5315425"/>
                </a:lnTo>
                <a:lnTo>
                  <a:pt x="1013027" y="5313824"/>
                </a:lnTo>
                <a:lnTo>
                  <a:pt x="1015347" y="5312222"/>
                </a:lnTo>
                <a:lnTo>
                  <a:pt x="1017667" y="5310221"/>
                </a:lnTo>
                <a:lnTo>
                  <a:pt x="1019601" y="5307819"/>
                </a:lnTo>
                <a:close/>
                <a:moveTo>
                  <a:pt x="1388410" y="5256206"/>
                </a:moveTo>
                <a:lnTo>
                  <a:pt x="1396716" y="5256609"/>
                </a:lnTo>
                <a:lnTo>
                  <a:pt x="1392761" y="5266266"/>
                </a:lnTo>
                <a:lnTo>
                  <a:pt x="1390387" y="5273509"/>
                </a:lnTo>
                <a:lnTo>
                  <a:pt x="1388805" y="5279545"/>
                </a:lnTo>
                <a:lnTo>
                  <a:pt x="1388410" y="5284776"/>
                </a:lnTo>
                <a:lnTo>
                  <a:pt x="1389201" y="5289605"/>
                </a:lnTo>
                <a:lnTo>
                  <a:pt x="1391178" y="5295640"/>
                </a:lnTo>
                <a:lnTo>
                  <a:pt x="1397903" y="5314150"/>
                </a:lnTo>
                <a:lnTo>
                  <a:pt x="1374170" y="5314150"/>
                </a:lnTo>
                <a:lnTo>
                  <a:pt x="1374961" y="5319381"/>
                </a:lnTo>
                <a:lnTo>
                  <a:pt x="1374961" y="5323808"/>
                </a:lnTo>
                <a:lnTo>
                  <a:pt x="1374961" y="5327429"/>
                </a:lnTo>
                <a:lnTo>
                  <a:pt x="1373775" y="5331453"/>
                </a:lnTo>
                <a:lnTo>
                  <a:pt x="1372984" y="5334270"/>
                </a:lnTo>
                <a:lnTo>
                  <a:pt x="1371006" y="5337489"/>
                </a:lnTo>
                <a:lnTo>
                  <a:pt x="1368633" y="5340708"/>
                </a:lnTo>
                <a:lnTo>
                  <a:pt x="1366655" y="5343122"/>
                </a:lnTo>
                <a:lnTo>
                  <a:pt x="1379708" y="5340708"/>
                </a:lnTo>
                <a:lnTo>
                  <a:pt x="1384850" y="5339903"/>
                </a:lnTo>
                <a:lnTo>
                  <a:pt x="1389992" y="5339501"/>
                </a:lnTo>
                <a:lnTo>
                  <a:pt x="1393947" y="5339903"/>
                </a:lnTo>
                <a:lnTo>
                  <a:pt x="1398298" y="5341513"/>
                </a:lnTo>
                <a:lnTo>
                  <a:pt x="1402254" y="5344732"/>
                </a:lnTo>
                <a:lnTo>
                  <a:pt x="1407000" y="5348756"/>
                </a:lnTo>
                <a:lnTo>
                  <a:pt x="1409769" y="5348756"/>
                </a:lnTo>
                <a:lnTo>
                  <a:pt x="1411746" y="5348353"/>
                </a:lnTo>
                <a:lnTo>
                  <a:pt x="1413329" y="5347146"/>
                </a:lnTo>
                <a:lnTo>
                  <a:pt x="1414515" y="5345537"/>
                </a:lnTo>
                <a:lnTo>
                  <a:pt x="1414911" y="5343525"/>
                </a:lnTo>
                <a:lnTo>
                  <a:pt x="1414911" y="5341513"/>
                </a:lnTo>
                <a:lnTo>
                  <a:pt x="1414911" y="5337489"/>
                </a:lnTo>
                <a:lnTo>
                  <a:pt x="1414911" y="5335477"/>
                </a:lnTo>
                <a:lnTo>
                  <a:pt x="1415306" y="5333465"/>
                </a:lnTo>
                <a:lnTo>
                  <a:pt x="1415702" y="5331855"/>
                </a:lnTo>
                <a:lnTo>
                  <a:pt x="1417284" y="5330246"/>
                </a:lnTo>
                <a:lnTo>
                  <a:pt x="1419262" y="5329843"/>
                </a:lnTo>
                <a:lnTo>
                  <a:pt x="1421635" y="5329441"/>
                </a:lnTo>
                <a:lnTo>
                  <a:pt x="1425195" y="5329843"/>
                </a:lnTo>
                <a:lnTo>
                  <a:pt x="1430337" y="5331051"/>
                </a:lnTo>
                <a:lnTo>
                  <a:pt x="1407000" y="5366058"/>
                </a:lnTo>
                <a:lnTo>
                  <a:pt x="1404627" y="5361230"/>
                </a:lnTo>
                <a:lnTo>
                  <a:pt x="1402649" y="5358413"/>
                </a:lnTo>
                <a:lnTo>
                  <a:pt x="1400276" y="5355194"/>
                </a:lnTo>
                <a:lnTo>
                  <a:pt x="1397903" y="5353987"/>
                </a:lnTo>
                <a:lnTo>
                  <a:pt x="1394738" y="5352377"/>
                </a:lnTo>
                <a:lnTo>
                  <a:pt x="1391969" y="5351572"/>
                </a:lnTo>
                <a:lnTo>
                  <a:pt x="1388805" y="5351170"/>
                </a:lnTo>
                <a:lnTo>
                  <a:pt x="1385641" y="5351572"/>
                </a:lnTo>
                <a:lnTo>
                  <a:pt x="1378126" y="5353182"/>
                </a:lnTo>
                <a:lnTo>
                  <a:pt x="1370215" y="5355999"/>
                </a:lnTo>
                <a:lnTo>
                  <a:pt x="1361117" y="5358413"/>
                </a:lnTo>
                <a:lnTo>
                  <a:pt x="1350833" y="5360425"/>
                </a:lnTo>
                <a:lnTo>
                  <a:pt x="1353207" y="5358815"/>
                </a:lnTo>
                <a:lnTo>
                  <a:pt x="1355184" y="5356803"/>
                </a:lnTo>
                <a:lnTo>
                  <a:pt x="1356371" y="5355194"/>
                </a:lnTo>
                <a:lnTo>
                  <a:pt x="1357162" y="5353182"/>
                </a:lnTo>
                <a:lnTo>
                  <a:pt x="1357953" y="5351572"/>
                </a:lnTo>
                <a:lnTo>
                  <a:pt x="1357953" y="5350365"/>
                </a:lnTo>
                <a:lnTo>
                  <a:pt x="1356767" y="5347146"/>
                </a:lnTo>
                <a:lnTo>
                  <a:pt x="1353207" y="5340708"/>
                </a:lnTo>
                <a:lnTo>
                  <a:pt x="1351229" y="5336684"/>
                </a:lnTo>
                <a:lnTo>
                  <a:pt x="1350833" y="5334270"/>
                </a:lnTo>
                <a:lnTo>
                  <a:pt x="1350438" y="5331855"/>
                </a:lnTo>
                <a:lnTo>
                  <a:pt x="1344900" y="5331453"/>
                </a:lnTo>
                <a:lnTo>
                  <a:pt x="1340154" y="5331855"/>
                </a:lnTo>
                <a:lnTo>
                  <a:pt x="1336199" y="5333063"/>
                </a:lnTo>
                <a:lnTo>
                  <a:pt x="1333430" y="5333867"/>
                </a:lnTo>
                <a:lnTo>
                  <a:pt x="1330661" y="5335879"/>
                </a:lnTo>
                <a:lnTo>
                  <a:pt x="1329474" y="5337891"/>
                </a:lnTo>
                <a:lnTo>
                  <a:pt x="1327892" y="5341110"/>
                </a:lnTo>
                <a:lnTo>
                  <a:pt x="1327101" y="5343525"/>
                </a:lnTo>
                <a:lnTo>
                  <a:pt x="1326706" y="5347146"/>
                </a:lnTo>
                <a:lnTo>
                  <a:pt x="1326310" y="5350768"/>
                </a:lnTo>
                <a:lnTo>
                  <a:pt x="1326706" y="5358011"/>
                </a:lnTo>
                <a:lnTo>
                  <a:pt x="1327101" y="5364851"/>
                </a:lnTo>
                <a:lnTo>
                  <a:pt x="1327101" y="5372094"/>
                </a:lnTo>
                <a:lnTo>
                  <a:pt x="1321959" y="5370485"/>
                </a:lnTo>
                <a:lnTo>
                  <a:pt x="1317608" y="5368473"/>
                </a:lnTo>
                <a:lnTo>
                  <a:pt x="1314839" y="5366058"/>
                </a:lnTo>
                <a:lnTo>
                  <a:pt x="1313257" y="5362839"/>
                </a:lnTo>
                <a:lnTo>
                  <a:pt x="1312862" y="5360023"/>
                </a:lnTo>
                <a:lnTo>
                  <a:pt x="1313257" y="5356401"/>
                </a:lnTo>
                <a:lnTo>
                  <a:pt x="1314444" y="5352780"/>
                </a:lnTo>
                <a:lnTo>
                  <a:pt x="1316422" y="5349158"/>
                </a:lnTo>
                <a:lnTo>
                  <a:pt x="1320773" y="5341110"/>
                </a:lnTo>
                <a:lnTo>
                  <a:pt x="1325915" y="5333465"/>
                </a:lnTo>
                <a:lnTo>
                  <a:pt x="1330661" y="5326222"/>
                </a:lnTo>
                <a:lnTo>
                  <a:pt x="1332639" y="5323405"/>
                </a:lnTo>
                <a:lnTo>
                  <a:pt x="1334221" y="5320588"/>
                </a:lnTo>
                <a:lnTo>
                  <a:pt x="1339363" y="5322600"/>
                </a:lnTo>
                <a:lnTo>
                  <a:pt x="1344900" y="5324210"/>
                </a:lnTo>
                <a:lnTo>
                  <a:pt x="1350833" y="5325820"/>
                </a:lnTo>
                <a:lnTo>
                  <a:pt x="1358349" y="5325820"/>
                </a:lnTo>
                <a:lnTo>
                  <a:pt x="1355184" y="5322198"/>
                </a:lnTo>
                <a:lnTo>
                  <a:pt x="1353207" y="5318577"/>
                </a:lnTo>
                <a:lnTo>
                  <a:pt x="1352811" y="5316162"/>
                </a:lnTo>
                <a:lnTo>
                  <a:pt x="1352811" y="5313748"/>
                </a:lnTo>
                <a:lnTo>
                  <a:pt x="1353998" y="5311736"/>
                </a:lnTo>
                <a:lnTo>
                  <a:pt x="1355975" y="5310126"/>
                </a:lnTo>
                <a:lnTo>
                  <a:pt x="1357953" y="5308517"/>
                </a:lnTo>
                <a:lnTo>
                  <a:pt x="1360326" y="5306907"/>
                </a:lnTo>
                <a:lnTo>
                  <a:pt x="1366655" y="5304493"/>
                </a:lnTo>
                <a:lnTo>
                  <a:pt x="1372984" y="5301274"/>
                </a:lnTo>
                <a:lnTo>
                  <a:pt x="1375752" y="5299262"/>
                </a:lnTo>
                <a:lnTo>
                  <a:pt x="1378126" y="5297250"/>
                </a:lnTo>
                <a:lnTo>
                  <a:pt x="1380499" y="5294433"/>
                </a:lnTo>
                <a:lnTo>
                  <a:pt x="1381685" y="5291214"/>
                </a:lnTo>
                <a:lnTo>
                  <a:pt x="1381290" y="5290007"/>
                </a:lnTo>
                <a:lnTo>
                  <a:pt x="1380499" y="5289202"/>
                </a:lnTo>
                <a:lnTo>
                  <a:pt x="1378126" y="5287593"/>
                </a:lnTo>
                <a:lnTo>
                  <a:pt x="1375752" y="5287190"/>
                </a:lnTo>
                <a:lnTo>
                  <a:pt x="1372984" y="5285983"/>
                </a:lnTo>
                <a:lnTo>
                  <a:pt x="1370215" y="5285178"/>
                </a:lnTo>
                <a:lnTo>
                  <a:pt x="1367842" y="5283971"/>
                </a:lnTo>
                <a:lnTo>
                  <a:pt x="1366259" y="5281959"/>
                </a:lnTo>
                <a:lnTo>
                  <a:pt x="1365864" y="5281154"/>
                </a:lnTo>
                <a:lnTo>
                  <a:pt x="1365468" y="5279947"/>
                </a:lnTo>
                <a:lnTo>
                  <a:pt x="1364677" y="5276326"/>
                </a:lnTo>
                <a:lnTo>
                  <a:pt x="1364677" y="5273509"/>
                </a:lnTo>
                <a:lnTo>
                  <a:pt x="1364677" y="5270692"/>
                </a:lnTo>
                <a:lnTo>
                  <a:pt x="1365468" y="5268278"/>
                </a:lnTo>
                <a:lnTo>
                  <a:pt x="1365864" y="5265864"/>
                </a:lnTo>
                <a:lnTo>
                  <a:pt x="1366655" y="5263852"/>
                </a:lnTo>
                <a:lnTo>
                  <a:pt x="1368237" y="5262242"/>
                </a:lnTo>
                <a:lnTo>
                  <a:pt x="1370215" y="5260633"/>
                </a:lnTo>
                <a:lnTo>
                  <a:pt x="1372193" y="5259023"/>
                </a:lnTo>
                <a:lnTo>
                  <a:pt x="1374961" y="5258218"/>
                </a:lnTo>
                <a:lnTo>
                  <a:pt x="1377730" y="5257011"/>
                </a:lnTo>
                <a:lnTo>
                  <a:pt x="1380894" y="5256609"/>
                </a:lnTo>
                <a:close/>
                <a:moveTo>
                  <a:pt x="1291813" y="5253031"/>
                </a:moveTo>
                <a:lnTo>
                  <a:pt x="1295105" y="5255016"/>
                </a:lnTo>
                <a:lnTo>
                  <a:pt x="1297163" y="5257000"/>
                </a:lnTo>
                <a:lnTo>
                  <a:pt x="1300044" y="5260572"/>
                </a:lnTo>
                <a:lnTo>
                  <a:pt x="1302514" y="5263747"/>
                </a:lnTo>
                <a:lnTo>
                  <a:pt x="1303748" y="5266128"/>
                </a:lnTo>
                <a:lnTo>
                  <a:pt x="1304983" y="5267319"/>
                </a:lnTo>
                <a:lnTo>
                  <a:pt x="1305806" y="5267716"/>
                </a:lnTo>
                <a:lnTo>
                  <a:pt x="1307452" y="5268113"/>
                </a:lnTo>
                <a:lnTo>
                  <a:pt x="1309510" y="5268113"/>
                </a:lnTo>
                <a:lnTo>
                  <a:pt x="1315684" y="5267319"/>
                </a:lnTo>
                <a:lnTo>
                  <a:pt x="1325562" y="5264144"/>
                </a:lnTo>
                <a:lnTo>
                  <a:pt x="1322269" y="5266128"/>
                </a:lnTo>
                <a:lnTo>
                  <a:pt x="1319388" y="5268906"/>
                </a:lnTo>
                <a:lnTo>
                  <a:pt x="1316919" y="5271288"/>
                </a:lnTo>
                <a:lnTo>
                  <a:pt x="1314861" y="5274066"/>
                </a:lnTo>
                <a:lnTo>
                  <a:pt x="1313215" y="5277241"/>
                </a:lnTo>
                <a:lnTo>
                  <a:pt x="1311568" y="5280416"/>
                </a:lnTo>
                <a:lnTo>
                  <a:pt x="1310745" y="5283591"/>
                </a:lnTo>
                <a:lnTo>
                  <a:pt x="1309922" y="5287957"/>
                </a:lnTo>
                <a:lnTo>
                  <a:pt x="1309099" y="5295497"/>
                </a:lnTo>
                <a:lnTo>
                  <a:pt x="1309099" y="5303832"/>
                </a:lnTo>
                <a:lnTo>
                  <a:pt x="1309922" y="5321294"/>
                </a:lnTo>
                <a:lnTo>
                  <a:pt x="1302925" y="5314547"/>
                </a:lnTo>
                <a:lnTo>
                  <a:pt x="1295517" y="5305816"/>
                </a:lnTo>
                <a:lnTo>
                  <a:pt x="1292636" y="5301450"/>
                </a:lnTo>
                <a:lnTo>
                  <a:pt x="1289343" y="5296291"/>
                </a:lnTo>
                <a:lnTo>
                  <a:pt x="1286874" y="5291132"/>
                </a:lnTo>
                <a:lnTo>
                  <a:pt x="1283993" y="5286369"/>
                </a:lnTo>
                <a:lnTo>
                  <a:pt x="1282346" y="5281606"/>
                </a:lnTo>
                <a:lnTo>
                  <a:pt x="1281523" y="5276844"/>
                </a:lnTo>
                <a:lnTo>
                  <a:pt x="1281112" y="5271685"/>
                </a:lnTo>
                <a:lnTo>
                  <a:pt x="1281523" y="5267716"/>
                </a:lnTo>
                <a:lnTo>
                  <a:pt x="1282346" y="5263350"/>
                </a:lnTo>
                <a:lnTo>
                  <a:pt x="1284816" y="5259778"/>
                </a:lnTo>
                <a:lnTo>
                  <a:pt x="1287697" y="5256206"/>
                </a:lnTo>
                <a:close/>
                <a:moveTo>
                  <a:pt x="1372183" y="5211756"/>
                </a:moveTo>
                <a:lnTo>
                  <a:pt x="1380840" y="5214193"/>
                </a:lnTo>
                <a:lnTo>
                  <a:pt x="1387135" y="5217036"/>
                </a:lnTo>
                <a:lnTo>
                  <a:pt x="1389890" y="5217848"/>
                </a:lnTo>
                <a:lnTo>
                  <a:pt x="1391070" y="5219472"/>
                </a:lnTo>
                <a:lnTo>
                  <a:pt x="1392644" y="5221097"/>
                </a:lnTo>
                <a:lnTo>
                  <a:pt x="1393038" y="5222721"/>
                </a:lnTo>
                <a:lnTo>
                  <a:pt x="1393825" y="5223533"/>
                </a:lnTo>
                <a:lnTo>
                  <a:pt x="1393825" y="5225158"/>
                </a:lnTo>
                <a:lnTo>
                  <a:pt x="1393038" y="5226782"/>
                </a:lnTo>
                <a:lnTo>
                  <a:pt x="1392644" y="5228407"/>
                </a:lnTo>
                <a:lnTo>
                  <a:pt x="1390283" y="5231656"/>
                </a:lnTo>
                <a:lnTo>
                  <a:pt x="1386742" y="5234904"/>
                </a:lnTo>
                <a:lnTo>
                  <a:pt x="1378085" y="5242214"/>
                </a:lnTo>
                <a:lnTo>
                  <a:pt x="1369429" y="5249118"/>
                </a:lnTo>
                <a:lnTo>
                  <a:pt x="1364707" y="5252773"/>
                </a:lnTo>
                <a:lnTo>
                  <a:pt x="1361165" y="5256428"/>
                </a:lnTo>
                <a:lnTo>
                  <a:pt x="1358804" y="5260083"/>
                </a:lnTo>
                <a:lnTo>
                  <a:pt x="1358017" y="5262114"/>
                </a:lnTo>
                <a:lnTo>
                  <a:pt x="1357230" y="5264144"/>
                </a:lnTo>
                <a:lnTo>
                  <a:pt x="1352509" y="5261301"/>
                </a:lnTo>
                <a:lnTo>
                  <a:pt x="1349361" y="5258053"/>
                </a:lnTo>
                <a:lnTo>
                  <a:pt x="1347787" y="5254804"/>
                </a:lnTo>
                <a:lnTo>
                  <a:pt x="1347787" y="5251961"/>
                </a:lnTo>
                <a:lnTo>
                  <a:pt x="1348574" y="5249118"/>
                </a:lnTo>
                <a:lnTo>
                  <a:pt x="1350541" y="5246682"/>
                </a:lnTo>
                <a:lnTo>
                  <a:pt x="1352902" y="5244245"/>
                </a:lnTo>
                <a:lnTo>
                  <a:pt x="1356050" y="5241808"/>
                </a:lnTo>
                <a:lnTo>
                  <a:pt x="1359985" y="5239372"/>
                </a:lnTo>
                <a:lnTo>
                  <a:pt x="1363920" y="5237341"/>
                </a:lnTo>
                <a:lnTo>
                  <a:pt x="1372970" y="5234092"/>
                </a:lnTo>
                <a:lnTo>
                  <a:pt x="1381233" y="5230843"/>
                </a:lnTo>
                <a:lnTo>
                  <a:pt x="1388316" y="5228813"/>
                </a:lnTo>
                <a:lnTo>
                  <a:pt x="1386348" y="5227188"/>
                </a:lnTo>
                <a:lnTo>
                  <a:pt x="1383201" y="5225564"/>
                </a:lnTo>
                <a:lnTo>
                  <a:pt x="1377298" y="5222721"/>
                </a:lnTo>
                <a:lnTo>
                  <a:pt x="1374937" y="5220691"/>
                </a:lnTo>
                <a:lnTo>
                  <a:pt x="1372970" y="5218660"/>
                </a:lnTo>
                <a:lnTo>
                  <a:pt x="1372183" y="5217036"/>
                </a:lnTo>
                <a:lnTo>
                  <a:pt x="1371789" y="5215411"/>
                </a:lnTo>
                <a:lnTo>
                  <a:pt x="1371789" y="5213787"/>
                </a:lnTo>
                <a:close/>
                <a:moveTo>
                  <a:pt x="1323305" y="5073643"/>
                </a:moveTo>
                <a:lnTo>
                  <a:pt x="1327630" y="5073643"/>
                </a:lnTo>
                <a:lnTo>
                  <a:pt x="1331956" y="5074444"/>
                </a:lnTo>
                <a:lnTo>
                  <a:pt x="1336675" y="5075646"/>
                </a:lnTo>
                <a:lnTo>
                  <a:pt x="1336675" y="5076847"/>
                </a:lnTo>
                <a:lnTo>
                  <a:pt x="1336282" y="5078048"/>
                </a:lnTo>
                <a:lnTo>
                  <a:pt x="1333922" y="5079250"/>
                </a:lnTo>
                <a:lnTo>
                  <a:pt x="1331169" y="5080451"/>
                </a:lnTo>
                <a:lnTo>
                  <a:pt x="1328024" y="5080851"/>
                </a:lnTo>
                <a:lnTo>
                  <a:pt x="1320552" y="5081252"/>
                </a:lnTo>
                <a:lnTo>
                  <a:pt x="1313080" y="5081252"/>
                </a:lnTo>
                <a:lnTo>
                  <a:pt x="1315833" y="5086057"/>
                </a:lnTo>
                <a:lnTo>
                  <a:pt x="1317013" y="5090462"/>
                </a:lnTo>
                <a:lnTo>
                  <a:pt x="1318193" y="5095668"/>
                </a:lnTo>
                <a:lnTo>
                  <a:pt x="1318193" y="5100073"/>
                </a:lnTo>
                <a:lnTo>
                  <a:pt x="1317799" y="5105679"/>
                </a:lnTo>
                <a:lnTo>
                  <a:pt x="1317013" y="5110885"/>
                </a:lnTo>
                <a:lnTo>
                  <a:pt x="1315047" y="5121297"/>
                </a:lnTo>
                <a:lnTo>
                  <a:pt x="1313080" y="5132109"/>
                </a:lnTo>
                <a:lnTo>
                  <a:pt x="1313080" y="5136914"/>
                </a:lnTo>
                <a:lnTo>
                  <a:pt x="1313080" y="5142521"/>
                </a:lnTo>
                <a:lnTo>
                  <a:pt x="1314260" y="5147727"/>
                </a:lnTo>
                <a:lnTo>
                  <a:pt x="1316226" y="5152132"/>
                </a:lnTo>
                <a:lnTo>
                  <a:pt x="1318586" y="5157337"/>
                </a:lnTo>
                <a:lnTo>
                  <a:pt x="1322518" y="5161742"/>
                </a:lnTo>
                <a:lnTo>
                  <a:pt x="1318586" y="5162543"/>
                </a:lnTo>
                <a:lnTo>
                  <a:pt x="1315047" y="5162543"/>
                </a:lnTo>
                <a:lnTo>
                  <a:pt x="1311901" y="5161342"/>
                </a:lnTo>
                <a:lnTo>
                  <a:pt x="1308755" y="5160541"/>
                </a:lnTo>
                <a:lnTo>
                  <a:pt x="1306395" y="5158539"/>
                </a:lnTo>
                <a:lnTo>
                  <a:pt x="1303643" y="5155736"/>
                </a:lnTo>
                <a:lnTo>
                  <a:pt x="1301283" y="5153333"/>
                </a:lnTo>
                <a:lnTo>
                  <a:pt x="1299710" y="5149729"/>
                </a:lnTo>
                <a:lnTo>
                  <a:pt x="1297744" y="5146125"/>
                </a:lnTo>
                <a:lnTo>
                  <a:pt x="1296958" y="5142521"/>
                </a:lnTo>
                <a:lnTo>
                  <a:pt x="1295385" y="5138116"/>
                </a:lnTo>
                <a:lnTo>
                  <a:pt x="1294991" y="5134111"/>
                </a:lnTo>
                <a:lnTo>
                  <a:pt x="1293812" y="5124901"/>
                </a:lnTo>
                <a:lnTo>
                  <a:pt x="1294205" y="5115290"/>
                </a:lnTo>
                <a:lnTo>
                  <a:pt x="1295385" y="5106080"/>
                </a:lnTo>
                <a:lnTo>
                  <a:pt x="1296958" y="5101675"/>
                </a:lnTo>
                <a:lnTo>
                  <a:pt x="1297744" y="5097270"/>
                </a:lnTo>
                <a:lnTo>
                  <a:pt x="1299710" y="5092865"/>
                </a:lnTo>
                <a:lnTo>
                  <a:pt x="1301677" y="5089661"/>
                </a:lnTo>
                <a:lnTo>
                  <a:pt x="1303643" y="5086057"/>
                </a:lnTo>
                <a:lnTo>
                  <a:pt x="1306395" y="5082453"/>
                </a:lnTo>
                <a:lnTo>
                  <a:pt x="1309148" y="5080050"/>
                </a:lnTo>
                <a:lnTo>
                  <a:pt x="1312294" y="5077247"/>
                </a:lnTo>
                <a:lnTo>
                  <a:pt x="1315833" y="5075646"/>
                </a:lnTo>
                <a:lnTo>
                  <a:pt x="1319372" y="5074444"/>
                </a:lnTo>
                <a:close/>
                <a:moveTo>
                  <a:pt x="4611683" y="4922832"/>
                </a:moveTo>
                <a:lnTo>
                  <a:pt x="4610095" y="4926007"/>
                </a:lnTo>
                <a:lnTo>
                  <a:pt x="4610095" y="4924420"/>
                </a:lnTo>
                <a:close/>
                <a:moveTo>
                  <a:pt x="4707877" y="4906957"/>
                </a:moveTo>
                <a:lnTo>
                  <a:pt x="4709809" y="4908175"/>
                </a:lnTo>
                <a:lnTo>
                  <a:pt x="4711738" y="4910206"/>
                </a:lnTo>
                <a:lnTo>
                  <a:pt x="4712512" y="4912236"/>
                </a:lnTo>
                <a:lnTo>
                  <a:pt x="4713284" y="4914673"/>
                </a:lnTo>
                <a:lnTo>
                  <a:pt x="4712512" y="4917922"/>
                </a:lnTo>
                <a:lnTo>
                  <a:pt x="4712127" y="4920359"/>
                </a:lnTo>
                <a:lnTo>
                  <a:pt x="4710580" y="4923608"/>
                </a:lnTo>
                <a:lnTo>
                  <a:pt x="4709423" y="4926450"/>
                </a:lnTo>
                <a:lnTo>
                  <a:pt x="4706720" y="4929699"/>
                </a:lnTo>
                <a:lnTo>
                  <a:pt x="4704402" y="4932948"/>
                </a:lnTo>
                <a:lnTo>
                  <a:pt x="4702086" y="4935385"/>
                </a:lnTo>
                <a:lnTo>
                  <a:pt x="4698609" y="4937415"/>
                </a:lnTo>
                <a:lnTo>
                  <a:pt x="4695520" y="4939446"/>
                </a:lnTo>
                <a:lnTo>
                  <a:pt x="4692045" y="4941070"/>
                </a:lnTo>
                <a:lnTo>
                  <a:pt x="4688183" y="4941476"/>
                </a:lnTo>
                <a:lnTo>
                  <a:pt x="4684707" y="4941882"/>
                </a:lnTo>
                <a:lnTo>
                  <a:pt x="4684707" y="4939040"/>
                </a:lnTo>
                <a:lnTo>
                  <a:pt x="4685867" y="4935791"/>
                </a:lnTo>
                <a:lnTo>
                  <a:pt x="4686640" y="4933760"/>
                </a:lnTo>
                <a:lnTo>
                  <a:pt x="4687797" y="4931324"/>
                </a:lnTo>
                <a:lnTo>
                  <a:pt x="4691273" y="4927262"/>
                </a:lnTo>
                <a:lnTo>
                  <a:pt x="4695134" y="4923608"/>
                </a:lnTo>
                <a:lnTo>
                  <a:pt x="4698998" y="4919953"/>
                </a:lnTo>
                <a:lnTo>
                  <a:pt x="4702859" y="4916297"/>
                </a:lnTo>
                <a:lnTo>
                  <a:pt x="4704402" y="4914267"/>
                </a:lnTo>
                <a:lnTo>
                  <a:pt x="4705948" y="4912236"/>
                </a:lnTo>
                <a:lnTo>
                  <a:pt x="4706720" y="4909799"/>
                </a:lnTo>
                <a:close/>
                <a:moveTo>
                  <a:pt x="4978618" y="4825994"/>
                </a:moveTo>
                <a:lnTo>
                  <a:pt x="4981867" y="4829546"/>
                </a:lnTo>
                <a:lnTo>
                  <a:pt x="4983898" y="4833099"/>
                </a:lnTo>
                <a:lnTo>
                  <a:pt x="4985523" y="4837046"/>
                </a:lnTo>
                <a:lnTo>
                  <a:pt x="4985927" y="4841783"/>
                </a:lnTo>
                <a:lnTo>
                  <a:pt x="4986333" y="4846520"/>
                </a:lnTo>
                <a:lnTo>
                  <a:pt x="4985927" y="4851256"/>
                </a:lnTo>
                <a:lnTo>
                  <a:pt x="4985523" y="4856783"/>
                </a:lnTo>
                <a:lnTo>
                  <a:pt x="4983898" y="4861519"/>
                </a:lnTo>
                <a:lnTo>
                  <a:pt x="4981460" y="4872177"/>
                </a:lnTo>
                <a:lnTo>
                  <a:pt x="4977806" y="4882045"/>
                </a:lnTo>
                <a:lnTo>
                  <a:pt x="4974557" y="4891124"/>
                </a:lnTo>
                <a:lnTo>
                  <a:pt x="4972120" y="4899019"/>
                </a:lnTo>
                <a:lnTo>
                  <a:pt x="4970495" y="4897045"/>
                </a:lnTo>
                <a:lnTo>
                  <a:pt x="4969684" y="4893887"/>
                </a:lnTo>
                <a:lnTo>
                  <a:pt x="4969684" y="4890729"/>
                </a:lnTo>
                <a:lnTo>
                  <a:pt x="4968871" y="4886387"/>
                </a:lnTo>
                <a:lnTo>
                  <a:pt x="4970088" y="4877703"/>
                </a:lnTo>
                <a:lnTo>
                  <a:pt x="4972120" y="4867046"/>
                </a:lnTo>
                <a:lnTo>
                  <a:pt x="4976181" y="4845730"/>
                </a:lnTo>
                <a:lnTo>
                  <a:pt x="4978211" y="4835073"/>
                </a:lnTo>
                <a:close/>
                <a:moveTo>
                  <a:pt x="1243448" y="4816468"/>
                </a:moveTo>
                <a:lnTo>
                  <a:pt x="1247378" y="4817659"/>
                </a:lnTo>
                <a:lnTo>
                  <a:pt x="1250434" y="4818850"/>
                </a:lnTo>
                <a:lnTo>
                  <a:pt x="1253490" y="4820437"/>
                </a:lnTo>
                <a:lnTo>
                  <a:pt x="1255672" y="4822421"/>
                </a:lnTo>
                <a:lnTo>
                  <a:pt x="1256982" y="4825200"/>
                </a:lnTo>
                <a:lnTo>
                  <a:pt x="1258728" y="4827184"/>
                </a:lnTo>
                <a:lnTo>
                  <a:pt x="1259602" y="4829565"/>
                </a:lnTo>
                <a:lnTo>
                  <a:pt x="1260038" y="4831947"/>
                </a:lnTo>
                <a:lnTo>
                  <a:pt x="1260475" y="4835122"/>
                </a:lnTo>
                <a:lnTo>
                  <a:pt x="1260038" y="4837503"/>
                </a:lnTo>
                <a:lnTo>
                  <a:pt x="1258728" y="4843456"/>
                </a:lnTo>
                <a:lnTo>
                  <a:pt x="1256109" y="4849806"/>
                </a:lnTo>
                <a:lnTo>
                  <a:pt x="1252616" y="4856156"/>
                </a:lnTo>
                <a:lnTo>
                  <a:pt x="1249560" y="4855362"/>
                </a:lnTo>
                <a:lnTo>
                  <a:pt x="1247378" y="4854172"/>
                </a:lnTo>
                <a:lnTo>
                  <a:pt x="1245195" y="4852584"/>
                </a:lnTo>
                <a:lnTo>
                  <a:pt x="1243885" y="4850600"/>
                </a:lnTo>
                <a:lnTo>
                  <a:pt x="1243012" y="4848219"/>
                </a:lnTo>
                <a:lnTo>
                  <a:pt x="1243012" y="4845440"/>
                </a:lnTo>
                <a:lnTo>
                  <a:pt x="1243012" y="4839487"/>
                </a:lnTo>
                <a:lnTo>
                  <a:pt x="1244321" y="4827184"/>
                </a:lnTo>
                <a:lnTo>
                  <a:pt x="1244321" y="4821628"/>
                </a:lnTo>
                <a:lnTo>
                  <a:pt x="1243885" y="4818453"/>
                </a:lnTo>
                <a:close/>
                <a:moveTo>
                  <a:pt x="4670203" y="4725982"/>
                </a:moveTo>
                <a:lnTo>
                  <a:pt x="4672597" y="4725982"/>
                </a:lnTo>
                <a:lnTo>
                  <a:pt x="4672199" y="4740666"/>
                </a:lnTo>
                <a:lnTo>
                  <a:pt x="4672597" y="4745429"/>
                </a:lnTo>
                <a:lnTo>
                  <a:pt x="4672998" y="4747413"/>
                </a:lnTo>
                <a:lnTo>
                  <a:pt x="4674195" y="4749397"/>
                </a:lnTo>
                <a:lnTo>
                  <a:pt x="4674993" y="4750985"/>
                </a:lnTo>
                <a:lnTo>
                  <a:pt x="4676591" y="4751779"/>
                </a:lnTo>
                <a:lnTo>
                  <a:pt x="4678586" y="4752572"/>
                </a:lnTo>
                <a:lnTo>
                  <a:pt x="4681381" y="4752572"/>
                </a:lnTo>
                <a:lnTo>
                  <a:pt x="4684177" y="4752176"/>
                </a:lnTo>
                <a:lnTo>
                  <a:pt x="4687770" y="4751779"/>
                </a:lnTo>
                <a:lnTo>
                  <a:pt x="4697352" y="4748604"/>
                </a:lnTo>
                <a:lnTo>
                  <a:pt x="4694157" y="4753763"/>
                </a:lnTo>
                <a:lnTo>
                  <a:pt x="4691764" y="4758526"/>
                </a:lnTo>
                <a:lnTo>
                  <a:pt x="4690965" y="4764082"/>
                </a:lnTo>
                <a:lnTo>
                  <a:pt x="4689765" y="4769638"/>
                </a:lnTo>
                <a:lnTo>
                  <a:pt x="4689765" y="4775194"/>
                </a:lnTo>
                <a:lnTo>
                  <a:pt x="4689765" y="4780751"/>
                </a:lnTo>
                <a:lnTo>
                  <a:pt x="4690965" y="4786307"/>
                </a:lnTo>
                <a:lnTo>
                  <a:pt x="4691764" y="4792260"/>
                </a:lnTo>
                <a:lnTo>
                  <a:pt x="4694955" y="4803769"/>
                </a:lnTo>
                <a:lnTo>
                  <a:pt x="4698948" y="4815279"/>
                </a:lnTo>
                <a:lnTo>
                  <a:pt x="4702943" y="4827185"/>
                </a:lnTo>
                <a:lnTo>
                  <a:pt x="4706934" y="4839091"/>
                </a:lnTo>
                <a:lnTo>
                  <a:pt x="4700945" y="4838297"/>
                </a:lnTo>
                <a:lnTo>
                  <a:pt x="4696153" y="4837901"/>
                </a:lnTo>
                <a:lnTo>
                  <a:pt x="4693758" y="4838297"/>
                </a:lnTo>
                <a:lnTo>
                  <a:pt x="4692162" y="4839488"/>
                </a:lnTo>
                <a:lnTo>
                  <a:pt x="4691764" y="4840282"/>
                </a:lnTo>
                <a:lnTo>
                  <a:pt x="4692162" y="4841472"/>
                </a:lnTo>
                <a:lnTo>
                  <a:pt x="4695356" y="4844251"/>
                </a:lnTo>
                <a:lnTo>
                  <a:pt x="4698549" y="4847822"/>
                </a:lnTo>
                <a:lnTo>
                  <a:pt x="4699347" y="4849807"/>
                </a:lnTo>
                <a:lnTo>
                  <a:pt x="4699747" y="4851394"/>
                </a:lnTo>
                <a:lnTo>
                  <a:pt x="4699347" y="4852982"/>
                </a:lnTo>
                <a:lnTo>
                  <a:pt x="4697750" y="4854569"/>
                </a:lnTo>
                <a:lnTo>
                  <a:pt x="4695356" y="4855363"/>
                </a:lnTo>
                <a:lnTo>
                  <a:pt x="4691363" y="4856157"/>
                </a:lnTo>
                <a:lnTo>
                  <a:pt x="4688168" y="4854569"/>
                </a:lnTo>
                <a:lnTo>
                  <a:pt x="4686173" y="4852982"/>
                </a:lnTo>
                <a:lnTo>
                  <a:pt x="4684177" y="4850997"/>
                </a:lnTo>
                <a:lnTo>
                  <a:pt x="4682179" y="4848616"/>
                </a:lnTo>
                <a:lnTo>
                  <a:pt x="4681381" y="4845838"/>
                </a:lnTo>
                <a:lnTo>
                  <a:pt x="4679786" y="4843060"/>
                </a:lnTo>
                <a:lnTo>
                  <a:pt x="4678188" y="4836313"/>
                </a:lnTo>
                <a:lnTo>
                  <a:pt x="4677788" y="4829566"/>
                </a:lnTo>
                <a:lnTo>
                  <a:pt x="4676989" y="4822026"/>
                </a:lnTo>
                <a:lnTo>
                  <a:pt x="4677788" y="4805357"/>
                </a:lnTo>
                <a:lnTo>
                  <a:pt x="4677788" y="4796626"/>
                </a:lnTo>
                <a:lnTo>
                  <a:pt x="4677788" y="4788291"/>
                </a:lnTo>
                <a:lnTo>
                  <a:pt x="4676591" y="4780354"/>
                </a:lnTo>
                <a:lnTo>
                  <a:pt x="4674993" y="4772019"/>
                </a:lnTo>
                <a:lnTo>
                  <a:pt x="4674195" y="4768844"/>
                </a:lnTo>
                <a:lnTo>
                  <a:pt x="4672597" y="4765272"/>
                </a:lnTo>
                <a:lnTo>
                  <a:pt x="4670602" y="4761701"/>
                </a:lnTo>
                <a:lnTo>
                  <a:pt x="4668607" y="4758526"/>
                </a:lnTo>
                <a:lnTo>
                  <a:pt x="4666609" y="4755747"/>
                </a:lnTo>
                <a:lnTo>
                  <a:pt x="4663415" y="4752969"/>
                </a:lnTo>
                <a:lnTo>
                  <a:pt x="4660621" y="4750985"/>
                </a:lnTo>
                <a:lnTo>
                  <a:pt x="4657027" y="4748604"/>
                </a:lnTo>
                <a:lnTo>
                  <a:pt x="4655031" y="4749001"/>
                </a:lnTo>
                <a:lnTo>
                  <a:pt x="4653434" y="4750191"/>
                </a:lnTo>
                <a:lnTo>
                  <a:pt x="4652236" y="4750985"/>
                </a:lnTo>
                <a:lnTo>
                  <a:pt x="4651438" y="4752176"/>
                </a:lnTo>
                <a:lnTo>
                  <a:pt x="4649841" y="4754557"/>
                </a:lnTo>
                <a:lnTo>
                  <a:pt x="4649443" y="4757732"/>
                </a:lnTo>
                <a:lnTo>
                  <a:pt x="4649443" y="4764479"/>
                </a:lnTo>
                <a:lnTo>
                  <a:pt x="4649443" y="4768051"/>
                </a:lnTo>
                <a:lnTo>
                  <a:pt x="4649443" y="4771622"/>
                </a:lnTo>
                <a:lnTo>
                  <a:pt x="4647445" y="4772019"/>
                </a:lnTo>
                <a:lnTo>
                  <a:pt x="4645848" y="4772019"/>
                </a:lnTo>
                <a:lnTo>
                  <a:pt x="4644651" y="4771622"/>
                </a:lnTo>
                <a:lnTo>
                  <a:pt x="4643453" y="4771226"/>
                </a:lnTo>
                <a:lnTo>
                  <a:pt x="4642654" y="4770829"/>
                </a:lnTo>
                <a:lnTo>
                  <a:pt x="4641855" y="4769638"/>
                </a:lnTo>
                <a:lnTo>
                  <a:pt x="4640657" y="4767257"/>
                </a:lnTo>
                <a:lnTo>
                  <a:pt x="4640259" y="4763685"/>
                </a:lnTo>
                <a:lnTo>
                  <a:pt x="4640657" y="4759716"/>
                </a:lnTo>
                <a:lnTo>
                  <a:pt x="4641855" y="4754954"/>
                </a:lnTo>
                <a:lnTo>
                  <a:pt x="4643453" y="4750588"/>
                </a:lnTo>
                <a:lnTo>
                  <a:pt x="4645449" y="4745429"/>
                </a:lnTo>
                <a:lnTo>
                  <a:pt x="4647844" y="4741063"/>
                </a:lnTo>
                <a:lnTo>
                  <a:pt x="4651038" y="4737094"/>
                </a:lnTo>
                <a:lnTo>
                  <a:pt x="4654631" y="4733126"/>
                </a:lnTo>
                <a:lnTo>
                  <a:pt x="4658624" y="4729951"/>
                </a:lnTo>
                <a:lnTo>
                  <a:pt x="4663015" y="4727569"/>
                </a:lnTo>
                <a:lnTo>
                  <a:pt x="4667406" y="4726379"/>
                </a:lnTo>
                <a:close/>
                <a:moveTo>
                  <a:pt x="4681561" y="4641844"/>
                </a:moveTo>
                <a:lnTo>
                  <a:pt x="4683576" y="4649158"/>
                </a:lnTo>
                <a:lnTo>
                  <a:pt x="4687204" y="4669474"/>
                </a:lnTo>
                <a:lnTo>
                  <a:pt x="4690025" y="4674350"/>
                </a:lnTo>
                <a:lnTo>
                  <a:pt x="4693654" y="4678413"/>
                </a:lnTo>
                <a:lnTo>
                  <a:pt x="4696879" y="4682476"/>
                </a:lnTo>
                <a:lnTo>
                  <a:pt x="4700507" y="4686946"/>
                </a:lnTo>
                <a:lnTo>
                  <a:pt x="4702928" y="4691822"/>
                </a:lnTo>
                <a:lnTo>
                  <a:pt x="4703733" y="4694260"/>
                </a:lnTo>
                <a:lnTo>
                  <a:pt x="4704541" y="4696698"/>
                </a:lnTo>
                <a:lnTo>
                  <a:pt x="4704943" y="4699949"/>
                </a:lnTo>
                <a:lnTo>
                  <a:pt x="4705346" y="4702793"/>
                </a:lnTo>
                <a:lnTo>
                  <a:pt x="4704943" y="4706450"/>
                </a:lnTo>
                <a:lnTo>
                  <a:pt x="4704541" y="4710107"/>
                </a:lnTo>
                <a:lnTo>
                  <a:pt x="4679946" y="4710107"/>
                </a:lnTo>
                <a:lnTo>
                  <a:pt x="4681157" y="4708481"/>
                </a:lnTo>
                <a:lnTo>
                  <a:pt x="4681561" y="4706450"/>
                </a:lnTo>
                <a:lnTo>
                  <a:pt x="4682366" y="4701574"/>
                </a:lnTo>
                <a:lnTo>
                  <a:pt x="4683171" y="4694666"/>
                </a:lnTo>
                <a:lnTo>
                  <a:pt x="4683171" y="4686946"/>
                </a:lnTo>
                <a:lnTo>
                  <a:pt x="4683171" y="4670693"/>
                </a:lnTo>
                <a:lnTo>
                  <a:pt x="4681962" y="4655659"/>
                </a:lnTo>
                <a:lnTo>
                  <a:pt x="4681561" y="4644688"/>
                </a:lnTo>
                <a:lnTo>
                  <a:pt x="4681561" y="4642250"/>
                </a:lnTo>
                <a:close/>
                <a:moveTo>
                  <a:pt x="4983392" y="4640257"/>
                </a:moveTo>
                <a:lnTo>
                  <a:pt x="4986102" y="4641426"/>
                </a:lnTo>
                <a:lnTo>
                  <a:pt x="4988812" y="4642986"/>
                </a:lnTo>
                <a:lnTo>
                  <a:pt x="4989975" y="4644936"/>
                </a:lnTo>
                <a:lnTo>
                  <a:pt x="4991522" y="4646885"/>
                </a:lnTo>
                <a:lnTo>
                  <a:pt x="4992297" y="4649615"/>
                </a:lnTo>
                <a:lnTo>
                  <a:pt x="4992685" y="4652734"/>
                </a:lnTo>
                <a:lnTo>
                  <a:pt x="4992685" y="4658973"/>
                </a:lnTo>
                <a:lnTo>
                  <a:pt x="4991136" y="4672230"/>
                </a:lnTo>
                <a:lnTo>
                  <a:pt x="4991136" y="4678858"/>
                </a:lnTo>
                <a:lnTo>
                  <a:pt x="4991136" y="4681587"/>
                </a:lnTo>
                <a:lnTo>
                  <a:pt x="4992297" y="4684707"/>
                </a:lnTo>
                <a:lnTo>
                  <a:pt x="4988037" y="4683147"/>
                </a:lnTo>
                <a:lnTo>
                  <a:pt x="4985328" y="4681198"/>
                </a:lnTo>
                <a:lnTo>
                  <a:pt x="4982230" y="4679248"/>
                </a:lnTo>
                <a:lnTo>
                  <a:pt x="4980294" y="4676909"/>
                </a:lnTo>
                <a:lnTo>
                  <a:pt x="4978745" y="4673789"/>
                </a:lnTo>
                <a:lnTo>
                  <a:pt x="4977970" y="4671450"/>
                </a:lnTo>
                <a:lnTo>
                  <a:pt x="4976809" y="4668330"/>
                </a:lnTo>
                <a:lnTo>
                  <a:pt x="4976809" y="4664821"/>
                </a:lnTo>
                <a:lnTo>
                  <a:pt x="4976809" y="4662092"/>
                </a:lnTo>
                <a:lnTo>
                  <a:pt x="4976809" y="4658583"/>
                </a:lnTo>
                <a:lnTo>
                  <a:pt x="4978358" y="4652344"/>
                </a:lnTo>
                <a:lnTo>
                  <a:pt x="4980681" y="4645716"/>
                </a:lnTo>
                <a:close/>
                <a:moveTo>
                  <a:pt x="4957477" y="4538657"/>
                </a:moveTo>
                <a:lnTo>
                  <a:pt x="4959806" y="4540233"/>
                </a:lnTo>
                <a:lnTo>
                  <a:pt x="4961359" y="4541415"/>
                </a:lnTo>
                <a:lnTo>
                  <a:pt x="4962522" y="4544174"/>
                </a:lnTo>
                <a:lnTo>
                  <a:pt x="4962522" y="4546932"/>
                </a:lnTo>
                <a:lnTo>
                  <a:pt x="4962522" y="4550085"/>
                </a:lnTo>
                <a:lnTo>
                  <a:pt x="4961745" y="4553631"/>
                </a:lnTo>
                <a:lnTo>
                  <a:pt x="4959806" y="4561118"/>
                </a:lnTo>
                <a:lnTo>
                  <a:pt x="4957866" y="4569000"/>
                </a:lnTo>
                <a:lnTo>
                  <a:pt x="4956702" y="4577275"/>
                </a:lnTo>
                <a:lnTo>
                  <a:pt x="4956702" y="4582004"/>
                </a:lnTo>
                <a:lnTo>
                  <a:pt x="4956702" y="4585944"/>
                </a:lnTo>
                <a:lnTo>
                  <a:pt x="4957477" y="4590279"/>
                </a:lnTo>
                <a:lnTo>
                  <a:pt x="4959030" y="4594220"/>
                </a:lnTo>
                <a:lnTo>
                  <a:pt x="4954372" y="4591461"/>
                </a:lnTo>
                <a:lnTo>
                  <a:pt x="4951268" y="4588309"/>
                </a:lnTo>
                <a:lnTo>
                  <a:pt x="4948553" y="4585550"/>
                </a:lnTo>
                <a:lnTo>
                  <a:pt x="4946612" y="4582004"/>
                </a:lnTo>
                <a:lnTo>
                  <a:pt x="4945834" y="4578851"/>
                </a:lnTo>
                <a:lnTo>
                  <a:pt x="4945058" y="4575305"/>
                </a:lnTo>
                <a:lnTo>
                  <a:pt x="4945834" y="4572152"/>
                </a:lnTo>
                <a:lnTo>
                  <a:pt x="4946223" y="4568606"/>
                </a:lnTo>
                <a:lnTo>
                  <a:pt x="4948553" y="4561512"/>
                </a:lnTo>
                <a:lnTo>
                  <a:pt x="4951656" y="4554025"/>
                </a:lnTo>
                <a:lnTo>
                  <a:pt x="4955150" y="4546144"/>
                </a:lnTo>
                <a:close/>
                <a:moveTo>
                  <a:pt x="4988974" y="4514844"/>
                </a:moveTo>
                <a:lnTo>
                  <a:pt x="4995240" y="4519311"/>
                </a:lnTo>
                <a:lnTo>
                  <a:pt x="5000726" y="4523372"/>
                </a:lnTo>
                <a:lnTo>
                  <a:pt x="5005034" y="4527433"/>
                </a:lnTo>
                <a:lnTo>
                  <a:pt x="5006601" y="4529464"/>
                </a:lnTo>
                <a:lnTo>
                  <a:pt x="5007777" y="4531494"/>
                </a:lnTo>
                <a:lnTo>
                  <a:pt x="5008560" y="4533525"/>
                </a:lnTo>
                <a:lnTo>
                  <a:pt x="5008560" y="4535555"/>
                </a:lnTo>
                <a:lnTo>
                  <a:pt x="5008560" y="4537992"/>
                </a:lnTo>
                <a:lnTo>
                  <a:pt x="5007777" y="4540022"/>
                </a:lnTo>
                <a:lnTo>
                  <a:pt x="5006208" y="4542459"/>
                </a:lnTo>
                <a:lnTo>
                  <a:pt x="5004250" y="4544489"/>
                </a:lnTo>
                <a:lnTo>
                  <a:pt x="5001115" y="4546926"/>
                </a:lnTo>
                <a:lnTo>
                  <a:pt x="4997592" y="4549769"/>
                </a:lnTo>
                <a:lnTo>
                  <a:pt x="4996416" y="4546520"/>
                </a:lnTo>
                <a:lnTo>
                  <a:pt x="4994456" y="4543271"/>
                </a:lnTo>
                <a:lnTo>
                  <a:pt x="4990147" y="4538398"/>
                </a:lnTo>
                <a:lnTo>
                  <a:pt x="4985448" y="4533118"/>
                </a:lnTo>
                <a:lnTo>
                  <a:pt x="4981530" y="4528651"/>
                </a:lnTo>
                <a:lnTo>
                  <a:pt x="4979962" y="4526621"/>
                </a:lnTo>
                <a:lnTo>
                  <a:pt x="4978787" y="4524996"/>
                </a:lnTo>
                <a:lnTo>
                  <a:pt x="4978395" y="4522966"/>
                </a:lnTo>
                <a:lnTo>
                  <a:pt x="4978787" y="4520935"/>
                </a:lnTo>
                <a:lnTo>
                  <a:pt x="4979962" y="4519311"/>
                </a:lnTo>
                <a:lnTo>
                  <a:pt x="4981922" y="4517686"/>
                </a:lnTo>
                <a:lnTo>
                  <a:pt x="4985056" y="4516062"/>
                </a:lnTo>
                <a:close/>
                <a:moveTo>
                  <a:pt x="5031024" y="4479919"/>
                </a:moveTo>
                <a:lnTo>
                  <a:pt x="5035547" y="4480726"/>
                </a:lnTo>
                <a:lnTo>
                  <a:pt x="5035547" y="4483955"/>
                </a:lnTo>
                <a:lnTo>
                  <a:pt x="5034415" y="4486780"/>
                </a:lnTo>
                <a:lnTo>
                  <a:pt x="5033284" y="4489202"/>
                </a:lnTo>
                <a:lnTo>
                  <a:pt x="5031778" y="4491623"/>
                </a:lnTo>
                <a:lnTo>
                  <a:pt x="5029893" y="4494449"/>
                </a:lnTo>
                <a:lnTo>
                  <a:pt x="5028761" y="4496870"/>
                </a:lnTo>
                <a:lnTo>
                  <a:pt x="5028007" y="4500099"/>
                </a:lnTo>
                <a:lnTo>
                  <a:pt x="5028384" y="4503732"/>
                </a:lnTo>
                <a:lnTo>
                  <a:pt x="5005383" y="4503732"/>
                </a:lnTo>
                <a:lnTo>
                  <a:pt x="5008400" y="4500099"/>
                </a:lnTo>
                <a:lnTo>
                  <a:pt x="5010286" y="4496063"/>
                </a:lnTo>
                <a:lnTo>
                  <a:pt x="5012548" y="4491623"/>
                </a:lnTo>
                <a:lnTo>
                  <a:pt x="5014811" y="4487587"/>
                </a:lnTo>
                <a:lnTo>
                  <a:pt x="5015942" y="4486377"/>
                </a:lnTo>
                <a:lnTo>
                  <a:pt x="5017826" y="4484762"/>
                </a:lnTo>
                <a:lnTo>
                  <a:pt x="5019711" y="4483148"/>
                </a:lnTo>
                <a:lnTo>
                  <a:pt x="5021974" y="4481937"/>
                </a:lnTo>
                <a:lnTo>
                  <a:pt x="5024613" y="4481130"/>
                </a:lnTo>
                <a:lnTo>
                  <a:pt x="5028007" y="4480726"/>
                </a:lnTo>
                <a:close/>
                <a:moveTo>
                  <a:pt x="1188244" y="4413243"/>
                </a:moveTo>
                <a:lnTo>
                  <a:pt x="1191815" y="4413640"/>
                </a:lnTo>
                <a:lnTo>
                  <a:pt x="1194990" y="4414434"/>
                </a:lnTo>
                <a:lnTo>
                  <a:pt x="1197372" y="4416021"/>
                </a:lnTo>
                <a:lnTo>
                  <a:pt x="1199356" y="4417609"/>
                </a:lnTo>
                <a:lnTo>
                  <a:pt x="1201340" y="4419593"/>
                </a:lnTo>
                <a:lnTo>
                  <a:pt x="1202928" y="4421578"/>
                </a:lnTo>
                <a:lnTo>
                  <a:pt x="1205309" y="4426340"/>
                </a:lnTo>
                <a:lnTo>
                  <a:pt x="1207690" y="4431500"/>
                </a:lnTo>
                <a:lnTo>
                  <a:pt x="1208881" y="4436659"/>
                </a:lnTo>
                <a:lnTo>
                  <a:pt x="1210865" y="4441819"/>
                </a:lnTo>
                <a:lnTo>
                  <a:pt x="1212850" y="4446581"/>
                </a:lnTo>
                <a:lnTo>
                  <a:pt x="1206897" y="4444597"/>
                </a:lnTo>
                <a:lnTo>
                  <a:pt x="1201340" y="4442216"/>
                </a:lnTo>
                <a:lnTo>
                  <a:pt x="1196578" y="4439041"/>
                </a:lnTo>
                <a:lnTo>
                  <a:pt x="1193006" y="4435865"/>
                </a:lnTo>
                <a:lnTo>
                  <a:pt x="1191022" y="4433484"/>
                </a:lnTo>
                <a:lnTo>
                  <a:pt x="1189831" y="4431103"/>
                </a:lnTo>
                <a:lnTo>
                  <a:pt x="1189037" y="4428722"/>
                </a:lnTo>
                <a:lnTo>
                  <a:pt x="1187847" y="4426340"/>
                </a:lnTo>
                <a:lnTo>
                  <a:pt x="1187450" y="4423165"/>
                </a:lnTo>
                <a:lnTo>
                  <a:pt x="1187450" y="4419990"/>
                </a:lnTo>
                <a:lnTo>
                  <a:pt x="1187847" y="4416418"/>
                </a:lnTo>
                <a:close/>
                <a:moveTo>
                  <a:pt x="4676181" y="4375144"/>
                </a:moveTo>
                <a:lnTo>
                  <a:pt x="4682679" y="4375536"/>
                </a:lnTo>
                <a:lnTo>
                  <a:pt x="4684304" y="4378283"/>
                </a:lnTo>
                <a:lnTo>
                  <a:pt x="4684707" y="4380638"/>
                </a:lnTo>
                <a:lnTo>
                  <a:pt x="4684707" y="4382992"/>
                </a:lnTo>
                <a:lnTo>
                  <a:pt x="4683897" y="4384954"/>
                </a:lnTo>
                <a:lnTo>
                  <a:pt x="4682679" y="4386916"/>
                </a:lnTo>
                <a:lnTo>
                  <a:pt x="4681054" y="4389663"/>
                </a:lnTo>
                <a:lnTo>
                  <a:pt x="4678210" y="4393195"/>
                </a:lnTo>
                <a:lnTo>
                  <a:pt x="4674963" y="4396334"/>
                </a:lnTo>
                <a:lnTo>
                  <a:pt x="4674556" y="4397904"/>
                </a:lnTo>
                <a:lnTo>
                  <a:pt x="4674556" y="4399474"/>
                </a:lnTo>
                <a:lnTo>
                  <a:pt x="4674963" y="4400651"/>
                </a:lnTo>
                <a:lnTo>
                  <a:pt x="4676587" y="4401436"/>
                </a:lnTo>
                <a:lnTo>
                  <a:pt x="4679023" y="4402613"/>
                </a:lnTo>
                <a:lnTo>
                  <a:pt x="4683084" y="4403398"/>
                </a:lnTo>
                <a:lnTo>
                  <a:pt x="4680240" y="4406929"/>
                </a:lnTo>
                <a:lnTo>
                  <a:pt x="4676992" y="4408892"/>
                </a:lnTo>
                <a:lnTo>
                  <a:pt x="4674963" y="4410069"/>
                </a:lnTo>
                <a:lnTo>
                  <a:pt x="4672932" y="4409284"/>
                </a:lnTo>
                <a:lnTo>
                  <a:pt x="4671307" y="4408499"/>
                </a:lnTo>
                <a:lnTo>
                  <a:pt x="4669683" y="4406929"/>
                </a:lnTo>
                <a:lnTo>
                  <a:pt x="4667246" y="4401828"/>
                </a:lnTo>
                <a:lnTo>
                  <a:pt x="4664809" y="4395942"/>
                </a:lnTo>
                <a:lnTo>
                  <a:pt x="4663185" y="4393587"/>
                </a:lnTo>
                <a:lnTo>
                  <a:pt x="4661155" y="4391233"/>
                </a:lnTo>
                <a:lnTo>
                  <a:pt x="4659123" y="4388486"/>
                </a:lnTo>
                <a:lnTo>
                  <a:pt x="4656689" y="4387701"/>
                </a:lnTo>
                <a:lnTo>
                  <a:pt x="4653440" y="4386524"/>
                </a:lnTo>
                <a:lnTo>
                  <a:pt x="4649784" y="4386916"/>
                </a:lnTo>
                <a:lnTo>
                  <a:pt x="4651408" y="4383777"/>
                </a:lnTo>
                <a:lnTo>
                  <a:pt x="4653440" y="4381030"/>
                </a:lnTo>
                <a:lnTo>
                  <a:pt x="4655875" y="4378675"/>
                </a:lnTo>
                <a:lnTo>
                  <a:pt x="4659938" y="4377106"/>
                </a:lnTo>
                <a:lnTo>
                  <a:pt x="4664809" y="4376321"/>
                </a:lnTo>
                <a:lnTo>
                  <a:pt x="4669683" y="4375536"/>
                </a:lnTo>
                <a:close/>
                <a:moveTo>
                  <a:pt x="4962520" y="4351332"/>
                </a:moveTo>
                <a:lnTo>
                  <a:pt x="4985198" y="4351332"/>
                </a:lnTo>
                <a:lnTo>
                  <a:pt x="4985954" y="4354470"/>
                </a:lnTo>
                <a:lnTo>
                  <a:pt x="4986333" y="4356823"/>
                </a:lnTo>
                <a:lnTo>
                  <a:pt x="4986333" y="4359569"/>
                </a:lnTo>
                <a:lnTo>
                  <a:pt x="4985954" y="4361530"/>
                </a:lnTo>
                <a:lnTo>
                  <a:pt x="4984821" y="4363491"/>
                </a:lnTo>
                <a:lnTo>
                  <a:pt x="4984065" y="4365060"/>
                </a:lnTo>
                <a:lnTo>
                  <a:pt x="4981420" y="4367805"/>
                </a:lnTo>
                <a:lnTo>
                  <a:pt x="4979152" y="4371335"/>
                </a:lnTo>
                <a:lnTo>
                  <a:pt x="4978018" y="4372904"/>
                </a:lnTo>
                <a:lnTo>
                  <a:pt x="4977641" y="4374865"/>
                </a:lnTo>
                <a:lnTo>
                  <a:pt x="4977261" y="4376826"/>
                </a:lnTo>
                <a:lnTo>
                  <a:pt x="4976884" y="4379179"/>
                </a:lnTo>
                <a:lnTo>
                  <a:pt x="4977261" y="4381925"/>
                </a:lnTo>
                <a:lnTo>
                  <a:pt x="4978018" y="4384670"/>
                </a:lnTo>
                <a:lnTo>
                  <a:pt x="4973105" y="4384278"/>
                </a:lnTo>
                <a:lnTo>
                  <a:pt x="4968946" y="4383886"/>
                </a:lnTo>
                <a:lnTo>
                  <a:pt x="4966300" y="4382709"/>
                </a:lnTo>
                <a:lnTo>
                  <a:pt x="4964789" y="4381140"/>
                </a:lnTo>
                <a:lnTo>
                  <a:pt x="4964410" y="4379179"/>
                </a:lnTo>
                <a:lnTo>
                  <a:pt x="4964410" y="4377218"/>
                </a:lnTo>
                <a:lnTo>
                  <a:pt x="4964410" y="4375257"/>
                </a:lnTo>
                <a:lnTo>
                  <a:pt x="4965166" y="4372904"/>
                </a:lnTo>
                <a:lnTo>
                  <a:pt x="4967056" y="4367805"/>
                </a:lnTo>
                <a:lnTo>
                  <a:pt x="4968189" y="4365060"/>
                </a:lnTo>
                <a:lnTo>
                  <a:pt x="4968189" y="4362314"/>
                </a:lnTo>
                <a:lnTo>
                  <a:pt x="4968189" y="4359569"/>
                </a:lnTo>
                <a:lnTo>
                  <a:pt x="4967056" y="4356823"/>
                </a:lnTo>
                <a:lnTo>
                  <a:pt x="4965166" y="4354078"/>
                </a:lnTo>
                <a:close/>
                <a:moveTo>
                  <a:pt x="4870696" y="4319582"/>
                </a:moveTo>
                <a:lnTo>
                  <a:pt x="4874228" y="4319582"/>
                </a:lnTo>
                <a:lnTo>
                  <a:pt x="4877761" y="4319975"/>
                </a:lnTo>
                <a:lnTo>
                  <a:pt x="4880898" y="4321941"/>
                </a:lnTo>
                <a:lnTo>
                  <a:pt x="4883647" y="4324692"/>
                </a:lnTo>
                <a:lnTo>
                  <a:pt x="4886785" y="4327444"/>
                </a:lnTo>
                <a:lnTo>
                  <a:pt x="4888747" y="4330982"/>
                </a:lnTo>
                <a:lnTo>
                  <a:pt x="4890709" y="4334913"/>
                </a:lnTo>
                <a:lnTo>
                  <a:pt x="4891493" y="4338844"/>
                </a:lnTo>
                <a:lnTo>
                  <a:pt x="4892670" y="4343954"/>
                </a:lnTo>
                <a:lnTo>
                  <a:pt x="4892670" y="4348671"/>
                </a:lnTo>
                <a:lnTo>
                  <a:pt x="4891493" y="4353388"/>
                </a:lnTo>
                <a:lnTo>
                  <a:pt x="4890317" y="4358106"/>
                </a:lnTo>
                <a:lnTo>
                  <a:pt x="4887571" y="4360464"/>
                </a:lnTo>
                <a:lnTo>
                  <a:pt x="4885609" y="4360857"/>
                </a:lnTo>
                <a:lnTo>
                  <a:pt x="4885217" y="4360857"/>
                </a:lnTo>
                <a:lnTo>
                  <a:pt x="4884039" y="4360464"/>
                </a:lnTo>
                <a:lnTo>
                  <a:pt x="4883647" y="4358892"/>
                </a:lnTo>
                <a:lnTo>
                  <a:pt x="4882860" y="4356533"/>
                </a:lnTo>
                <a:lnTo>
                  <a:pt x="4882860" y="4353388"/>
                </a:lnTo>
                <a:lnTo>
                  <a:pt x="4881684" y="4345920"/>
                </a:lnTo>
                <a:lnTo>
                  <a:pt x="4880898" y="4341989"/>
                </a:lnTo>
                <a:lnTo>
                  <a:pt x="4879722" y="4338058"/>
                </a:lnTo>
                <a:lnTo>
                  <a:pt x="4878152" y="4334520"/>
                </a:lnTo>
                <a:lnTo>
                  <a:pt x="4876190" y="4331768"/>
                </a:lnTo>
                <a:lnTo>
                  <a:pt x="4874620" y="4330589"/>
                </a:lnTo>
                <a:lnTo>
                  <a:pt x="4873444" y="4329410"/>
                </a:lnTo>
                <a:lnTo>
                  <a:pt x="4871482" y="4329017"/>
                </a:lnTo>
                <a:lnTo>
                  <a:pt x="4869127" y="4328623"/>
                </a:lnTo>
                <a:lnTo>
                  <a:pt x="4866771" y="4328623"/>
                </a:lnTo>
                <a:lnTo>
                  <a:pt x="4864417" y="4328623"/>
                </a:lnTo>
                <a:lnTo>
                  <a:pt x="4861279" y="4329017"/>
                </a:lnTo>
                <a:lnTo>
                  <a:pt x="4857746" y="4330196"/>
                </a:lnTo>
                <a:lnTo>
                  <a:pt x="4860885" y="4325479"/>
                </a:lnTo>
                <a:lnTo>
                  <a:pt x="4864417" y="4322727"/>
                </a:lnTo>
                <a:lnTo>
                  <a:pt x="4867165" y="4320762"/>
                </a:lnTo>
                <a:close/>
                <a:moveTo>
                  <a:pt x="4997218" y="4260844"/>
                </a:moveTo>
                <a:lnTo>
                  <a:pt x="5001754" y="4260844"/>
                </a:lnTo>
                <a:lnTo>
                  <a:pt x="5004779" y="4261620"/>
                </a:lnTo>
                <a:lnTo>
                  <a:pt x="5007804" y="4262395"/>
                </a:lnTo>
                <a:lnTo>
                  <a:pt x="5010070" y="4263945"/>
                </a:lnTo>
                <a:lnTo>
                  <a:pt x="5011960" y="4265884"/>
                </a:lnTo>
                <a:lnTo>
                  <a:pt x="5013473" y="4267822"/>
                </a:lnTo>
                <a:lnTo>
                  <a:pt x="5014606" y="4270148"/>
                </a:lnTo>
                <a:lnTo>
                  <a:pt x="5015362" y="4272861"/>
                </a:lnTo>
                <a:lnTo>
                  <a:pt x="5016119" y="4275187"/>
                </a:lnTo>
                <a:lnTo>
                  <a:pt x="5016496" y="4281777"/>
                </a:lnTo>
                <a:lnTo>
                  <a:pt x="5016119" y="4294182"/>
                </a:lnTo>
                <a:lnTo>
                  <a:pt x="5013473" y="4293795"/>
                </a:lnTo>
                <a:lnTo>
                  <a:pt x="5011960" y="4293019"/>
                </a:lnTo>
                <a:lnTo>
                  <a:pt x="5010826" y="4291856"/>
                </a:lnTo>
                <a:lnTo>
                  <a:pt x="5010070" y="4290306"/>
                </a:lnTo>
                <a:lnTo>
                  <a:pt x="5009315" y="4286429"/>
                </a:lnTo>
                <a:lnTo>
                  <a:pt x="5008180" y="4282940"/>
                </a:lnTo>
                <a:lnTo>
                  <a:pt x="5007425" y="4281002"/>
                </a:lnTo>
                <a:lnTo>
                  <a:pt x="5006291" y="4280227"/>
                </a:lnTo>
                <a:lnTo>
                  <a:pt x="5005534" y="4279839"/>
                </a:lnTo>
                <a:lnTo>
                  <a:pt x="5004024" y="4279839"/>
                </a:lnTo>
                <a:lnTo>
                  <a:pt x="5002511" y="4280227"/>
                </a:lnTo>
                <a:lnTo>
                  <a:pt x="5001754" y="4281002"/>
                </a:lnTo>
                <a:lnTo>
                  <a:pt x="5000999" y="4282165"/>
                </a:lnTo>
                <a:lnTo>
                  <a:pt x="5000620" y="4282940"/>
                </a:lnTo>
                <a:lnTo>
                  <a:pt x="4998730" y="4282553"/>
                </a:lnTo>
                <a:lnTo>
                  <a:pt x="4997218" y="4282165"/>
                </a:lnTo>
                <a:lnTo>
                  <a:pt x="4996464" y="4281002"/>
                </a:lnTo>
                <a:lnTo>
                  <a:pt x="4995328" y="4280227"/>
                </a:lnTo>
                <a:lnTo>
                  <a:pt x="4993817" y="4277513"/>
                </a:lnTo>
                <a:lnTo>
                  <a:pt x="4993438" y="4274800"/>
                </a:lnTo>
                <a:lnTo>
                  <a:pt x="4993062" y="4267822"/>
                </a:lnTo>
                <a:lnTo>
                  <a:pt x="4993062" y="4264333"/>
                </a:lnTo>
                <a:lnTo>
                  <a:pt x="4992682" y="4261620"/>
                </a:lnTo>
                <a:close/>
                <a:moveTo>
                  <a:pt x="4855366" y="4176707"/>
                </a:moveTo>
                <a:lnTo>
                  <a:pt x="4859730" y="4177501"/>
                </a:lnTo>
                <a:lnTo>
                  <a:pt x="4863302" y="4178295"/>
                </a:lnTo>
                <a:lnTo>
                  <a:pt x="4866874" y="4179485"/>
                </a:lnTo>
                <a:lnTo>
                  <a:pt x="4869255" y="4181470"/>
                </a:lnTo>
                <a:lnTo>
                  <a:pt x="4871636" y="4183454"/>
                </a:lnTo>
                <a:lnTo>
                  <a:pt x="4872829" y="4185835"/>
                </a:lnTo>
                <a:lnTo>
                  <a:pt x="4874019" y="4189011"/>
                </a:lnTo>
                <a:lnTo>
                  <a:pt x="4874813" y="4191392"/>
                </a:lnTo>
                <a:lnTo>
                  <a:pt x="4876003" y="4197742"/>
                </a:lnTo>
                <a:lnTo>
                  <a:pt x="4876795" y="4204489"/>
                </a:lnTo>
                <a:lnTo>
                  <a:pt x="4877987" y="4210839"/>
                </a:lnTo>
                <a:lnTo>
                  <a:pt x="4879178" y="4213617"/>
                </a:lnTo>
                <a:lnTo>
                  <a:pt x="4879973" y="4216395"/>
                </a:lnTo>
                <a:lnTo>
                  <a:pt x="4848221" y="4216395"/>
                </a:lnTo>
                <a:lnTo>
                  <a:pt x="4849808" y="4214808"/>
                </a:lnTo>
                <a:lnTo>
                  <a:pt x="4851395" y="4213617"/>
                </a:lnTo>
                <a:lnTo>
                  <a:pt x="4852985" y="4211633"/>
                </a:lnTo>
                <a:lnTo>
                  <a:pt x="4853777" y="4209251"/>
                </a:lnTo>
                <a:lnTo>
                  <a:pt x="4855366" y="4204886"/>
                </a:lnTo>
                <a:lnTo>
                  <a:pt x="4855761" y="4199726"/>
                </a:lnTo>
                <a:lnTo>
                  <a:pt x="4855761" y="4194567"/>
                </a:lnTo>
                <a:lnTo>
                  <a:pt x="4855761" y="4188217"/>
                </a:lnTo>
                <a:close/>
                <a:moveTo>
                  <a:pt x="1181752" y="4025892"/>
                </a:moveTo>
                <a:lnTo>
                  <a:pt x="1184998" y="4025892"/>
                </a:lnTo>
                <a:lnTo>
                  <a:pt x="1187432" y="4026695"/>
                </a:lnTo>
                <a:lnTo>
                  <a:pt x="1189055" y="4028299"/>
                </a:lnTo>
                <a:lnTo>
                  <a:pt x="1189866" y="4029904"/>
                </a:lnTo>
                <a:lnTo>
                  <a:pt x="1190677" y="4032311"/>
                </a:lnTo>
                <a:lnTo>
                  <a:pt x="1190677" y="4035119"/>
                </a:lnTo>
                <a:lnTo>
                  <a:pt x="1189866" y="4039932"/>
                </a:lnTo>
                <a:lnTo>
                  <a:pt x="1189866" y="4042740"/>
                </a:lnTo>
                <a:lnTo>
                  <a:pt x="1189866" y="4045147"/>
                </a:lnTo>
                <a:lnTo>
                  <a:pt x="1191083" y="4047153"/>
                </a:lnTo>
                <a:lnTo>
                  <a:pt x="1191895" y="4049159"/>
                </a:lnTo>
                <a:lnTo>
                  <a:pt x="1193923" y="4050362"/>
                </a:lnTo>
                <a:lnTo>
                  <a:pt x="1197169" y="4050763"/>
                </a:lnTo>
                <a:lnTo>
                  <a:pt x="1201226" y="4050362"/>
                </a:lnTo>
                <a:lnTo>
                  <a:pt x="1206500" y="4048758"/>
                </a:lnTo>
                <a:lnTo>
                  <a:pt x="1201226" y="4051566"/>
                </a:lnTo>
                <a:lnTo>
                  <a:pt x="1197169" y="4054374"/>
                </a:lnTo>
                <a:lnTo>
                  <a:pt x="1193923" y="4056780"/>
                </a:lnTo>
                <a:lnTo>
                  <a:pt x="1191489" y="4059187"/>
                </a:lnTo>
                <a:lnTo>
                  <a:pt x="1189460" y="4061995"/>
                </a:lnTo>
                <a:lnTo>
                  <a:pt x="1188243" y="4064402"/>
                </a:lnTo>
                <a:lnTo>
                  <a:pt x="1187432" y="4067611"/>
                </a:lnTo>
                <a:lnTo>
                  <a:pt x="1187026" y="4070018"/>
                </a:lnTo>
                <a:lnTo>
                  <a:pt x="1186215" y="4076035"/>
                </a:lnTo>
                <a:lnTo>
                  <a:pt x="1185809" y="4083256"/>
                </a:lnTo>
                <a:lnTo>
                  <a:pt x="1185403" y="4091279"/>
                </a:lnTo>
                <a:lnTo>
                  <a:pt x="1184186" y="4095692"/>
                </a:lnTo>
                <a:lnTo>
                  <a:pt x="1182969" y="4100505"/>
                </a:lnTo>
                <a:lnTo>
                  <a:pt x="1180129" y="4100104"/>
                </a:lnTo>
                <a:lnTo>
                  <a:pt x="1177695" y="4098901"/>
                </a:lnTo>
                <a:lnTo>
                  <a:pt x="1176072" y="4097697"/>
                </a:lnTo>
                <a:lnTo>
                  <a:pt x="1174449" y="4096494"/>
                </a:lnTo>
                <a:lnTo>
                  <a:pt x="1173232" y="4094889"/>
                </a:lnTo>
                <a:lnTo>
                  <a:pt x="1172015" y="4093285"/>
                </a:lnTo>
                <a:lnTo>
                  <a:pt x="1170392" y="4089273"/>
                </a:lnTo>
                <a:lnTo>
                  <a:pt x="1169987" y="4085262"/>
                </a:lnTo>
                <a:lnTo>
                  <a:pt x="1170392" y="4080448"/>
                </a:lnTo>
                <a:lnTo>
                  <a:pt x="1171610" y="4075634"/>
                </a:lnTo>
                <a:lnTo>
                  <a:pt x="1172421" y="4070018"/>
                </a:lnTo>
                <a:lnTo>
                  <a:pt x="1176072" y="4058786"/>
                </a:lnTo>
                <a:lnTo>
                  <a:pt x="1179724" y="4047554"/>
                </a:lnTo>
                <a:lnTo>
                  <a:pt x="1180941" y="4041537"/>
                </a:lnTo>
                <a:lnTo>
                  <a:pt x="1181752" y="4036322"/>
                </a:lnTo>
                <a:lnTo>
                  <a:pt x="1181752" y="4031107"/>
                </a:lnTo>
                <a:close/>
                <a:moveTo>
                  <a:pt x="5019670" y="4017957"/>
                </a:moveTo>
                <a:lnTo>
                  <a:pt x="5024432" y="4019522"/>
                </a:lnTo>
                <a:lnTo>
                  <a:pt x="5028800" y="4021479"/>
                </a:lnTo>
                <a:lnTo>
                  <a:pt x="5032769" y="4023435"/>
                </a:lnTo>
                <a:lnTo>
                  <a:pt x="5036341" y="4026174"/>
                </a:lnTo>
                <a:lnTo>
                  <a:pt x="5039514" y="4028522"/>
                </a:lnTo>
                <a:lnTo>
                  <a:pt x="5042294" y="4031652"/>
                </a:lnTo>
                <a:lnTo>
                  <a:pt x="5045071" y="4034783"/>
                </a:lnTo>
                <a:lnTo>
                  <a:pt x="5047056" y="4038304"/>
                </a:lnTo>
                <a:lnTo>
                  <a:pt x="5048247" y="4041826"/>
                </a:lnTo>
                <a:lnTo>
                  <a:pt x="5049834" y="4045739"/>
                </a:lnTo>
                <a:lnTo>
                  <a:pt x="5051421" y="4049652"/>
                </a:lnTo>
                <a:lnTo>
                  <a:pt x="5051818" y="4054347"/>
                </a:lnTo>
                <a:lnTo>
                  <a:pt x="5053008" y="4063738"/>
                </a:lnTo>
                <a:lnTo>
                  <a:pt x="5052611" y="4073520"/>
                </a:lnTo>
                <a:lnTo>
                  <a:pt x="5043879" y="4060216"/>
                </a:lnTo>
                <a:lnTo>
                  <a:pt x="5035545" y="4046130"/>
                </a:lnTo>
                <a:lnTo>
                  <a:pt x="5027210" y="4032435"/>
                </a:lnTo>
                <a:lnTo>
                  <a:pt x="5023244" y="4025392"/>
                </a:lnTo>
                <a:close/>
                <a:moveTo>
                  <a:pt x="4970458" y="3938582"/>
                </a:moveTo>
                <a:lnTo>
                  <a:pt x="4975267" y="3938582"/>
                </a:lnTo>
                <a:lnTo>
                  <a:pt x="4978474" y="3938986"/>
                </a:lnTo>
                <a:lnTo>
                  <a:pt x="4981279" y="3940198"/>
                </a:lnTo>
                <a:lnTo>
                  <a:pt x="4983281" y="3941409"/>
                </a:lnTo>
                <a:lnTo>
                  <a:pt x="4984884" y="3943428"/>
                </a:lnTo>
                <a:lnTo>
                  <a:pt x="4986087" y="3945851"/>
                </a:lnTo>
                <a:lnTo>
                  <a:pt x="4988091" y="3950698"/>
                </a:lnTo>
                <a:lnTo>
                  <a:pt x="4990095" y="3955947"/>
                </a:lnTo>
                <a:lnTo>
                  <a:pt x="4992498" y="3958371"/>
                </a:lnTo>
                <a:lnTo>
                  <a:pt x="4994502" y="3960390"/>
                </a:lnTo>
                <a:lnTo>
                  <a:pt x="4997309" y="3962409"/>
                </a:lnTo>
                <a:lnTo>
                  <a:pt x="5000913" y="3964428"/>
                </a:lnTo>
                <a:lnTo>
                  <a:pt x="5005323" y="3966044"/>
                </a:lnTo>
                <a:lnTo>
                  <a:pt x="5011734" y="3967255"/>
                </a:lnTo>
                <a:lnTo>
                  <a:pt x="5011734" y="3978159"/>
                </a:lnTo>
                <a:lnTo>
                  <a:pt x="5009730" y="3978159"/>
                </a:lnTo>
                <a:lnTo>
                  <a:pt x="5007326" y="3978159"/>
                </a:lnTo>
                <a:lnTo>
                  <a:pt x="5006524" y="3978966"/>
                </a:lnTo>
                <a:lnTo>
                  <a:pt x="5005323" y="3979774"/>
                </a:lnTo>
                <a:lnTo>
                  <a:pt x="5004520" y="3980986"/>
                </a:lnTo>
                <a:lnTo>
                  <a:pt x="5004520" y="3981793"/>
                </a:lnTo>
                <a:lnTo>
                  <a:pt x="5004120" y="3984620"/>
                </a:lnTo>
                <a:lnTo>
                  <a:pt x="4999310" y="3978966"/>
                </a:lnTo>
                <a:lnTo>
                  <a:pt x="4994903" y="3973313"/>
                </a:lnTo>
                <a:lnTo>
                  <a:pt x="4984884" y="3963217"/>
                </a:lnTo>
                <a:lnTo>
                  <a:pt x="4980077" y="3957563"/>
                </a:lnTo>
                <a:lnTo>
                  <a:pt x="4976068" y="3951909"/>
                </a:lnTo>
                <a:lnTo>
                  <a:pt x="4973264" y="3945851"/>
                </a:lnTo>
                <a:lnTo>
                  <a:pt x="4971662" y="3942217"/>
                </a:lnTo>
                <a:close/>
                <a:moveTo>
                  <a:pt x="4666026" y="3902069"/>
                </a:moveTo>
                <a:lnTo>
                  <a:pt x="4671187" y="3904395"/>
                </a:lnTo>
                <a:lnTo>
                  <a:pt x="4673766" y="3905558"/>
                </a:lnTo>
                <a:lnTo>
                  <a:pt x="4675608" y="3905946"/>
                </a:lnTo>
                <a:lnTo>
                  <a:pt x="4677453" y="3905946"/>
                </a:lnTo>
                <a:lnTo>
                  <a:pt x="4679295" y="3905558"/>
                </a:lnTo>
                <a:lnTo>
                  <a:pt x="4680032" y="3904008"/>
                </a:lnTo>
                <a:lnTo>
                  <a:pt x="4681137" y="3902069"/>
                </a:lnTo>
                <a:lnTo>
                  <a:pt x="4683348" y="3902457"/>
                </a:lnTo>
                <a:lnTo>
                  <a:pt x="4685190" y="3904008"/>
                </a:lnTo>
                <a:lnTo>
                  <a:pt x="4685560" y="3905170"/>
                </a:lnTo>
                <a:lnTo>
                  <a:pt x="4686296" y="3907109"/>
                </a:lnTo>
                <a:lnTo>
                  <a:pt x="4685560" y="3908272"/>
                </a:lnTo>
                <a:lnTo>
                  <a:pt x="4684822" y="3910598"/>
                </a:lnTo>
                <a:lnTo>
                  <a:pt x="4681875" y="3915249"/>
                </a:lnTo>
                <a:lnTo>
                  <a:pt x="4678559" y="3920289"/>
                </a:lnTo>
                <a:lnTo>
                  <a:pt x="4675979" y="3924941"/>
                </a:lnTo>
                <a:lnTo>
                  <a:pt x="4674872" y="3928042"/>
                </a:lnTo>
                <a:lnTo>
                  <a:pt x="4674135" y="3930368"/>
                </a:lnTo>
                <a:lnTo>
                  <a:pt x="4674135" y="3933081"/>
                </a:lnTo>
                <a:lnTo>
                  <a:pt x="4674135" y="3935407"/>
                </a:lnTo>
                <a:lnTo>
                  <a:pt x="4671187" y="3935020"/>
                </a:lnTo>
                <a:lnTo>
                  <a:pt x="4669344" y="3933857"/>
                </a:lnTo>
                <a:lnTo>
                  <a:pt x="4667500" y="3933081"/>
                </a:lnTo>
                <a:lnTo>
                  <a:pt x="4666765" y="3931143"/>
                </a:lnTo>
                <a:lnTo>
                  <a:pt x="4666026" y="3929205"/>
                </a:lnTo>
                <a:lnTo>
                  <a:pt x="4665659" y="3926879"/>
                </a:lnTo>
                <a:lnTo>
                  <a:pt x="4665659" y="3922227"/>
                </a:lnTo>
                <a:lnTo>
                  <a:pt x="4667133" y="3911373"/>
                </a:lnTo>
                <a:lnTo>
                  <a:pt x="4667133" y="3906333"/>
                </a:lnTo>
                <a:lnTo>
                  <a:pt x="4666765" y="3904008"/>
                </a:lnTo>
                <a:close/>
                <a:moveTo>
                  <a:pt x="4802452" y="3494081"/>
                </a:moveTo>
                <a:lnTo>
                  <a:pt x="4804797" y="3497634"/>
                </a:lnTo>
                <a:lnTo>
                  <a:pt x="4806752" y="3501186"/>
                </a:lnTo>
                <a:lnTo>
                  <a:pt x="4808705" y="3505528"/>
                </a:lnTo>
                <a:lnTo>
                  <a:pt x="4809877" y="3509476"/>
                </a:lnTo>
                <a:lnTo>
                  <a:pt x="4811832" y="3518949"/>
                </a:lnTo>
                <a:lnTo>
                  <a:pt x="4813003" y="3529212"/>
                </a:lnTo>
                <a:lnTo>
                  <a:pt x="4814175" y="3539080"/>
                </a:lnTo>
                <a:lnTo>
                  <a:pt x="4814959" y="3548554"/>
                </a:lnTo>
                <a:lnTo>
                  <a:pt x="4816520" y="3558027"/>
                </a:lnTo>
                <a:lnTo>
                  <a:pt x="4818085" y="3562369"/>
                </a:lnTo>
                <a:lnTo>
                  <a:pt x="4819646" y="3567106"/>
                </a:lnTo>
                <a:lnTo>
                  <a:pt x="4814175" y="3559606"/>
                </a:lnTo>
                <a:lnTo>
                  <a:pt x="4808316" y="3551712"/>
                </a:lnTo>
                <a:lnTo>
                  <a:pt x="4802844" y="3542633"/>
                </a:lnTo>
                <a:lnTo>
                  <a:pt x="4800108" y="3537896"/>
                </a:lnTo>
                <a:lnTo>
                  <a:pt x="4797764" y="3533159"/>
                </a:lnTo>
                <a:lnTo>
                  <a:pt x="4796201" y="3528028"/>
                </a:lnTo>
                <a:lnTo>
                  <a:pt x="4795030" y="3522897"/>
                </a:lnTo>
                <a:lnTo>
                  <a:pt x="4794247" y="3518160"/>
                </a:lnTo>
                <a:lnTo>
                  <a:pt x="4794247" y="3513028"/>
                </a:lnTo>
                <a:lnTo>
                  <a:pt x="4795030" y="3508292"/>
                </a:lnTo>
                <a:lnTo>
                  <a:pt x="4796201" y="3503160"/>
                </a:lnTo>
                <a:lnTo>
                  <a:pt x="4798936" y="3498818"/>
                </a:lnTo>
                <a:close/>
                <a:moveTo>
                  <a:pt x="4842667" y="3487731"/>
                </a:moveTo>
                <a:lnTo>
                  <a:pt x="4850604" y="3488118"/>
                </a:lnTo>
                <a:lnTo>
                  <a:pt x="4849015" y="3491596"/>
                </a:lnTo>
                <a:lnTo>
                  <a:pt x="4847427" y="3494302"/>
                </a:lnTo>
                <a:lnTo>
                  <a:pt x="4844252" y="3501260"/>
                </a:lnTo>
                <a:lnTo>
                  <a:pt x="4841079" y="3508217"/>
                </a:lnTo>
                <a:lnTo>
                  <a:pt x="4839491" y="3510923"/>
                </a:lnTo>
                <a:lnTo>
                  <a:pt x="4839093" y="3514015"/>
                </a:lnTo>
                <a:lnTo>
                  <a:pt x="4839093" y="3516334"/>
                </a:lnTo>
                <a:lnTo>
                  <a:pt x="4839491" y="3519040"/>
                </a:lnTo>
                <a:lnTo>
                  <a:pt x="4841079" y="3521359"/>
                </a:lnTo>
                <a:lnTo>
                  <a:pt x="4843459" y="3522905"/>
                </a:lnTo>
                <a:lnTo>
                  <a:pt x="4847427" y="3524451"/>
                </a:lnTo>
                <a:lnTo>
                  <a:pt x="4852587" y="3525610"/>
                </a:lnTo>
                <a:lnTo>
                  <a:pt x="4858938" y="3526383"/>
                </a:lnTo>
                <a:lnTo>
                  <a:pt x="4867272" y="3526383"/>
                </a:lnTo>
                <a:lnTo>
                  <a:pt x="4866479" y="3527543"/>
                </a:lnTo>
                <a:lnTo>
                  <a:pt x="4865686" y="3528703"/>
                </a:lnTo>
                <a:lnTo>
                  <a:pt x="4864494" y="3529476"/>
                </a:lnTo>
                <a:lnTo>
                  <a:pt x="4863302" y="3530249"/>
                </a:lnTo>
                <a:lnTo>
                  <a:pt x="4858938" y="3531022"/>
                </a:lnTo>
                <a:lnTo>
                  <a:pt x="4854968" y="3531795"/>
                </a:lnTo>
                <a:lnTo>
                  <a:pt x="4845047" y="3531795"/>
                </a:lnTo>
                <a:lnTo>
                  <a:pt x="4835521" y="3532181"/>
                </a:lnTo>
                <a:lnTo>
                  <a:pt x="4835521" y="3529089"/>
                </a:lnTo>
                <a:lnTo>
                  <a:pt x="4835125" y="3525610"/>
                </a:lnTo>
                <a:lnTo>
                  <a:pt x="4833538" y="3522132"/>
                </a:lnTo>
                <a:lnTo>
                  <a:pt x="4831949" y="3518266"/>
                </a:lnTo>
                <a:lnTo>
                  <a:pt x="4829172" y="3510536"/>
                </a:lnTo>
                <a:lnTo>
                  <a:pt x="4827585" y="3506671"/>
                </a:lnTo>
                <a:lnTo>
                  <a:pt x="4826394" y="3502806"/>
                </a:lnTo>
                <a:lnTo>
                  <a:pt x="4825997" y="3499327"/>
                </a:lnTo>
                <a:lnTo>
                  <a:pt x="4825997" y="3495848"/>
                </a:lnTo>
                <a:lnTo>
                  <a:pt x="4827187" y="3493529"/>
                </a:lnTo>
                <a:lnTo>
                  <a:pt x="4827585" y="3491983"/>
                </a:lnTo>
                <a:lnTo>
                  <a:pt x="4829172" y="3491210"/>
                </a:lnTo>
                <a:lnTo>
                  <a:pt x="4829965" y="3490050"/>
                </a:lnTo>
                <a:lnTo>
                  <a:pt x="4831949" y="3488891"/>
                </a:lnTo>
                <a:lnTo>
                  <a:pt x="4836713" y="3488118"/>
                </a:lnTo>
                <a:close/>
                <a:moveTo>
                  <a:pt x="5018277" y="3463918"/>
                </a:moveTo>
                <a:lnTo>
                  <a:pt x="5023497" y="3467178"/>
                </a:lnTo>
                <a:lnTo>
                  <a:pt x="5027515" y="3472067"/>
                </a:lnTo>
                <a:lnTo>
                  <a:pt x="5030728" y="3476956"/>
                </a:lnTo>
                <a:lnTo>
                  <a:pt x="5032736" y="3482659"/>
                </a:lnTo>
                <a:lnTo>
                  <a:pt x="5034744" y="3488771"/>
                </a:lnTo>
                <a:lnTo>
                  <a:pt x="5035145" y="3495289"/>
                </a:lnTo>
                <a:lnTo>
                  <a:pt x="5035547" y="3502215"/>
                </a:lnTo>
                <a:lnTo>
                  <a:pt x="5035547" y="3509956"/>
                </a:lnTo>
                <a:lnTo>
                  <a:pt x="5007028" y="3509956"/>
                </a:lnTo>
                <a:lnTo>
                  <a:pt x="5010644" y="3509141"/>
                </a:lnTo>
                <a:lnTo>
                  <a:pt x="5014260" y="3507512"/>
                </a:lnTo>
                <a:lnTo>
                  <a:pt x="5017473" y="3505882"/>
                </a:lnTo>
                <a:lnTo>
                  <a:pt x="5019881" y="3503438"/>
                </a:lnTo>
                <a:lnTo>
                  <a:pt x="5021892" y="3500993"/>
                </a:lnTo>
                <a:lnTo>
                  <a:pt x="5023899" y="3498141"/>
                </a:lnTo>
                <a:lnTo>
                  <a:pt x="5025105" y="3495697"/>
                </a:lnTo>
                <a:lnTo>
                  <a:pt x="5025906" y="3493252"/>
                </a:lnTo>
                <a:lnTo>
                  <a:pt x="5025906" y="3491215"/>
                </a:lnTo>
                <a:lnTo>
                  <a:pt x="5025505" y="3489585"/>
                </a:lnTo>
                <a:lnTo>
                  <a:pt x="5023899" y="3488363"/>
                </a:lnTo>
                <a:lnTo>
                  <a:pt x="5021892" y="3487956"/>
                </a:lnTo>
                <a:lnTo>
                  <a:pt x="5019480" y="3488363"/>
                </a:lnTo>
                <a:lnTo>
                  <a:pt x="5015465" y="3489993"/>
                </a:lnTo>
                <a:lnTo>
                  <a:pt x="5010644" y="3492437"/>
                </a:lnTo>
                <a:lnTo>
                  <a:pt x="5006627" y="3491215"/>
                </a:lnTo>
                <a:lnTo>
                  <a:pt x="5004217" y="3489585"/>
                </a:lnTo>
                <a:lnTo>
                  <a:pt x="5002610" y="3487956"/>
                </a:lnTo>
                <a:lnTo>
                  <a:pt x="5002210" y="3486326"/>
                </a:lnTo>
                <a:lnTo>
                  <a:pt x="5002610" y="3484696"/>
                </a:lnTo>
                <a:lnTo>
                  <a:pt x="5003815" y="3483882"/>
                </a:lnTo>
                <a:lnTo>
                  <a:pt x="5008235" y="3480215"/>
                </a:lnTo>
                <a:lnTo>
                  <a:pt x="5012653" y="3476956"/>
                </a:lnTo>
                <a:lnTo>
                  <a:pt x="5015465" y="3474918"/>
                </a:lnTo>
                <a:lnTo>
                  <a:pt x="5017473" y="3472881"/>
                </a:lnTo>
                <a:lnTo>
                  <a:pt x="5019079" y="3470844"/>
                </a:lnTo>
                <a:lnTo>
                  <a:pt x="5019881" y="3468807"/>
                </a:lnTo>
                <a:lnTo>
                  <a:pt x="5019881" y="3466363"/>
                </a:lnTo>
                <a:close/>
                <a:moveTo>
                  <a:pt x="880660" y="3267073"/>
                </a:moveTo>
                <a:lnTo>
                  <a:pt x="881061" y="3269413"/>
                </a:lnTo>
                <a:lnTo>
                  <a:pt x="880660" y="3272532"/>
                </a:lnTo>
                <a:lnTo>
                  <a:pt x="879458" y="3274869"/>
                </a:lnTo>
                <a:lnTo>
                  <a:pt x="877856" y="3277211"/>
                </a:lnTo>
                <a:lnTo>
                  <a:pt x="875453" y="3280330"/>
                </a:lnTo>
                <a:lnTo>
                  <a:pt x="873049" y="3282279"/>
                </a:lnTo>
                <a:lnTo>
                  <a:pt x="869844" y="3284229"/>
                </a:lnTo>
                <a:lnTo>
                  <a:pt x="867040" y="3286178"/>
                </a:lnTo>
                <a:lnTo>
                  <a:pt x="863435" y="3287740"/>
                </a:lnTo>
                <a:lnTo>
                  <a:pt x="859830" y="3288518"/>
                </a:lnTo>
                <a:lnTo>
                  <a:pt x="856224" y="3289296"/>
                </a:lnTo>
                <a:lnTo>
                  <a:pt x="852619" y="3289296"/>
                </a:lnTo>
                <a:lnTo>
                  <a:pt x="849014" y="3289296"/>
                </a:lnTo>
                <a:lnTo>
                  <a:pt x="846210" y="3287740"/>
                </a:lnTo>
                <a:lnTo>
                  <a:pt x="843005" y="3286178"/>
                </a:lnTo>
                <a:lnTo>
                  <a:pt x="840601" y="3283836"/>
                </a:lnTo>
                <a:lnTo>
                  <a:pt x="838198" y="3283836"/>
                </a:lnTo>
                <a:lnTo>
                  <a:pt x="838598" y="3283451"/>
                </a:lnTo>
                <a:lnTo>
                  <a:pt x="839400" y="3282670"/>
                </a:lnTo>
                <a:lnTo>
                  <a:pt x="850616" y="3279159"/>
                </a:lnTo>
                <a:lnTo>
                  <a:pt x="858628" y="3276817"/>
                </a:lnTo>
                <a:lnTo>
                  <a:pt x="867040" y="3273698"/>
                </a:lnTo>
                <a:lnTo>
                  <a:pt x="874651" y="3270579"/>
                </a:lnTo>
                <a:lnTo>
                  <a:pt x="877856" y="3269022"/>
                </a:lnTo>
                <a:close/>
                <a:moveTo>
                  <a:pt x="5039120" y="3254370"/>
                </a:moveTo>
                <a:lnTo>
                  <a:pt x="5042294" y="3257129"/>
                </a:lnTo>
                <a:lnTo>
                  <a:pt x="5043881" y="3259889"/>
                </a:lnTo>
                <a:lnTo>
                  <a:pt x="5045072" y="3263044"/>
                </a:lnTo>
                <a:lnTo>
                  <a:pt x="5045866" y="3265806"/>
                </a:lnTo>
                <a:lnTo>
                  <a:pt x="5045866" y="3268961"/>
                </a:lnTo>
                <a:lnTo>
                  <a:pt x="5045866" y="3272511"/>
                </a:lnTo>
                <a:lnTo>
                  <a:pt x="5044674" y="3279214"/>
                </a:lnTo>
                <a:lnTo>
                  <a:pt x="5043881" y="3286707"/>
                </a:lnTo>
                <a:lnTo>
                  <a:pt x="5043089" y="3290648"/>
                </a:lnTo>
                <a:lnTo>
                  <a:pt x="5043089" y="3294200"/>
                </a:lnTo>
                <a:lnTo>
                  <a:pt x="5043089" y="3298141"/>
                </a:lnTo>
                <a:lnTo>
                  <a:pt x="5044277" y="3302482"/>
                </a:lnTo>
                <a:lnTo>
                  <a:pt x="5045866" y="3306422"/>
                </a:lnTo>
                <a:lnTo>
                  <a:pt x="5048247" y="3310367"/>
                </a:lnTo>
                <a:lnTo>
                  <a:pt x="5042294" y="3310367"/>
                </a:lnTo>
                <a:lnTo>
                  <a:pt x="5039517" y="3310763"/>
                </a:lnTo>
                <a:lnTo>
                  <a:pt x="5037135" y="3311155"/>
                </a:lnTo>
                <a:lnTo>
                  <a:pt x="5035547" y="3312339"/>
                </a:lnTo>
                <a:lnTo>
                  <a:pt x="5034357" y="3313127"/>
                </a:lnTo>
                <a:lnTo>
                  <a:pt x="5033167" y="3314706"/>
                </a:lnTo>
                <a:lnTo>
                  <a:pt x="5031976" y="3316282"/>
                </a:lnTo>
                <a:lnTo>
                  <a:pt x="5028007" y="3312339"/>
                </a:lnTo>
                <a:lnTo>
                  <a:pt x="5025227" y="3308789"/>
                </a:lnTo>
                <a:lnTo>
                  <a:pt x="5022449" y="3304846"/>
                </a:lnTo>
                <a:lnTo>
                  <a:pt x="5021260" y="3300902"/>
                </a:lnTo>
                <a:lnTo>
                  <a:pt x="5020068" y="3296960"/>
                </a:lnTo>
                <a:lnTo>
                  <a:pt x="5019673" y="3293017"/>
                </a:lnTo>
                <a:lnTo>
                  <a:pt x="5020068" y="3288678"/>
                </a:lnTo>
                <a:lnTo>
                  <a:pt x="5020465" y="3285524"/>
                </a:lnTo>
                <a:lnTo>
                  <a:pt x="5022054" y="3281185"/>
                </a:lnTo>
                <a:lnTo>
                  <a:pt x="5023642" y="3277244"/>
                </a:lnTo>
                <a:lnTo>
                  <a:pt x="5028007" y="3269355"/>
                </a:lnTo>
                <a:lnTo>
                  <a:pt x="5033562" y="3261862"/>
                </a:lnTo>
                <a:close/>
                <a:moveTo>
                  <a:pt x="4801079" y="3197220"/>
                </a:moveTo>
                <a:lnTo>
                  <a:pt x="4801892" y="3198001"/>
                </a:lnTo>
                <a:lnTo>
                  <a:pt x="4803114" y="3198782"/>
                </a:lnTo>
                <a:lnTo>
                  <a:pt x="4805551" y="3203468"/>
                </a:lnTo>
                <a:lnTo>
                  <a:pt x="4807586" y="3208930"/>
                </a:lnTo>
                <a:lnTo>
                  <a:pt x="4809211" y="3211665"/>
                </a:lnTo>
                <a:lnTo>
                  <a:pt x="4810836" y="3214787"/>
                </a:lnTo>
                <a:lnTo>
                  <a:pt x="4812870" y="3217519"/>
                </a:lnTo>
                <a:lnTo>
                  <a:pt x="4815309" y="3220251"/>
                </a:lnTo>
                <a:lnTo>
                  <a:pt x="4818561" y="3222202"/>
                </a:lnTo>
                <a:lnTo>
                  <a:pt x="4822220" y="3222984"/>
                </a:lnTo>
                <a:lnTo>
                  <a:pt x="4826286" y="3222984"/>
                </a:lnTo>
                <a:lnTo>
                  <a:pt x="4830759" y="3222594"/>
                </a:lnTo>
                <a:lnTo>
                  <a:pt x="4830759" y="3226107"/>
                </a:lnTo>
                <a:lnTo>
                  <a:pt x="4829945" y="3228449"/>
                </a:lnTo>
                <a:lnTo>
                  <a:pt x="4828320" y="3230793"/>
                </a:lnTo>
                <a:lnTo>
                  <a:pt x="4826692" y="3233524"/>
                </a:lnTo>
                <a:lnTo>
                  <a:pt x="4824660" y="3235868"/>
                </a:lnTo>
                <a:lnTo>
                  <a:pt x="4823441" y="3238208"/>
                </a:lnTo>
                <a:lnTo>
                  <a:pt x="4822627" y="3241330"/>
                </a:lnTo>
                <a:lnTo>
                  <a:pt x="4823034" y="3244846"/>
                </a:lnTo>
                <a:lnTo>
                  <a:pt x="4817750" y="3242503"/>
                </a:lnTo>
                <a:lnTo>
                  <a:pt x="4813684" y="3240551"/>
                </a:lnTo>
                <a:lnTo>
                  <a:pt x="4810432" y="3237820"/>
                </a:lnTo>
                <a:lnTo>
                  <a:pt x="4807586" y="3235868"/>
                </a:lnTo>
                <a:lnTo>
                  <a:pt x="4805551" y="3233524"/>
                </a:lnTo>
                <a:lnTo>
                  <a:pt x="4803926" y="3231572"/>
                </a:lnTo>
                <a:lnTo>
                  <a:pt x="4802707" y="3228842"/>
                </a:lnTo>
                <a:lnTo>
                  <a:pt x="4801892" y="3226497"/>
                </a:lnTo>
                <a:lnTo>
                  <a:pt x="4801079" y="3221423"/>
                </a:lnTo>
                <a:lnTo>
                  <a:pt x="4800268" y="3215176"/>
                </a:lnTo>
                <a:lnTo>
                  <a:pt x="4799453" y="3208150"/>
                </a:lnTo>
                <a:lnTo>
                  <a:pt x="4799048" y="3204246"/>
                </a:lnTo>
                <a:lnTo>
                  <a:pt x="4797420" y="3200343"/>
                </a:lnTo>
                <a:lnTo>
                  <a:pt x="4799453" y="3198392"/>
                </a:lnTo>
                <a:close/>
                <a:moveTo>
                  <a:pt x="5013322" y="3163881"/>
                </a:moveTo>
                <a:lnTo>
                  <a:pt x="5017606" y="3169093"/>
                </a:lnTo>
                <a:lnTo>
                  <a:pt x="5021889" y="3173904"/>
                </a:lnTo>
                <a:lnTo>
                  <a:pt x="5026560" y="3178315"/>
                </a:lnTo>
                <a:lnTo>
                  <a:pt x="5030065" y="3182323"/>
                </a:lnTo>
                <a:lnTo>
                  <a:pt x="5031235" y="3185130"/>
                </a:lnTo>
                <a:lnTo>
                  <a:pt x="5032402" y="3187134"/>
                </a:lnTo>
                <a:lnTo>
                  <a:pt x="5033570" y="3189541"/>
                </a:lnTo>
                <a:lnTo>
                  <a:pt x="5033960" y="3191947"/>
                </a:lnTo>
                <a:lnTo>
                  <a:pt x="5033570" y="3194751"/>
                </a:lnTo>
                <a:lnTo>
                  <a:pt x="5032791" y="3197156"/>
                </a:lnTo>
                <a:lnTo>
                  <a:pt x="5031235" y="3200365"/>
                </a:lnTo>
                <a:lnTo>
                  <a:pt x="5030065" y="3203571"/>
                </a:lnTo>
                <a:lnTo>
                  <a:pt x="5026949" y="3202367"/>
                </a:lnTo>
                <a:lnTo>
                  <a:pt x="5024613" y="3201167"/>
                </a:lnTo>
                <a:lnTo>
                  <a:pt x="5021889" y="3199159"/>
                </a:lnTo>
                <a:lnTo>
                  <a:pt x="5019941" y="3197556"/>
                </a:lnTo>
                <a:lnTo>
                  <a:pt x="5018774" y="3195552"/>
                </a:lnTo>
                <a:lnTo>
                  <a:pt x="5017216" y="3193147"/>
                </a:lnTo>
                <a:lnTo>
                  <a:pt x="5015269" y="3188738"/>
                </a:lnTo>
                <a:lnTo>
                  <a:pt x="5013711" y="3183124"/>
                </a:lnTo>
                <a:lnTo>
                  <a:pt x="5013322" y="3176711"/>
                </a:lnTo>
                <a:lnTo>
                  <a:pt x="5013322" y="3170298"/>
                </a:lnTo>
                <a:close/>
                <a:moveTo>
                  <a:pt x="855621" y="3157536"/>
                </a:moveTo>
                <a:lnTo>
                  <a:pt x="859912" y="3157536"/>
                </a:lnTo>
                <a:lnTo>
                  <a:pt x="865374" y="3157941"/>
                </a:lnTo>
                <a:lnTo>
                  <a:pt x="870446" y="3159158"/>
                </a:lnTo>
                <a:lnTo>
                  <a:pt x="869276" y="3162809"/>
                </a:lnTo>
                <a:lnTo>
                  <a:pt x="869276" y="3165649"/>
                </a:lnTo>
                <a:lnTo>
                  <a:pt x="869276" y="3168896"/>
                </a:lnTo>
                <a:lnTo>
                  <a:pt x="869666" y="3171329"/>
                </a:lnTo>
                <a:lnTo>
                  <a:pt x="872007" y="3176197"/>
                </a:lnTo>
                <a:lnTo>
                  <a:pt x="873958" y="3180253"/>
                </a:lnTo>
                <a:lnTo>
                  <a:pt x="875128" y="3183905"/>
                </a:lnTo>
                <a:lnTo>
                  <a:pt x="875909" y="3185124"/>
                </a:lnTo>
                <a:lnTo>
                  <a:pt x="876299" y="3186746"/>
                </a:lnTo>
                <a:lnTo>
                  <a:pt x="875909" y="3188369"/>
                </a:lnTo>
                <a:lnTo>
                  <a:pt x="874738" y="3189992"/>
                </a:lnTo>
                <a:lnTo>
                  <a:pt x="873178" y="3192020"/>
                </a:lnTo>
                <a:lnTo>
                  <a:pt x="870837" y="3194047"/>
                </a:lnTo>
                <a:lnTo>
                  <a:pt x="867715" y="3193644"/>
                </a:lnTo>
                <a:lnTo>
                  <a:pt x="865765" y="3192426"/>
                </a:lnTo>
                <a:lnTo>
                  <a:pt x="864594" y="3190803"/>
                </a:lnTo>
                <a:lnTo>
                  <a:pt x="863424" y="3189586"/>
                </a:lnTo>
                <a:lnTo>
                  <a:pt x="862643" y="3187151"/>
                </a:lnTo>
                <a:lnTo>
                  <a:pt x="861863" y="3184715"/>
                </a:lnTo>
                <a:lnTo>
                  <a:pt x="861863" y="3180253"/>
                </a:lnTo>
                <a:lnTo>
                  <a:pt x="861473" y="3174981"/>
                </a:lnTo>
                <a:lnTo>
                  <a:pt x="860302" y="3170519"/>
                </a:lnTo>
                <a:lnTo>
                  <a:pt x="859912" y="3168896"/>
                </a:lnTo>
                <a:lnTo>
                  <a:pt x="858352" y="3166867"/>
                </a:lnTo>
                <a:lnTo>
                  <a:pt x="857181" y="3165649"/>
                </a:lnTo>
                <a:lnTo>
                  <a:pt x="854450" y="3164839"/>
                </a:lnTo>
                <a:lnTo>
                  <a:pt x="849768" y="3168489"/>
                </a:lnTo>
                <a:lnTo>
                  <a:pt x="845867" y="3172547"/>
                </a:lnTo>
                <a:lnTo>
                  <a:pt x="842355" y="3177415"/>
                </a:lnTo>
                <a:lnTo>
                  <a:pt x="839234" y="3182284"/>
                </a:lnTo>
                <a:lnTo>
                  <a:pt x="835333" y="3180253"/>
                </a:lnTo>
                <a:lnTo>
                  <a:pt x="832212" y="3178227"/>
                </a:lnTo>
                <a:lnTo>
                  <a:pt x="831041" y="3176197"/>
                </a:lnTo>
                <a:lnTo>
                  <a:pt x="830261" y="3173358"/>
                </a:lnTo>
                <a:lnTo>
                  <a:pt x="830261" y="3170922"/>
                </a:lnTo>
                <a:lnTo>
                  <a:pt x="831431" y="3168489"/>
                </a:lnTo>
                <a:lnTo>
                  <a:pt x="833382" y="3166462"/>
                </a:lnTo>
                <a:lnTo>
                  <a:pt x="835723" y="3164431"/>
                </a:lnTo>
                <a:lnTo>
                  <a:pt x="838844" y="3161998"/>
                </a:lnTo>
                <a:lnTo>
                  <a:pt x="842355" y="3159969"/>
                </a:lnTo>
                <a:lnTo>
                  <a:pt x="846257" y="3159158"/>
                </a:lnTo>
                <a:lnTo>
                  <a:pt x="850549" y="3157941"/>
                </a:lnTo>
                <a:close/>
                <a:moveTo>
                  <a:pt x="4826789" y="3070220"/>
                </a:moveTo>
                <a:lnTo>
                  <a:pt x="4830361" y="3070220"/>
                </a:lnTo>
                <a:lnTo>
                  <a:pt x="4833139" y="3071013"/>
                </a:lnTo>
                <a:lnTo>
                  <a:pt x="4835919" y="3072205"/>
                </a:lnTo>
                <a:lnTo>
                  <a:pt x="4837902" y="3072998"/>
                </a:lnTo>
                <a:lnTo>
                  <a:pt x="4839888" y="3074985"/>
                </a:lnTo>
                <a:lnTo>
                  <a:pt x="4840681" y="3076570"/>
                </a:lnTo>
                <a:lnTo>
                  <a:pt x="4841872" y="3078950"/>
                </a:lnTo>
                <a:lnTo>
                  <a:pt x="4842664" y="3080937"/>
                </a:lnTo>
                <a:lnTo>
                  <a:pt x="4843459" y="3086493"/>
                </a:lnTo>
                <a:lnTo>
                  <a:pt x="4843459" y="3092050"/>
                </a:lnTo>
                <a:lnTo>
                  <a:pt x="4843459" y="3103560"/>
                </a:lnTo>
                <a:lnTo>
                  <a:pt x="4837902" y="3101176"/>
                </a:lnTo>
                <a:lnTo>
                  <a:pt x="4835123" y="3099988"/>
                </a:lnTo>
                <a:lnTo>
                  <a:pt x="4833139" y="3099589"/>
                </a:lnTo>
                <a:lnTo>
                  <a:pt x="4831154" y="3099589"/>
                </a:lnTo>
                <a:lnTo>
                  <a:pt x="4829170" y="3099988"/>
                </a:lnTo>
                <a:lnTo>
                  <a:pt x="4828378" y="3101574"/>
                </a:lnTo>
                <a:lnTo>
                  <a:pt x="4827187" y="3103560"/>
                </a:lnTo>
                <a:lnTo>
                  <a:pt x="4824805" y="3101574"/>
                </a:lnTo>
                <a:lnTo>
                  <a:pt x="4823218" y="3099589"/>
                </a:lnTo>
                <a:lnTo>
                  <a:pt x="4822820" y="3098002"/>
                </a:lnTo>
                <a:lnTo>
                  <a:pt x="4822820" y="3096810"/>
                </a:lnTo>
                <a:lnTo>
                  <a:pt x="4823218" y="3095225"/>
                </a:lnTo>
                <a:lnTo>
                  <a:pt x="4824010" y="3093637"/>
                </a:lnTo>
                <a:lnTo>
                  <a:pt x="4827187" y="3090461"/>
                </a:lnTo>
                <a:lnTo>
                  <a:pt x="4830361" y="3087683"/>
                </a:lnTo>
                <a:lnTo>
                  <a:pt x="4831154" y="3085701"/>
                </a:lnTo>
                <a:lnTo>
                  <a:pt x="4831551" y="3082920"/>
                </a:lnTo>
                <a:lnTo>
                  <a:pt x="4831551" y="3080539"/>
                </a:lnTo>
                <a:lnTo>
                  <a:pt x="4831154" y="3077761"/>
                </a:lnTo>
                <a:lnTo>
                  <a:pt x="4829170" y="3074189"/>
                </a:lnTo>
                <a:close/>
                <a:moveTo>
                  <a:pt x="4929979" y="3028944"/>
                </a:moveTo>
                <a:lnTo>
                  <a:pt x="4933154" y="3030554"/>
                </a:lnTo>
                <a:lnTo>
                  <a:pt x="4935137" y="3032968"/>
                </a:lnTo>
                <a:lnTo>
                  <a:pt x="4937122" y="3036189"/>
                </a:lnTo>
                <a:lnTo>
                  <a:pt x="4938711" y="3039811"/>
                </a:lnTo>
                <a:lnTo>
                  <a:pt x="4939504" y="3043837"/>
                </a:lnTo>
                <a:lnTo>
                  <a:pt x="4940297" y="3048264"/>
                </a:lnTo>
                <a:lnTo>
                  <a:pt x="4940297" y="3052690"/>
                </a:lnTo>
                <a:lnTo>
                  <a:pt x="4940297" y="3057120"/>
                </a:lnTo>
                <a:lnTo>
                  <a:pt x="4939106" y="3066373"/>
                </a:lnTo>
                <a:lnTo>
                  <a:pt x="4937122" y="3074826"/>
                </a:lnTo>
                <a:lnTo>
                  <a:pt x="4935933" y="3078450"/>
                </a:lnTo>
                <a:lnTo>
                  <a:pt x="4934742" y="3081670"/>
                </a:lnTo>
                <a:lnTo>
                  <a:pt x="4933154" y="3084085"/>
                </a:lnTo>
                <a:lnTo>
                  <a:pt x="4931170" y="3086094"/>
                </a:lnTo>
                <a:lnTo>
                  <a:pt x="4928391" y="3084484"/>
                </a:lnTo>
                <a:lnTo>
                  <a:pt x="4926010" y="3082069"/>
                </a:lnTo>
                <a:lnTo>
                  <a:pt x="4924422" y="3078849"/>
                </a:lnTo>
                <a:lnTo>
                  <a:pt x="4923231" y="3075228"/>
                </a:lnTo>
                <a:lnTo>
                  <a:pt x="4922041" y="3071203"/>
                </a:lnTo>
                <a:lnTo>
                  <a:pt x="4921643" y="3066776"/>
                </a:lnTo>
                <a:lnTo>
                  <a:pt x="4921248" y="3062753"/>
                </a:lnTo>
                <a:lnTo>
                  <a:pt x="4921248" y="3057925"/>
                </a:lnTo>
                <a:lnTo>
                  <a:pt x="4922041" y="3049068"/>
                </a:lnTo>
                <a:lnTo>
                  <a:pt x="4924024" y="3040214"/>
                </a:lnTo>
                <a:lnTo>
                  <a:pt x="4925612" y="3036592"/>
                </a:lnTo>
                <a:lnTo>
                  <a:pt x="4927201" y="3033773"/>
                </a:lnTo>
                <a:lnTo>
                  <a:pt x="4928391" y="3030960"/>
                </a:lnTo>
                <a:close/>
                <a:moveTo>
                  <a:pt x="4825710" y="3001957"/>
                </a:moveTo>
                <a:lnTo>
                  <a:pt x="4829014" y="3004341"/>
                </a:lnTo>
                <a:lnTo>
                  <a:pt x="4831077" y="3006719"/>
                </a:lnTo>
                <a:lnTo>
                  <a:pt x="4833140" y="3009895"/>
                </a:lnTo>
                <a:lnTo>
                  <a:pt x="4833965" y="3013468"/>
                </a:lnTo>
                <a:lnTo>
                  <a:pt x="4834792" y="3017436"/>
                </a:lnTo>
                <a:lnTo>
                  <a:pt x="4835205" y="3021007"/>
                </a:lnTo>
                <a:lnTo>
                  <a:pt x="4835618" y="3029344"/>
                </a:lnTo>
                <a:lnTo>
                  <a:pt x="4835618" y="3038075"/>
                </a:lnTo>
                <a:lnTo>
                  <a:pt x="4836855" y="3046010"/>
                </a:lnTo>
                <a:lnTo>
                  <a:pt x="4837268" y="3049583"/>
                </a:lnTo>
                <a:lnTo>
                  <a:pt x="4838918" y="3053154"/>
                </a:lnTo>
                <a:lnTo>
                  <a:pt x="4840983" y="3055934"/>
                </a:lnTo>
                <a:lnTo>
                  <a:pt x="4843459" y="3058314"/>
                </a:lnTo>
                <a:lnTo>
                  <a:pt x="4836855" y="3058314"/>
                </a:lnTo>
                <a:lnTo>
                  <a:pt x="4833965" y="3058314"/>
                </a:lnTo>
                <a:lnTo>
                  <a:pt x="4831901" y="3059505"/>
                </a:lnTo>
                <a:lnTo>
                  <a:pt x="4829839" y="3059901"/>
                </a:lnTo>
                <a:lnTo>
                  <a:pt x="4829014" y="3061490"/>
                </a:lnTo>
                <a:lnTo>
                  <a:pt x="4827361" y="3062680"/>
                </a:lnTo>
                <a:lnTo>
                  <a:pt x="4826949" y="3063869"/>
                </a:lnTo>
                <a:lnTo>
                  <a:pt x="4825297" y="3061091"/>
                </a:lnTo>
                <a:lnTo>
                  <a:pt x="4824061" y="3057519"/>
                </a:lnTo>
                <a:lnTo>
                  <a:pt x="4823233" y="3054346"/>
                </a:lnTo>
                <a:lnTo>
                  <a:pt x="4822820" y="3050775"/>
                </a:lnTo>
                <a:lnTo>
                  <a:pt x="4822820" y="3044026"/>
                </a:lnTo>
                <a:lnTo>
                  <a:pt x="4823233" y="3036488"/>
                </a:lnTo>
                <a:lnTo>
                  <a:pt x="4824885" y="3020214"/>
                </a:lnTo>
                <a:lnTo>
                  <a:pt x="4825297" y="3011485"/>
                </a:lnTo>
                <a:close/>
                <a:moveTo>
                  <a:pt x="4909806" y="2995607"/>
                </a:moveTo>
                <a:lnTo>
                  <a:pt x="4915012" y="2995607"/>
                </a:lnTo>
                <a:lnTo>
                  <a:pt x="4915012" y="3006915"/>
                </a:lnTo>
                <a:lnTo>
                  <a:pt x="4919816" y="3006915"/>
                </a:lnTo>
                <a:lnTo>
                  <a:pt x="4923421" y="3006915"/>
                </a:lnTo>
                <a:lnTo>
                  <a:pt x="4925823" y="3006134"/>
                </a:lnTo>
                <a:lnTo>
                  <a:pt x="4927827" y="3004577"/>
                </a:lnTo>
                <a:lnTo>
                  <a:pt x="4929427" y="3002627"/>
                </a:lnTo>
                <a:lnTo>
                  <a:pt x="4929829" y="3000677"/>
                </a:lnTo>
                <a:lnTo>
                  <a:pt x="4931031" y="2995607"/>
                </a:lnTo>
                <a:lnTo>
                  <a:pt x="4934634" y="2996390"/>
                </a:lnTo>
                <a:lnTo>
                  <a:pt x="4937037" y="2996777"/>
                </a:lnTo>
                <a:lnTo>
                  <a:pt x="4939839" y="2997559"/>
                </a:lnTo>
                <a:lnTo>
                  <a:pt x="4941843" y="2998727"/>
                </a:lnTo>
                <a:lnTo>
                  <a:pt x="4943845" y="3000287"/>
                </a:lnTo>
                <a:lnTo>
                  <a:pt x="4944645" y="3001846"/>
                </a:lnTo>
                <a:lnTo>
                  <a:pt x="4945846" y="3003015"/>
                </a:lnTo>
                <a:lnTo>
                  <a:pt x="4946247" y="3004577"/>
                </a:lnTo>
                <a:lnTo>
                  <a:pt x="4946648" y="3006134"/>
                </a:lnTo>
                <a:lnTo>
                  <a:pt x="4946247" y="3008084"/>
                </a:lnTo>
                <a:lnTo>
                  <a:pt x="4945047" y="3011597"/>
                </a:lnTo>
                <a:lnTo>
                  <a:pt x="4943043" y="3015103"/>
                </a:lnTo>
                <a:lnTo>
                  <a:pt x="4939839" y="3017834"/>
                </a:lnTo>
                <a:lnTo>
                  <a:pt x="4936236" y="3017834"/>
                </a:lnTo>
                <a:lnTo>
                  <a:pt x="4932231" y="3017444"/>
                </a:lnTo>
                <a:lnTo>
                  <a:pt x="4927827" y="3016272"/>
                </a:lnTo>
                <a:lnTo>
                  <a:pt x="4923821" y="3015103"/>
                </a:lnTo>
                <a:lnTo>
                  <a:pt x="4915413" y="3011597"/>
                </a:lnTo>
                <a:lnTo>
                  <a:pt x="4911407" y="3009255"/>
                </a:lnTo>
                <a:lnTo>
                  <a:pt x="4908203" y="3006915"/>
                </a:lnTo>
                <a:lnTo>
                  <a:pt x="4905400" y="3004577"/>
                </a:lnTo>
                <a:lnTo>
                  <a:pt x="4902998" y="3002627"/>
                </a:lnTo>
                <a:lnTo>
                  <a:pt x="4902196" y="3000677"/>
                </a:lnTo>
                <a:lnTo>
                  <a:pt x="4902196" y="2999117"/>
                </a:lnTo>
                <a:lnTo>
                  <a:pt x="4902597" y="2998338"/>
                </a:lnTo>
                <a:lnTo>
                  <a:pt x="4902998" y="2997559"/>
                </a:lnTo>
                <a:lnTo>
                  <a:pt x="4905801" y="2996390"/>
                </a:lnTo>
                <a:close/>
                <a:moveTo>
                  <a:pt x="4833936" y="2973382"/>
                </a:moveTo>
                <a:lnTo>
                  <a:pt x="4837856" y="2974965"/>
                </a:lnTo>
                <a:lnTo>
                  <a:pt x="4841386" y="2976940"/>
                </a:lnTo>
                <a:lnTo>
                  <a:pt x="4844916" y="2978915"/>
                </a:lnTo>
                <a:lnTo>
                  <a:pt x="4848054" y="2980891"/>
                </a:lnTo>
                <a:lnTo>
                  <a:pt x="4850408" y="2983265"/>
                </a:lnTo>
                <a:lnTo>
                  <a:pt x="4852762" y="2985239"/>
                </a:lnTo>
                <a:lnTo>
                  <a:pt x="4856683" y="2990773"/>
                </a:lnTo>
                <a:lnTo>
                  <a:pt x="4859821" y="2996305"/>
                </a:lnTo>
                <a:lnTo>
                  <a:pt x="4862175" y="3002234"/>
                </a:lnTo>
                <a:lnTo>
                  <a:pt x="4863742" y="3008955"/>
                </a:lnTo>
                <a:lnTo>
                  <a:pt x="4864920" y="3015277"/>
                </a:lnTo>
                <a:lnTo>
                  <a:pt x="4865312" y="3021602"/>
                </a:lnTo>
                <a:lnTo>
                  <a:pt x="4865312" y="3028713"/>
                </a:lnTo>
                <a:lnTo>
                  <a:pt x="4865312" y="3042945"/>
                </a:lnTo>
                <a:lnTo>
                  <a:pt x="4865704" y="3056380"/>
                </a:lnTo>
                <a:lnTo>
                  <a:pt x="4866096" y="3062703"/>
                </a:lnTo>
                <a:lnTo>
                  <a:pt x="4867274" y="3068634"/>
                </a:lnTo>
                <a:lnTo>
                  <a:pt x="4862958" y="3064285"/>
                </a:lnTo>
                <a:lnTo>
                  <a:pt x="4859821" y="3059146"/>
                </a:lnTo>
                <a:lnTo>
                  <a:pt x="4857467" y="3053614"/>
                </a:lnTo>
                <a:lnTo>
                  <a:pt x="4855899" y="3048080"/>
                </a:lnTo>
                <a:lnTo>
                  <a:pt x="4854721" y="3042154"/>
                </a:lnTo>
                <a:lnTo>
                  <a:pt x="4854329" y="3035828"/>
                </a:lnTo>
                <a:lnTo>
                  <a:pt x="4853545" y="3022788"/>
                </a:lnTo>
                <a:lnTo>
                  <a:pt x="4852762" y="3015672"/>
                </a:lnTo>
                <a:lnTo>
                  <a:pt x="4852370" y="3009347"/>
                </a:lnTo>
                <a:lnTo>
                  <a:pt x="4851191" y="3002631"/>
                </a:lnTo>
                <a:lnTo>
                  <a:pt x="4849232" y="2996305"/>
                </a:lnTo>
                <a:lnTo>
                  <a:pt x="4846878" y="2990379"/>
                </a:lnTo>
                <a:lnTo>
                  <a:pt x="4844132" y="2984449"/>
                </a:lnTo>
                <a:lnTo>
                  <a:pt x="4839427" y="2978124"/>
                </a:lnTo>
                <a:lnTo>
                  <a:pt x="4837073" y="2975756"/>
                </a:lnTo>
                <a:close/>
                <a:moveTo>
                  <a:pt x="866082" y="2892417"/>
                </a:moveTo>
                <a:lnTo>
                  <a:pt x="871206" y="2894392"/>
                </a:lnTo>
                <a:lnTo>
                  <a:pt x="874754" y="2897156"/>
                </a:lnTo>
                <a:lnTo>
                  <a:pt x="877514" y="2899523"/>
                </a:lnTo>
                <a:lnTo>
                  <a:pt x="879091" y="2901892"/>
                </a:lnTo>
                <a:lnTo>
                  <a:pt x="880668" y="2904261"/>
                </a:lnTo>
                <a:lnTo>
                  <a:pt x="881062" y="2907419"/>
                </a:lnTo>
                <a:lnTo>
                  <a:pt x="881062" y="2910577"/>
                </a:lnTo>
                <a:lnTo>
                  <a:pt x="880668" y="2913341"/>
                </a:lnTo>
                <a:lnTo>
                  <a:pt x="878696" y="2920052"/>
                </a:lnTo>
                <a:lnTo>
                  <a:pt x="876725" y="2927552"/>
                </a:lnTo>
                <a:lnTo>
                  <a:pt x="875149" y="2935053"/>
                </a:lnTo>
                <a:lnTo>
                  <a:pt x="875149" y="2939001"/>
                </a:lnTo>
                <a:lnTo>
                  <a:pt x="875149" y="2943345"/>
                </a:lnTo>
                <a:lnTo>
                  <a:pt x="871601" y="2939001"/>
                </a:lnTo>
                <a:lnTo>
                  <a:pt x="867658" y="2936238"/>
                </a:lnTo>
                <a:lnTo>
                  <a:pt x="864111" y="2934264"/>
                </a:lnTo>
                <a:lnTo>
                  <a:pt x="860563" y="2933869"/>
                </a:lnTo>
                <a:lnTo>
                  <a:pt x="857803" y="2934264"/>
                </a:lnTo>
                <a:lnTo>
                  <a:pt x="854255" y="2935449"/>
                </a:lnTo>
                <a:lnTo>
                  <a:pt x="851101" y="2937422"/>
                </a:lnTo>
                <a:lnTo>
                  <a:pt x="848342" y="2939792"/>
                </a:lnTo>
                <a:lnTo>
                  <a:pt x="845188" y="2942949"/>
                </a:lnTo>
                <a:lnTo>
                  <a:pt x="842429" y="2946502"/>
                </a:lnTo>
                <a:lnTo>
                  <a:pt x="836910" y="2953213"/>
                </a:lnTo>
                <a:lnTo>
                  <a:pt x="832179" y="2960320"/>
                </a:lnTo>
                <a:lnTo>
                  <a:pt x="827843" y="2965846"/>
                </a:lnTo>
                <a:lnTo>
                  <a:pt x="824689" y="2967031"/>
                </a:lnTo>
                <a:lnTo>
                  <a:pt x="823901" y="2967031"/>
                </a:lnTo>
                <a:lnTo>
                  <a:pt x="823506" y="2967031"/>
                </a:lnTo>
                <a:lnTo>
                  <a:pt x="822718" y="2966241"/>
                </a:lnTo>
                <a:lnTo>
                  <a:pt x="822324" y="2965451"/>
                </a:lnTo>
                <a:lnTo>
                  <a:pt x="822324" y="2963477"/>
                </a:lnTo>
                <a:lnTo>
                  <a:pt x="823506" y="2960320"/>
                </a:lnTo>
                <a:lnTo>
                  <a:pt x="824295" y="2956767"/>
                </a:lnTo>
                <a:lnTo>
                  <a:pt x="827843" y="2948870"/>
                </a:lnTo>
                <a:lnTo>
                  <a:pt x="831391" y="2939396"/>
                </a:lnTo>
                <a:lnTo>
                  <a:pt x="832179" y="2934264"/>
                </a:lnTo>
                <a:lnTo>
                  <a:pt x="833362" y="2929922"/>
                </a:lnTo>
                <a:lnTo>
                  <a:pt x="833362" y="2925579"/>
                </a:lnTo>
                <a:lnTo>
                  <a:pt x="832179" y="2921237"/>
                </a:lnTo>
                <a:lnTo>
                  <a:pt x="831391" y="2920052"/>
                </a:lnTo>
                <a:lnTo>
                  <a:pt x="830208" y="2918078"/>
                </a:lnTo>
                <a:lnTo>
                  <a:pt x="829025" y="2916500"/>
                </a:lnTo>
                <a:lnTo>
                  <a:pt x="830996" y="2917288"/>
                </a:lnTo>
                <a:lnTo>
                  <a:pt x="834939" y="2918867"/>
                </a:lnTo>
                <a:lnTo>
                  <a:pt x="838487" y="2920052"/>
                </a:lnTo>
                <a:lnTo>
                  <a:pt x="841246" y="2919262"/>
                </a:lnTo>
                <a:lnTo>
                  <a:pt x="844400" y="2918867"/>
                </a:lnTo>
                <a:lnTo>
                  <a:pt x="847159" y="2917288"/>
                </a:lnTo>
                <a:lnTo>
                  <a:pt x="849919" y="2916104"/>
                </a:lnTo>
                <a:lnTo>
                  <a:pt x="851890" y="2913341"/>
                </a:lnTo>
                <a:lnTo>
                  <a:pt x="855832" y="2908604"/>
                </a:lnTo>
                <a:lnTo>
                  <a:pt x="859774" y="2903077"/>
                </a:lnTo>
                <a:lnTo>
                  <a:pt x="863322" y="2897550"/>
                </a:lnTo>
                <a:close/>
                <a:moveTo>
                  <a:pt x="0" y="2874956"/>
                </a:moveTo>
                <a:lnTo>
                  <a:pt x="48479" y="2897756"/>
                </a:lnTo>
                <a:lnTo>
                  <a:pt x="51238" y="2897756"/>
                </a:lnTo>
                <a:lnTo>
                  <a:pt x="53208" y="2898155"/>
                </a:lnTo>
                <a:lnTo>
                  <a:pt x="55179" y="2898955"/>
                </a:lnTo>
                <a:lnTo>
                  <a:pt x="56361" y="2900156"/>
                </a:lnTo>
                <a:lnTo>
                  <a:pt x="56756" y="2901756"/>
                </a:lnTo>
                <a:lnTo>
                  <a:pt x="57150" y="2903756"/>
                </a:lnTo>
                <a:lnTo>
                  <a:pt x="57150" y="2908156"/>
                </a:lnTo>
                <a:lnTo>
                  <a:pt x="55967" y="2917755"/>
                </a:lnTo>
                <a:lnTo>
                  <a:pt x="55967" y="2922155"/>
                </a:lnTo>
                <a:lnTo>
                  <a:pt x="55967" y="2924555"/>
                </a:lnTo>
                <a:lnTo>
                  <a:pt x="56756" y="2925756"/>
                </a:lnTo>
                <a:lnTo>
                  <a:pt x="49661" y="2925355"/>
                </a:lnTo>
                <a:lnTo>
                  <a:pt x="43355" y="2924555"/>
                </a:lnTo>
                <a:lnTo>
                  <a:pt x="37837" y="2922155"/>
                </a:lnTo>
                <a:lnTo>
                  <a:pt x="32319" y="2920955"/>
                </a:lnTo>
                <a:lnTo>
                  <a:pt x="27984" y="2918156"/>
                </a:lnTo>
                <a:lnTo>
                  <a:pt x="24042" y="2915356"/>
                </a:lnTo>
                <a:lnTo>
                  <a:pt x="20101" y="2912156"/>
                </a:lnTo>
                <a:lnTo>
                  <a:pt x="16948" y="2909356"/>
                </a:lnTo>
                <a:lnTo>
                  <a:pt x="13795" y="2904955"/>
                </a:lnTo>
                <a:lnTo>
                  <a:pt x="11430" y="2901756"/>
                </a:lnTo>
                <a:lnTo>
                  <a:pt x="9065" y="2897756"/>
                </a:lnTo>
                <a:lnTo>
                  <a:pt x="7094" y="2892955"/>
                </a:lnTo>
                <a:lnTo>
                  <a:pt x="3547" y="2883755"/>
                </a:lnTo>
                <a:close/>
                <a:moveTo>
                  <a:pt x="5046912" y="2757483"/>
                </a:moveTo>
                <a:lnTo>
                  <a:pt x="5055332" y="2759494"/>
                </a:lnTo>
                <a:lnTo>
                  <a:pt x="5057739" y="2760699"/>
                </a:lnTo>
                <a:lnTo>
                  <a:pt x="5059343" y="2761503"/>
                </a:lnTo>
                <a:lnTo>
                  <a:pt x="5060146" y="2762712"/>
                </a:lnTo>
                <a:lnTo>
                  <a:pt x="5060948" y="2763917"/>
                </a:lnTo>
                <a:lnTo>
                  <a:pt x="5060146" y="2765126"/>
                </a:lnTo>
                <a:lnTo>
                  <a:pt x="5059746" y="2766734"/>
                </a:lnTo>
                <a:lnTo>
                  <a:pt x="5058141" y="2770352"/>
                </a:lnTo>
                <a:lnTo>
                  <a:pt x="5056135" y="2774778"/>
                </a:lnTo>
                <a:lnTo>
                  <a:pt x="5055733" y="2777188"/>
                </a:lnTo>
                <a:lnTo>
                  <a:pt x="5055332" y="2780005"/>
                </a:lnTo>
                <a:lnTo>
                  <a:pt x="5055332" y="2782819"/>
                </a:lnTo>
                <a:lnTo>
                  <a:pt x="5055733" y="2786036"/>
                </a:lnTo>
                <a:lnTo>
                  <a:pt x="5051321" y="2786840"/>
                </a:lnTo>
                <a:lnTo>
                  <a:pt x="5048114" y="2787645"/>
                </a:lnTo>
                <a:lnTo>
                  <a:pt x="5044906" y="2786840"/>
                </a:lnTo>
                <a:lnTo>
                  <a:pt x="5042899" y="2786441"/>
                </a:lnTo>
                <a:lnTo>
                  <a:pt x="5042098" y="2784831"/>
                </a:lnTo>
                <a:lnTo>
                  <a:pt x="5040895" y="2783222"/>
                </a:lnTo>
                <a:lnTo>
                  <a:pt x="5039292" y="2780406"/>
                </a:lnTo>
                <a:lnTo>
                  <a:pt x="5038089" y="2776788"/>
                </a:lnTo>
                <a:lnTo>
                  <a:pt x="5036885" y="2775582"/>
                </a:lnTo>
                <a:lnTo>
                  <a:pt x="5035280" y="2774375"/>
                </a:lnTo>
                <a:lnTo>
                  <a:pt x="5033276" y="2773570"/>
                </a:lnTo>
                <a:lnTo>
                  <a:pt x="5030869" y="2773170"/>
                </a:lnTo>
                <a:lnTo>
                  <a:pt x="5027260" y="2773570"/>
                </a:lnTo>
                <a:lnTo>
                  <a:pt x="5023250" y="2774778"/>
                </a:lnTo>
                <a:lnTo>
                  <a:pt x="5022847" y="2772365"/>
                </a:lnTo>
                <a:lnTo>
                  <a:pt x="5023250" y="2770755"/>
                </a:lnTo>
                <a:lnTo>
                  <a:pt x="5024051" y="2769147"/>
                </a:lnTo>
                <a:lnTo>
                  <a:pt x="5025655" y="2768342"/>
                </a:lnTo>
                <a:lnTo>
                  <a:pt x="5027260" y="2767134"/>
                </a:lnTo>
                <a:lnTo>
                  <a:pt x="5029265" y="2765929"/>
                </a:lnTo>
                <a:lnTo>
                  <a:pt x="5034078" y="2765126"/>
                </a:lnTo>
                <a:lnTo>
                  <a:pt x="5038489" y="2763917"/>
                </a:lnTo>
                <a:lnTo>
                  <a:pt x="5042498" y="2762712"/>
                </a:lnTo>
                <a:lnTo>
                  <a:pt x="5044506" y="2761907"/>
                </a:lnTo>
                <a:lnTo>
                  <a:pt x="5045709" y="2760699"/>
                </a:lnTo>
                <a:lnTo>
                  <a:pt x="5046511" y="2759091"/>
                </a:lnTo>
                <a:close/>
                <a:moveTo>
                  <a:pt x="5199282" y="2733671"/>
                </a:moveTo>
                <a:lnTo>
                  <a:pt x="5202504" y="2736107"/>
                </a:lnTo>
                <a:lnTo>
                  <a:pt x="5205320" y="2738544"/>
                </a:lnTo>
                <a:lnTo>
                  <a:pt x="5207735" y="2740979"/>
                </a:lnTo>
                <a:lnTo>
                  <a:pt x="5209747" y="2744228"/>
                </a:lnTo>
                <a:lnTo>
                  <a:pt x="5211358" y="2746668"/>
                </a:lnTo>
                <a:lnTo>
                  <a:pt x="5211760" y="2749916"/>
                </a:lnTo>
                <a:lnTo>
                  <a:pt x="5211760" y="2752352"/>
                </a:lnTo>
                <a:lnTo>
                  <a:pt x="5211358" y="2755600"/>
                </a:lnTo>
                <a:lnTo>
                  <a:pt x="5210149" y="2758036"/>
                </a:lnTo>
                <a:lnTo>
                  <a:pt x="5208138" y="2760068"/>
                </a:lnTo>
                <a:lnTo>
                  <a:pt x="5206125" y="2762911"/>
                </a:lnTo>
                <a:lnTo>
                  <a:pt x="5202504" y="2764128"/>
                </a:lnTo>
                <a:lnTo>
                  <a:pt x="5199282" y="2765751"/>
                </a:lnTo>
                <a:lnTo>
                  <a:pt x="5194452" y="2767376"/>
                </a:lnTo>
                <a:lnTo>
                  <a:pt x="5189625" y="2767784"/>
                </a:lnTo>
                <a:lnTo>
                  <a:pt x="5183185" y="2768596"/>
                </a:lnTo>
                <a:lnTo>
                  <a:pt x="5185197" y="2766971"/>
                </a:lnTo>
                <a:lnTo>
                  <a:pt x="5186806" y="2764940"/>
                </a:lnTo>
                <a:lnTo>
                  <a:pt x="5188013" y="2763315"/>
                </a:lnTo>
                <a:lnTo>
                  <a:pt x="5188820" y="2760880"/>
                </a:lnTo>
                <a:lnTo>
                  <a:pt x="5190027" y="2756007"/>
                </a:lnTo>
                <a:lnTo>
                  <a:pt x="5190832" y="2751132"/>
                </a:lnTo>
                <a:lnTo>
                  <a:pt x="5192040" y="2745854"/>
                </a:lnTo>
                <a:lnTo>
                  <a:pt x="5193649" y="2740979"/>
                </a:lnTo>
                <a:lnTo>
                  <a:pt x="5194452" y="2738951"/>
                </a:lnTo>
                <a:lnTo>
                  <a:pt x="5195662" y="2736920"/>
                </a:lnTo>
                <a:lnTo>
                  <a:pt x="5196869" y="2734889"/>
                </a:lnTo>
                <a:close/>
                <a:moveTo>
                  <a:pt x="5126035" y="2733671"/>
                </a:moveTo>
                <a:lnTo>
                  <a:pt x="5133972" y="2734066"/>
                </a:lnTo>
                <a:lnTo>
                  <a:pt x="5140657" y="2735259"/>
                </a:lnTo>
                <a:lnTo>
                  <a:pt x="5144835" y="2736448"/>
                </a:lnTo>
                <a:lnTo>
                  <a:pt x="5146505" y="2737637"/>
                </a:lnTo>
                <a:lnTo>
                  <a:pt x="5147760" y="2739226"/>
                </a:lnTo>
                <a:lnTo>
                  <a:pt x="5148595" y="2740020"/>
                </a:lnTo>
                <a:lnTo>
                  <a:pt x="5149430" y="2741608"/>
                </a:lnTo>
                <a:lnTo>
                  <a:pt x="5149848" y="2745181"/>
                </a:lnTo>
                <a:lnTo>
                  <a:pt x="5149430" y="2748752"/>
                </a:lnTo>
                <a:lnTo>
                  <a:pt x="5148595" y="2752323"/>
                </a:lnTo>
                <a:lnTo>
                  <a:pt x="5146923" y="2756292"/>
                </a:lnTo>
                <a:lnTo>
                  <a:pt x="5144835" y="2760262"/>
                </a:lnTo>
                <a:lnTo>
                  <a:pt x="5140657" y="2768595"/>
                </a:lnTo>
                <a:lnTo>
                  <a:pt x="5138569" y="2772563"/>
                </a:lnTo>
                <a:lnTo>
                  <a:pt x="5136896" y="2776928"/>
                </a:lnTo>
                <a:lnTo>
                  <a:pt x="5135643" y="2780899"/>
                </a:lnTo>
                <a:lnTo>
                  <a:pt x="5135643" y="2784470"/>
                </a:lnTo>
                <a:lnTo>
                  <a:pt x="5131884" y="2781694"/>
                </a:lnTo>
                <a:lnTo>
                  <a:pt x="5129376" y="2779311"/>
                </a:lnTo>
                <a:lnTo>
                  <a:pt x="5127706" y="2776134"/>
                </a:lnTo>
                <a:lnTo>
                  <a:pt x="5127288" y="2773356"/>
                </a:lnTo>
                <a:lnTo>
                  <a:pt x="5127288" y="2770184"/>
                </a:lnTo>
                <a:lnTo>
                  <a:pt x="5128541" y="2766611"/>
                </a:lnTo>
                <a:lnTo>
                  <a:pt x="5130631" y="2760262"/>
                </a:lnTo>
                <a:lnTo>
                  <a:pt x="5132720" y="2753118"/>
                </a:lnTo>
                <a:lnTo>
                  <a:pt x="5133555" y="2750339"/>
                </a:lnTo>
                <a:lnTo>
                  <a:pt x="5133555" y="2746766"/>
                </a:lnTo>
                <a:lnTo>
                  <a:pt x="5133137" y="2743195"/>
                </a:lnTo>
                <a:lnTo>
                  <a:pt x="5131884" y="2740020"/>
                </a:lnTo>
                <a:lnTo>
                  <a:pt x="5129796" y="2736448"/>
                </a:lnTo>
                <a:close/>
                <a:moveTo>
                  <a:pt x="5054202" y="2706683"/>
                </a:moveTo>
                <a:lnTo>
                  <a:pt x="5057376" y="2708286"/>
                </a:lnTo>
                <a:lnTo>
                  <a:pt x="5059360" y="2709884"/>
                </a:lnTo>
                <a:lnTo>
                  <a:pt x="5060155" y="2711888"/>
                </a:lnTo>
                <a:lnTo>
                  <a:pt x="5060948" y="2713888"/>
                </a:lnTo>
                <a:lnTo>
                  <a:pt x="5060155" y="2716291"/>
                </a:lnTo>
                <a:lnTo>
                  <a:pt x="5059758" y="2718693"/>
                </a:lnTo>
                <a:lnTo>
                  <a:pt x="5057774" y="2724297"/>
                </a:lnTo>
                <a:lnTo>
                  <a:pt x="5054597" y="2731104"/>
                </a:lnTo>
                <a:lnTo>
                  <a:pt x="5053805" y="2734706"/>
                </a:lnTo>
                <a:lnTo>
                  <a:pt x="5053407" y="2737910"/>
                </a:lnTo>
                <a:lnTo>
                  <a:pt x="5052614" y="2741512"/>
                </a:lnTo>
                <a:lnTo>
                  <a:pt x="5052614" y="2745115"/>
                </a:lnTo>
                <a:lnTo>
                  <a:pt x="5053805" y="2748717"/>
                </a:lnTo>
                <a:lnTo>
                  <a:pt x="5055390" y="2752721"/>
                </a:lnTo>
                <a:lnTo>
                  <a:pt x="5049834" y="2751118"/>
                </a:lnTo>
                <a:lnTo>
                  <a:pt x="5045866" y="2749118"/>
                </a:lnTo>
                <a:lnTo>
                  <a:pt x="5042692" y="2747117"/>
                </a:lnTo>
                <a:lnTo>
                  <a:pt x="5041103" y="2745115"/>
                </a:lnTo>
                <a:lnTo>
                  <a:pt x="5040311" y="2742711"/>
                </a:lnTo>
                <a:lnTo>
                  <a:pt x="5040707" y="2739509"/>
                </a:lnTo>
                <a:lnTo>
                  <a:pt x="5041103" y="2737109"/>
                </a:lnTo>
                <a:lnTo>
                  <a:pt x="5042692" y="2733505"/>
                </a:lnTo>
                <a:lnTo>
                  <a:pt x="5046264" y="2727498"/>
                </a:lnTo>
                <a:lnTo>
                  <a:pt x="5050232" y="2720295"/>
                </a:lnTo>
                <a:lnTo>
                  <a:pt x="5052216" y="2716691"/>
                </a:lnTo>
                <a:lnTo>
                  <a:pt x="5053407" y="2713888"/>
                </a:lnTo>
                <a:lnTo>
                  <a:pt x="5054202" y="2710286"/>
                </a:lnTo>
                <a:close/>
                <a:moveTo>
                  <a:pt x="5044069" y="2598734"/>
                </a:moveTo>
                <a:lnTo>
                  <a:pt x="5049530" y="2600736"/>
                </a:lnTo>
                <a:lnTo>
                  <a:pt x="5053819" y="2603539"/>
                </a:lnTo>
                <a:lnTo>
                  <a:pt x="5057717" y="2606344"/>
                </a:lnTo>
                <a:lnTo>
                  <a:pt x="5060837" y="2609950"/>
                </a:lnTo>
                <a:lnTo>
                  <a:pt x="5063176" y="2613555"/>
                </a:lnTo>
                <a:lnTo>
                  <a:pt x="5065126" y="2617961"/>
                </a:lnTo>
                <a:lnTo>
                  <a:pt x="5066685" y="2622768"/>
                </a:lnTo>
                <a:lnTo>
                  <a:pt x="5068245" y="2627575"/>
                </a:lnTo>
                <a:lnTo>
                  <a:pt x="5066294" y="2625573"/>
                </a:lnTo>
                <a:lnTo>
                  <a:pt x="5064345" y="2624370"/>
                </a:lnTo>
                <a:lnTo>
                  <a:pt x="5062396" y="2623170"/>
                </a:lnTo>
                <a:lnTo>
                  <a:pt x="5060837" y="2622768"/>
                </a:lnTo>
                <a:lnTo>
                  <a:pt x="5059278" y="2622768"/>
                </a:lnTo>
                <a:lnTo>
                  <a:pt x="5057717" y="2623170"/>
                </a:lnTo>
                <a:lnTo>
                  <a:pt x="5056548" y="2624370"/>
                </a:lnTo>
                <a:lnTo>
                  <a:pt x="5054987" y="2625172"/>
                </a:lnTo>
                <a:lnTo>
                  <a:pt x="5053038" y="2628377"/>
                </a:lnTo>
                <a:lnTo>
                  <a:pt x="5051478" y="2631982"/>
                </a:lnTo>
                <a:lnTo>
                  <a:pt x="5050697" y="2636388"/>
                </a:lnTo>
                <a:lnTo>
                  <a:pt x="5049919" y="2641596"/>
                </a:lnTo>
                <a:lnTo>
                  <a:pt x="5050697" y="2646403"/>
                </a:lnTo>
                <a:lnTo>
                  <a:pt x="5051478" y="2651210"/>
                </a:lnTo>
                <a:lnTo>
                  <a:pt x="5053428" y="2655616"/>
                </a:lnTo>
                <a:lnTo>
                  <a:pt x="5054597" y="2657621"/>
                </a:lnTo>
                <a:lnTo>
                  <a:pt x="5055767" y="2659221"/>
                </a:lnTo>
                <a:lnTo>
                  <a:pt x="5057717" y="2660825"/>
                </a:lnTo>
                <a:lnTo>
                  <a:pt x="5060056" y="2662026"/>
                </a:lnTo>
                <a:lnTo>
                  <a:pt x="5062005" y="2663227"/>
                </a:lnTo>
                <a:lnTo>
                  <a:pt x="5064345" y="2663628"/>
                </a:lnTo>
                <a:lnTo>
                  <a:pt x="5066685" y="2663628"/>
                </a:lnTo>
                <a:lnTo>
                  <a:pt x="5069804" y="2663628"/>
                </a:lnTo>
                <a:lnTo>
                  <a:pt x="5073313" y="2662827"/>
                </a:lnTo>
                <a:lnTo>
                  <a:pt x="5076823" y="2661625"/>
                </a:lnTo>
                <a:lnTo>
                  <a:pt x="5076823" y="2664030"/>
                </a:lnTo>
                <a:lnTo>
                  <a:pt x="5076043" y="2666431"/>
                </a:lnTo>
                <a:lnTo>
                  <a:pt x="5074484" y="2667634"/>
                </a:lnTo>
                <a:lnTo>
                  <a:pt x="5073313" y="2669236"/>
                </a:lnTo>
                <a:lnTo>
                  <a:pt x="5070583" y="2669638"/>
                </a:lnTo>
                <a:lnTo>
                  <a:pt x="5068245" y="2670839"/>
                </a:lnTo>
                <a:lnTo>
                  <a:pt x="5063176" y="2671640"/>
                </a:lnTo>
                <a:lnTo>
                  <a:pt x="5057717" y="2673242"/>
                </a:lnTo>
                <a:lnTo>
                  <a:pt x="5055767" y="2674445"/>
                </a:lnTo>
                <a:lnTo>
                  <a:pt x="5054597" y="2675246"/>
                </a:lnTo>
                <a:lnTo>
                  <a:pt x="5053038" y="2676848"/>
                </a:lnTo>
                <a:lnTo>
                  <a:pt x="5052647" y="2678850"/>
                </a:lnTo>
                <a:lnTo>
                  <a:pt x="5052647" y="2681254"/>
                </a:lnTo>
                <a:lnTo>
                  <a:pt x="5053428" y="2684460"/>
                </a:lnTo>
                <a:lnTo>
                  <a:pt x="5049530" y="2680854"/>
                </a:lnTo>
                <a:lnTo>
                  <a:pt x="5046018" y="2676848"/>
                </a:lnTo>
                <a:lnTo>
                  <a:pt x="5043291" y="2671640"/>
                </a:lnTo>
                <a:lnTo>
                  <a:pt x="5040172" y="2666431"/>
                </a:lnTo>
                <a:lnTo>
                  <a:pt x="5037830" y="2660024"/>
                </a:lnTo>
                <a:lnTo>
                  <a:pt x="5035883" y="2653614"/>
                </a:lnTo>
                <a:lnTo>
                  <a:pt x="5034322" y="2646804"/>
                </a:lnTo>
                <a:lnTo>
                  <a:pt x="5033152" y="2640393"/>
                </a:lnTo>
                <a:lnTo>
                  <a:pt x="5032762" y="2633984"/>
                </a:lnTo>
                <a:lnTo>
                  <a:pt x="5032374" y="2627174"/>
                </a:lnTo>
                <a:lnTo>
                  <a:pt x="5032762" y="2621166"/>
                </a:lnTo>
                <a:lnTo>
                  <a:pt x="5033932" y="2615156"/>
                </a:lnTo>
                <a:lnTo>
                  <a:pt x="5035883" y="2609950"/>
                </a:lnTo>
                <a:lnTo>
                  <a:pt x="5037830" y="2605545"/>
                </a:lnTo>
                <a:lnTo>
                  <a:pt x="5040560" y="2601937"/>
                </a:lnTo>
                <a:lnTo>
                  <a:pt x="5042119" y="2600336"/>
                </a:lnTo>
                <a:close/>
                <a:moveTo>
                  <a:pt x="5002099" y="2452683"/>
                </a:moveTo>
                <a:lnTo>
                  <a:pt x="5004910" y="2453082"/>
                </a:lnTo>
                <a:lnTo>
                  <a:pt x="5007718" y="2454275"/>
                </a:lnTo>
                <a:lnTo>
                  <a:pt x="5009325" y="2455862"/>
                </a:lnTo>
                <a:lnTo>
                  <a:pt x="5010531" y="2457051"/>
                </a:lnTo>
                <a:lnTo>
                  <a:pt x="5011332" y="2459435"/>
                </a:lnTo>
                <a:lnTo>
                  <a:pt x="5011734" y="2461417"/>
                </a:lnTo>
                <a:lnTo>
                  <a:pt x="5011332" y="2463800"/>
                </a:lnTo>
                <a:lnTo>
                  <a:pt x="5010531" y="2466179"/>
                </a:lnTo>
                <a:lnTo>
                  <a:pt x="5009325" y="2470941"/>
                </a:lnTo>
                <a:lnTo>
                  <a:pt x="5006515" y="2475309"/>
                </a:lnTo>
                <a:lnTo>
                  <a:pt x="5004509" y="2478880"/>
                </a:lnTo>
                <a:lnTo>
                  <a:pt x="5002099" y="2480863"/>
                </a:lnTo>
                <a:lnTo>
                  <a:pt x="4977611" y="2481261"/>
                </a:lnTo>
                <a:lnTo>
                  <a:pt x="4976809" y="2477292"/>
                </a:lnTo>
                <a:lnTo>
                  <a:pt x="4976809" y="2474910"/>
                </a:lnTo>
                <a:lnTo>
                  <a:pt x="4977211" y="2472134"/>
                </a:lnTo>
                <a:lnTo>
                  <a:pt x="4978816" y="2470148"/>
                </a:lnTo>
                <a:lnTo>
                  <a:pt x="4980823" y="2469355"/>
                </a:lnTo>
                <a:lnTo>
                  <a:pt x="4983233" y="2467766"/>
                </a:lnTo>
                <a:lnTo>
                  <a:pt x="4988852" y="2466179"/>
                </a:lnTo>
                <a:lnTo>
                  <a:pt x="4994873" y="2464592"/>
                </a:lnTo>
                <a:lnTo>
                  <a:pt x="4997281" y="2463800"/>
                </a:lnTo>
                <a:lnTo>
                  <a:pt x="4999691" y="2462211"/>
                </a:lnTo>
                <a:lnTo>
                  <a:pt x="5000895" y="2460624"/>
                </a:lnTo>
                <a:lnTo>
                  <a:pt x="5002099" y="2458640"/>
                </a:lnTo>
                <a:lnTo>
                  <a:pt x="5002502" y="2456256"/>
                </a:lnTo>
                <a:close/>
                <a:moveTo>
                  <a:pt x="5056185" y="2327274"/>
                </a:moveTo>
                <a:lnTo>
                  <a:pt x="5061023" y="2328461"/>
                </a:lnTo>
                <a:lnTo>
                  <a:pt x="5065053" y="2330050"/>
                </a:lnTo>
                <a:lnTo>
                  <a:pt x="5067877" y="2332034"/>
                </a:lnTo>
                <a:lnTo>
                  <a:pt x="5069893" y="2334814"/>
                </a:lnTo>
                <a:lnTo>
                  <a:pt x="5071504" y="2337989"/>
                </a:lnTo>
                <a:lnTo>
                  <a:pt x="5072715" y="2341562"/>
                </a:lnTo>
                <a:lnTo>
                  <a:pt x="5073520" y="2345133"/>
                </a:lnTo>
                <a:lnTo>
                  <a:pt x="5073923" y="2349100"/>
                </a:lnTo>
                <a:lnTo>
                  <a:pt x="5074731" y="2357436"/>
                </a:lnTo>
                <a:lnTo>
                  <a:pt x="5075536" y="2364976"/>
                </a:lnTo>
                <a:lnTo>
                  <a:pt x="5075939" y="2368945"/>
                </a:lnTo>
                <a:lnTo>
                  <a:pt x="5077552" y="2372518"/>
                </a:lnTo>
                <a:lnTo>
                  <a:pt x="5079165" y="2375690"/>
                </a:lnTo>
                <a:lnTo>
                  <a:pt x="5081585" y="2378073"/>
                </a:lnTo>
                <a:lnTo>
                  <a:pt x="5074731" y="2377280"/>
                </a:lnTo>
                <a:lnTo>
                  <a:pt x="5069085" y="2375690"/>
                </a:lnTo>
                <a:lnTo>
                  <a:pt x="5065053" y="2373309"/>
                </a:lnTo>
                <a:lnTo>
                  <a:pt x="5062232" y="2370929"/>
                </a:lnTo>
                <a:lnTo>
                  <a:pt x="5061023" y="2368151"/>
                </a:lnTo>
                <a:lnTo>
                  <a:pt x="5059814" y="2364976"/>
                </a:lnTo>
                <a:lnTo>
                  <a:pt x="5059814" y="2361402"/>
                </a:lnTo>
                <a:lnTo>
                  <a:pt x="5060216" y="2358230"/>
                </a:lnTo>
                <a:lnTo>
                  <a:pt x="5061827" y="2350688"/>
                </a:lnTo>
                <a:lnTo>
                  <a:pt x="5062232" y="2346322"/>
                </a:lnTo>
                <a:lnTo>
                  <a:pt x="5063039" y="2342353"/>
                </a:lnTo>
                <a:lnTo>
                  <a:pt x="5062232" y="2338385"/>
                </a:lnTo>
                <a:lnTo>
                  <a:pt x="5061424" y="2334814"/>
                </a:lnTo>
                <a:lnTo>
                  <a:pt x="5059814" y="2330845"/>
                </a:lnTo>
                <a:close/>
                <a:moveTo>
                  <a:pt x="5251447" y="2325686"/>
                </a:moveTo>
                <a:lnTo>
                  <a:pt x="5256950" y="2326086"/>
                </a:lnTo>
                <a:lnTo>
                  <a:pt x="5257798" y="2360610"/>
                </a:lnTo>
                <a:lnTo>
                  <a:pt x="5232397" y="2360610"/>
                </a:lnTo>
                <a:lnTo>
                  <a:pt x="5234937" y="2359407"/>
                </a:lnTo>
                <a:lnTo>
                  <a:pt x="5237053" y="2357399"/>
                </a:lnTo>
                <a:lnTo>
                  <a:pt x="5238747" y="2355394"/>
                </a:lnTo>
                <a:lnTo>
                  <a:pt x="5239169" y="2352583"/>
                </a:lnTo>
                <a:lnTo>
                  <a:pt x="5239594" y="2349372"/>
                </a:lnTo>
                <a:lnTo>
                  <a:pt x="5239594" y="2346160"/>
                </a:lnTo>
                <a:lnTo>
                  <a:pt x="5239169" y="2339734"/>
                </a:lnTo>
                <a:lnTo>
                  <a:pt x="5239169" y="2336525"/>
                </a:lnTo>
                <a:lnTo>
                  <a:pt x="5239169" y="2333714"/>
                </a:lnTo>
                <a:lnTo>
                  <a:pt x="5240439" y="2331307"/>
                </a:lnTo>
                <a:lnTo>
                  <a:pt x="5241709" y="2328496"/>
                </a:lnTo>
                <a:lnTo>
                  <a:pt x="5243826" y="2326890"/>
                </a:lnTo>
                <a:lnTo>
                  <a:pt x="5247213" y="2326086"/>
                </a:lnTo>
                <a:close/>
                <a:moveTo>
                  <a:pt x="750830" y="2182806"/>
                </a:moveTo>
                <a:lnTo>
                  <a:pt x="753184" y="2183206"/>
                </a:lnTo>
                <a:lnTo>
                  <a:pt x="754752" y="2184807"/>
                </a:lnTo>
                <a:lnTo>
                  <a:pt x="756713" y="2186809"/>
                </a:lnTo>
                <a:lnTo>
                  <a:pt x="757498" y="2189612"/>
                </a:lnTo>
                <a:lnTo>
                  <a:pt x="760243" y="2195616"/>
                </a:lnTo>
                <a:lnTo>
                  <a:pt x="762204" y="2201621"/>
                </a:lnTo>
                <a:lnTo>
                  <a:pt x="764165" y="2207226"/>
                </a:lnTo>
                <a:lnTo>
                  <a:pt x="764950" y="2209227"/>
                </a:lnTo>
                <a:lnTo>
                  <a:pt x="766519" y="2210429"/>
                </a:lnTo>
                <a:lnTo>
                  <a:pt x="768088" y="2210829"/>
                </a:lnTo>
                <a:lnTo>
                  <a:pt x="770049" y="2210429"/>
                </a:lnTo>
                <a:lnTo>
                  <a:pt x="772402" y="2208828"/>
                </a:lnTo>
                <a:lnTo>
                  <a:pt x="774755" y="2205625"/>
                </a:lnTo>
                <a:lnTo>
                  <a:pt x="777893" y="2206825"/>
                </a:lnTo>
                <a:lnTo>
                  <a:pt x="779070" y="2207226"/>
                </a:lnTo>
                <a:lnTo>
                  <a:pt x="779462" y="2207626"/>
                </a:lnTo>
                <a:lnTo>
                  <a:pt x="779462" y="2208828"/>
                </a:lnTo>
                <a:lnTo>
                  <a:pt x="779462" y="2209227"/>
                </a:lnTo>
                <a:lnTo>
                  <a:pt x="778285" y="2211229"/>
                </a:lnTo>
                <a:lnTo>
                  <a:pt x="777108" y="2213231"/>
                </a:lnTo>
                <a:lnTo>
                  <a:pt x="775540" y="2216434"/>
                </a:lnTo>
                <a:lnTo>
                  <a:pt x="774363" y="2219235"/>
                </a:lnTo>
                <a:lnTo>
                  <a:pt x="774755" y="2220837"/>
                </a:lnTo>
                <a:lnTo>
                  <a:pt x="774755" y="2222839"/>
                </a:lnTo>
                <a:lnTo>
                  <a:pt x="767695" y="2216833"/>
                </a:lnTo>
                <a:lnTo>
                  <a:pt x="764558" y="2214832"/>
                </a:lnTo>
                <a:lnTo>
                  <a:pt x="762204" y="2213631"/>
                </a:lnTo>
                <a:lnTo>
                  <a:pt x="761420" y="2213631"/>
                </a:lnTo>
                <a:lnTo>
                  <a:pt x="760636" y="2213631"/>
                </a:lnTo>
                <a:lnTo>
                  <a:pt x="760243" y="2214832"/>
                </a:lnTo>
                <a:lnTo>
                  <a:pt x="759459" y="2216434"/>
                </a:lnTo>
                <a:lnTo>
                  <a:pt x="759067" y="2220837"/>
                </a:lnTo>
                <a:lnTo>
                  <a:pt x="759459" y="2228443"/>
                </a:lnTo>
                <a:lnTo>
                  <a:pt x="757106" y="2228844"/>
                </a:lnTo>
                <a:lnTo>
                  <a:pt x="755145" y="2228443"/>
                </a:lnTo>
                <a:lnTo>
                  <a:pt x="753184" y="2226842"/>
                </a:lnTo>
                <a:lnTo>
                  <a:pt x="751223" y="2224841"/>
                </a:lnTo>
                <a:lnTo>
                  <a:pt x="749654" y="2222438"/>
                </a:lnTo>
                <a:lnTo>
                  <a:pt x="748477" y="2219235"/>
                </a:lnTo>
                <a:lnTo>
                  <a:pt x="747693" y="2215633"/>
                </a:lnTo>
                <a:lnTo>
                  <a:pt x="746516" y="2212430"/>
                </a:lnTo>
                <a:lnTo>
                  <a:pt x="746124" y="2204023"/>
                </a:lnTo>
                <a:lnTo>
                  <a:pt x="746124" y="2196017"/>
                </a:lnTo>
                <a:lnTo>
                  <a:pt x="747300" y="2192014"/>
                </a:lnTo>
                <a:lnTo>
                  <a:pt x="748085" y="2188410"/>
                </a:lnTo>
                <a:lnTo>
                  <a:pt x="749261" y="2185608"/>
                </a:lnTo>
                <a:close/>
                <a:moveTo>
                  <a:pt x="891662" y="2011356"/>
                </a:moveTo>
                <a:lnTo>
                  <a:pt x="893582" y="2013783"/>
                </a:lnTo>
                <a:lnTo>
                  <a:pt x="895119" y="2017018"/>
                </a:lnTo>
                <a:lnTo>
                  <a:pt x="896271" y="2020658"/>
                </a:lnTo>
                <a:lnTo>
                  <a:pt x="896271" y="2024298"/>
                </a:lnTo>
                <a:lnTo>
                  <a:pt x="896271" y="2027534"/>
                </a:lnTo>
                <a:lnTo>
                  <a:pt x="896271" y="2031985"/>
                </a:lnTo>
                <a:lnTo>
                  <a:pt x="894735" y="2040072"/>
                </a:lnTo>
                <a:lnTo>
                  <a:pt x="893582" y="2048565"/>
                </a:lnTo>
                <a:lnTo>
                  <a:pt x="893582" y="2053420"/>
                </a:lnTo>
                <a:lnTo>
                  <a:pt x="893582" y="2057868"/>
                </a:lnTo>
                <a:lnTo>
                  <a:pt x="894735" y="2061913"/>
                </a:lnTo>
                <a:lnTo>
                  <a:pt x="895887" y="2066767"/>
                </a:lnTo>
                <a:lnTo>
                  <a:pt x="897807" y="2070812"/>
                </a:lnTo>
                <a:lnTo>
                  <a:pt x="900112" y="2074856"/>
                </a:lnTo>
                <a:lnTo>
                  <a:pt x="896655" y="2074451"/>
                </a:lnTo>
                <a:lnTo>
                  <a:pt x="893582" y="2073238"/>
                </a:lnTo>
                <a:lnTo>
                  <a:pt x="891278" y="2071621"/>
                </a:lnTo>
                <a:lnTo>
                  <a:pt x="888973" y="2069598"/>
                </a:lnTo>
                <a:lnTo>
                  <a:pt x="887053" y="2067171"/>
                </a:lnTo>
                <a:lnTo>
                  <a:pt x="885517" y="2063935"/>
                </a:lnTo>
                <a:lnTo>
                  <a:pt x="884364" y="2061104"/>
                </a:lnTo>
                <a:lnTo>
                  <a:pt x="883212" y="2057868"/>
                </a:lnTo>
                <a:lnTo>
                  <a:pt x="881676" y="2050183"/>
                </a:lnTo>
                <a:lnTo>
                  <a:pt x="880140" y="2041690"/>
                </a:lnTo>
                <a:lnTo>
                  <a:pt x="878219" y="2032387"/>
                </a:lnTo>
                <a:lnTo>
                  <a:pt x="876299" y="2023085"/>
                </a:lnTo>
                <a:lnTo>
                  <a:pt x="880524" y="2023085"/>
                </a:lnTo>
                <a:lnTo>
                  <a:pt x="883980" y="2023085"/>
                </a:lnTo>
                <a:lnTo>
                  <a:pt x="886285" y="2022276"/>
                </a:lnTo>
                <a:lnTo>
                  <a:pt x="888589" y="2020658"/>
                </a:lnTo>
                <a:lnTo>
                  <a:pt x="889742" y="2018636"/>
                </a:lnTo>
                <a:lnTo>
                  <a:pt x="890894" y="2016613"/>
                </a:lnTo>
                <a:close/>
                <a:moveTo>
                  <a:pt x="5286365" y="1649655"/>
                </a:moveTo>
                <a:lnTo>
                  <a:pt x="5286365" y="1740405"/>
                </a:lnTo>
                <a:lnTo>
                  <a:pt x="5285232" y="1734742"/>
                </a:lnTo>
                <a:lnTo>
                  <a:pt x="5284440" y="1727204"/>
                </a:lnTo>
                <a:lnTo>
                  <a:pt x="5284044" y="1719265"/>
                </a:lnTo>
                <a:lnTo>
                  <a:pt x="5283250" y="1702994"/>
                </a:lnTo>
                <a:lnTo>
                  <a:pt x="5283250" y="1687114"/>
                </a:lnTo>
                <a:lnTo>
                  <a:pt x="5284440" y="1670845"/>
                </a:lnTo>
                <a:close/>
                <a:moveTo>
                  <a:pt x="816370" y="1482727"/>
                </a:moveTo>
                <a:lnTo>
                  <a:pt x="817957" y="1483128"/>
                </a:lnTo>
                <a:lnTo>
                  <a:pt x="819942" y="1483527"/>
                </a:lnTo>
                <a:lnTo>
                  <a:pt x="821133" y="1484328"/>
                </a:lnTo>
                <a:lnTo>
                  <a:pt x="821926" y="1485129"/>
                </a:lnTo>
                <a:lnTo>
                  <a:pt x="822720" y="1486332"/>
                </a:lnTo>
                <a:lnTo>
                  <a:pt x="822720" y="1487532"/>
                </a:lnTo>
                <a:lnTo>
                  <a:pt x="821926" y="1490736"/>
                </a:lnTo>
                <a:lnTo>
                  <a:pt x="821133" y="1494739"/>
                </a:lnTo>
                <a:lnTo>
                  <a:pt x="819148" y="1498743"/>
                </a:lnTo>
                <a:lnTo>
                  <a:pt x="814386" y="1509152"/>
                </a:lnTo>
                <a:lnTo>
                  <a:pt x="809623" y="1519564"/>
                </a:lnTo>
                <a:lnTo>
                  <a:pt x="807639" y="1525169"/>
                </a:lnTo>
                <a:lnTo>
                  <a:pt x="805654" y="1530773"/>
                </a:lnTo>
                <a:lnTo>
                  <a:pt x="804860" y="1536373"/>
                </a:lnTo>
                <a:lnTo>
                  <a:pt x="804860" y="1541979"/>
                </a:lnTo>
                <a:lnTo>
                  <a:pt x="808036" y="1541581"/>
                </a:lnTo>
                <a:lnTo>
                  <a:pt x="810417" y="1540378"/>
                </a:lnTo>
                <a:lnTo>
                  <a:pt x="812401" y="1539180"/>
                </a:lnTo>
                <a:lnTo>
                  <a:pt x="814386" y="1538379"/>
                </a:lnTo>
                <a:lnTo>
                  <a:pt x="817561" y="1535973"/>
                </a:lnTo>
                <a:lnTo>
                  <a:pt x="819942" y="1532373"/>
                </a:lnTo>
                <a:lnTo>
                  <a:pt x="823911" y="1525169"/>
                </a:lnTo>
                <a:lnTo>
                  <a:pt x="825895" y="1521566"/>
                </a:lnTo>
                <a:lnTo>
                  <a:pt x="828673" y="1518761"/>
                </a:lnTo>
                <a:lnTo>
                  <a:pt x="831451" y="1520765"/>
                </a:lnTo>
                <a:lnTo>
                  <a:pt x="833039" y="1522766"/>
                </a:lnTo>
                <a:lnTo>
                  <a:pt x="833436" y="1524767"/>
                </a:lnTo>
                <a:lnTo>
                  <a:pt x="833436" y="1527172"/>
                </a:lnTo>
                <a:lnTo>
                  <a:pt x="832245" y="1529568"/>
                </a:lnTo>
                <a:lnTo>
                  <a:pt x="830658" y="1532373"/>
                </a:lnTo>
                <a:lnTo>
                  <a:pt x="826689" y="1538379"/>
                </a:lnTo>
                <a:lnTo>
                  <a:pt x="821926" y="1544782"/>
                </a:lnTo>
                <a:lnTo>
                  <a:pt x="819942" y="1548388"/>
                </a:lnTo>
                <a:lnTo>
                  <a:pt x="818354" y="1552390"/>
                </a:lnTo>
                <a:lnTo>
                  <a:pt x="817957" y="1556395"/>
                </a:lnTo>
                <a:lnTo>
                  <a:pt x="817957" y="1560797"/>
                </a:lnTo>
                <a:lnTo>
                  <a:pt x="819148" y="1565202"/>
                </a:lnTo>
                <a:lnTo>
                  <a:pt x="821529" y="1570411"/>
                </a:lnTo>
                <a:lnTo>
                  <a:pt x="821529" y="1572410"/>
                </a:lnTo>
                <a:lnTo>
                  <a:pt x="821529" y="1572808"/>
                </a:lnTo>
                <a:lnTo>
                  <a:pt x="821133" y="1573210"/>
                </a:lnTo>
                <a:lnTo>
                  <a:pt x="819942" y="1572808"/>
                </a:lnTo>
                <a:lnTo>
                  <a:pt x="818354" y="1570808"/>
                </a:lnTo>
                <a:lnTo>
                  <a:pt x="814386" y="1564801"/>
                </a:lnTo>
                <a:lnTo>
                  <a:pt x="808432" y="1555996"/>
                </a:lnTo>
                <a:lnTo>
                  <a:pt x="802082" y="1545985"/>
                </a:lnTo>
                <a:lnTo>
                  <a:pt x="794939" y="1536775"/>
                </a:lnTo>
                <a:lnTo>
                  <a:pt x="791367" y="1532770"/>
                </a:lnTo>
                <a:lnTo>
                  <a:pt x="787795" y="1529167"/>
                </a:lnTo>
                <a:lnTo>
                  <a:pt x="784620" y="1526369"/>
                </a:lnTo>
                <a:lnTo>
                  <a:pt x="781048" y="1524767"/>
                </a:lnTo>
                <a:lnTo>
                  <a:pt x="786604" y="1521566"/>
                </a:lnTo>
                <a:lnTo>
                  <a:pt x="792954" y="1517561"/>
                </a:lnTo>
                <a:lnTo>
                  <a:pt x="799304" y="1511956"/>
                </a:lnTo>
                <a:lnTo>
                  <a:pt x="804860" y="1505950"/>
                </a:lnTo>
                <a:lnTo>
                  <a:pt x="806845" y="1502746"/>
                </a:lnTo>
                <a:lnTo>
                  <a:pt x="808432" y="1499944"/>
                </a:lnTo>
                <a:lnTo>
                  <a:pt x="810020" y="1496742"/>
                </a:lnTo>
                <a:lnTo>
                  <a:pt x="810417" y="1494339"/>
                </a:lnTo>
                <a:lnTo>
                  <a:pt x="810020" y="1491135"/>
                </a:lnTo>
                <a:lnTo>
                  <a:pt x="808829" y="1488733"/>
                </a:lnTo>
                <a:lnTo>
                  <a:pt x="806845" y="1486332"/>
                </a:lnTo>
                <a:lnTo>
                  <a:pt x="804067" y="1484328"/>
                </a:lnTo>
                <a:lnTo>
                  <a:pt x="811211" y="1483128"/>
                </a:lnTo>
                <a:close/>
                <a:moveTo>
                  <a:pt x="878035" y="1460502"/>
                </a:moveTo>
                <a:lnTo>
                  <a:pt x="881756" y="1460502"/>
                </a:lnTo>
                <a:lnTo>
                  <a:pt x="884360" y="1460883"/>
                </a:lnTo>
                <a:lnTo>
                  <a:pt x="886965" y="1462027"/>
                </a:lnTo>
                <a:lnTo>
                  <a:pt x="888825" y="1463552"/>
                </a:lnTo>
                <a:lnTo>
                  <a:pt x="890313" y="1465455"/>
                </a:lnTo>
                <a:lnTo>
                  <a:pt x="891058" y="1467359"/>
                </a:lnTo>
                <a:lnTo>
                  <a:pt x="891430" y="1469646"/>
                </a:lnTo>
                <a:lnTo>
                  <a:pt x="892174" y="1471933"/>
                </a:lnTo>
                <a:lnTo>
                  <a:pt x="892174" y="1477646"/>
                </a:lnTo>
                <a:lnTo>
                  <a:pt x="891430" y="1482981"/>
                </a:lnTo>
                <a:lnTo>
                  <a:pt x="891430" y="1489076"/>
                </a:lnTo>
                <a:lnTo>
                  <a:pt x="886221" y="1487552"/>
                </a:lnTo>
                <a:lnTo>
                  <a:pt x="882128" y="1484885"/>
                </a:lnTo>
                <a:lnTo>
                  <a:pt x="878407" y="1482220"/>
                </a:lnTo>
                <a:lnTo>
                  <a:pt x="875430" y="1478790"/>
                </a:lnTo>
                <a:lnTo>
                  <a:pt x="873198" y="1474979"/>
                </a:lnTo>
                <a:lnTo>
                  <a:pt x="871337" y="1471170"/>
                </a:lnTo>
                <a:lnTo>
                  <a:pt x="869849" y="1466217"/>
                </a:lnTo>
                <a:lnTo>
                  <a:pt x="868361" y="1462027"/>
                </a:lnTo>
                <a:lnTo>
                  <a:pt x="873570" y="1460883"/>
                </a:lnTo>
                <a:close/>
                <a:moveTo>
                  <a:pt x="829755" y="1373190"/>
                </a:moveTo>
                <a:lnTo>
                  <a:pt x="835684" y="1373594"/>
                </a:lnTo>
                <a:lnTo>
                  <a:pt x="841217" y="1374806"/>
                </a:lnTo>
                <a:lnTo>
                  <a:pt x="847146" y="1375615"/>
                </a:lnTo>
                <a:lnTo>
                  <a:pt x="859795" y="1379251"/>
                </a:lnTo>
                <a:lnTo>
                  <a:pt x="872443" y="1382888"/>
                </a:lnTo>
                <a:lnTo>
                  <a:pt x="885881" y="1386120"/>
                </a:lnTo>
                <a:lnTo>
                  <a:pt x="892206" y="1386929"/>
                </a:lnTo>
                <a:lnTo>
                  <a:pt x="899320" y="1387736"/>
                </a:lnTo>
                <a:lnTo>
                  <a:pt x="898925" y="1390161"/>
                </a:lnTo>
                <a:lnTo>
                  <a:pt x="898925" y="1392181"/>
                </a:lnTo>
                <a:lnTo>
                  <a:pt x="899320" y="1397841"/>
                </a:lnTo>
                <a:lnTo>
                  <a:pt x="899715" y="1403498"/>
                </a:lnTo>
                <a:lnTo>
                  <a:pt x="900111" y="1408346"/>
                </a:lnTo>
                <a:lnTo>
                  <a:pt x="900111" y="1411174"/>
                </a:lnTo>
                <a:lnTo>
                  <a:pt x="899715" y="1413195"/>
                </a:lnTo>
                <a:lnTo>
                  <a:pt x="898925" y="1414811"/>
                </a:lnTo>
                <a:lnTo>
                  <a:pt x="897344" y="1416024"/>
                </a:lnTo>
                <a:lnTo>
                  <a:pt x="894577" y="1417236"/>
                </a:lnTo>
                <a:lnTo>
                  <a:pt x="891810" y="1417640"/>
                </a:lnTo>
                <a:lnTo>
                  <a:pt x="888253" y="1417640"/>
                </a:lnTo>
                <a:lnTo>
                  <a:pt x="883905" y="1416833"/>
                </a:lnTo>
                <a:lnTo>
                  <a:pt x="884696" y="1410367"/>
                </a:lnTo>
                <a:lnTo>
                  <a:pt x="884696" y="1405517"/>
                </a:lnTo>
                <a:lnTo>
                  <a:pt x="883115" y="1400264"/>
                </a:lnTo>
                <a:lnTo>
                  <a:pt x="881138" y="1396222"/>
                </a:lnTo>
                <a:lnTo>
                  <a:pt x="878372" y="1392990"/>
                </a:lnTo>
                <a:lnTo>
                  <a:pt x="874814" y="1390161"/>
                </a:lnTo>
                <a:lnTo>
                  <a:pt x="870862" y="1388140"/>
                </a:lnTo>
                <a:lnTo>
                  <a:pt x="866119" y="1386120"/>
                </a:lnTo>
                <a:lnTo>
                  <a:pt x="861376" y="1384908"/>
                </a:lnTo>
                <a:lnTo>
                  <a:pt x="856237" y="1384504"/>
                </a:lnTo>
                <a:lnTo>
                  <a:pt x="850704" y="1384908"/>
                </a:lnTo>
                <a:lnTo>
                  <a:pt x="845961" y="1385313"/>
                </a:lnTo>
                <a:lnTo>
                  <a:pt x="840822" y="1386524"/>
                </a:lnTo>
                <a:lnTo>
                  <a:pt x="835684" y="1388545"/>
                </a:lnTo>
                <a:lnTo>
                  <a:pt x="831336" y="1390970"/>
                </a:lnTo>
                <a:lnTo>
                  <a:pt x="827779" y="1393799"/>
                </a:lnTo>
                <a:lnTo>
                  <a:pt x="824617" y="1392181"/>
                </a:lnTo>
                <a:lnTo>
                  <a:pt x="822245" y="1390161"/>
                </a:lnTo>
                <a:lnTo>
                  <a:pt x="818293" y="1386120"/>
                </a:lnTo>
                <a:lnTo>
                  <a:pt x="815921" y="1384101"/>
                </a:lnTo>
                <a:lnTo>
                  <a:pt x="812759" y="1382888"/>
                </a:lnTo>
                <a:lnTo>
                  <a:pt x="808806" y="1382079"/>
                </a:lnTo>
                <a:lnTo>
                  <a:pt x="803273" y="1382483"/>
                </a:lnTo>
                <a:lnTo>
                  <a:pt x="808411" y="1378847"/>
                </a:lnTo>
                <a:lnTo>
                  <a:pt x="813945" y="1376423"/>
                </a:lnTo>
                <a:lnTo>
                  <a:pt x="818688" y="1374806"/>
                </a:lnTo>
                <a:lnTo>
                  <a:pt x="824221" y="1373594"/>
                </a:lnTo>
                <a:close/>
                <a:moveTo>
                  <a:pt x="792536" y="1200150"/>
                </a:moveTo>
                <a:lnTo>
                  <a:pt x="797641" y="1202128"/>
                </a:lnTo>
                <a:lnTo>
                  <a:pt x="801568" y="1205686"/>
                </a:lnTo>
                <a:lnTo>
                  <a:pt x="804710" y="1209243"/>
                </a:lnTo>
                <a:lnTo>
                  <a:pt x="806673" y="1213198"/>
                </a:lnTo>
                <a:lnTo>
                  <a:pt x="807066" y="1215173"/>
                </a:lnTo>
                <a:lnTo>
                  <a:pt x="807459" y="1217150"/>
                </a:lnTo>
                <a:lnTo>
                  <a:pt x="807459" y="1219129"/>
                </a:lnTo>
                <a:lnTo>
                  <a:pt x="807066" y="1221106"/>
                </a:lnTo>
                <a:lnTo>
                  <a:pt x="806281" y="1223079"/>
                </a:lnTo>
                <a:lnTo>
                  <a:pt x="804710" y="1224663"/>
                </a:lnTo>
                <a:lnTo>
                  <a:pt x="803139" y="1226640"/>
                </a:lnTo>
                <a:lnTo>
                  <a:pt x="801176" y="1228220"/>
                </a:lnTo>
                <a:lnTo>
                  <a:pt x="806673" y="1226640"/>
                </a:lnTo>
                <a:lnTo>
                  <a:pt x="810993" y="1225847"/>
                </a:lnTo>
                <a:lnTo>
                  <a:pt x="814920" y="1225847"/>
                </a:lnTo>
                <a:lnTo>
                  <a:pt x="818062" y="1226640"/>
                </a:lnTo>
                <a:lnTo>
                  <a:pt x="821203" y="1228220"/>
                </a:lnTo>
                <a:lnTo>
                  <a:pt x="823560" y="1230591"/>
                </a:lnTo>
                <a:lnTo>
                  <a:pt x="825523" y="1233359"/>
                </a:lnTo>
                <a:lnTo>
                  <a:pt x="827487" y="1236125"/>
                </a:lnTo>
                <a:lnTo>
                  <a:pt x="831414" y="1243638"/>
                </a:lnTo>
                <a:lnTo>
                  <a:pt x="835341" y="1252337"/>
                </a:lnTo>
                <a:lnTo>
                  <a:pt x="838482" y="1256288"/>
                </a:lnTo>
                <a:lnTo>
                  <a:pt x="841231" y="1260243"/>
                </a:lnTo>
                <a:lnTo>
                  <a:pt x="844765" y="1264196"/>
                </a:lnTo>
                <a:lnTo>
                  <a:pt x="849478" y="1267753"/>
                </a:lnTo>
                <a:lnTo>
                  <a:pt x="809422" y="1267753"/>
                </a:lnTo>
                <a:lnTo>
                  <a:pt x="809422" y="1290683"/>
                </a:lnTo>
                <a:lnTo>
                  <a:pt x="814135" y="1291079"/>
                </a:lnTo>
                <a:lnTo>
                  <a:pt x="818454" y="1291079"/>
                </a:lnTo>
                <a:lnTo>
                  <a:pt x="823167" y="1290683"/>
                </a:lnTo>
                <a:lnTo>
                  <a:pt x="827487" y="1290287"/>
                </a:lnTo>
                <a:lnTo>
                  <a:pt x="835733" y="1287519"/>
                </a:lnTo>
                <a:lnTo>
                  <a:pt x="843980" y="1285149"/>
                </a:lnTo>
                <a:lnTo>
                  <a:pt x="850656" y="1282777"/>
                </a:lnTo>
                <a:lnTo>
                  <a:pt x="853797" y="1281589"/>
                </a:lnTo>
                <a:lnTo>
                  <a:pt x="856939" y="1281194"/>
                </a:lnTo>
                <a:lnTo>
                  <a:pt x="859295" y="1281194"/>
                </a:lnTo>
                <a:lnTo>
                  <a:pt x="861651" y="1281589"/>
                </a:lnTo>
                <a:lnTo>
                  <a:pt x="863615" y="1282777"/>
                </a:lnTo>
                <a:lnTo>
                  <a:pt x="865186" y="1284753"/>
                </a:lnTo>
                <a:lnTo>
                  <a:pt x="863615" y="1287519"/>
                </a:lnTo>
                <a:lnTo>
                  <a:pt x="861651" y="1290287"/>
                </a:lnTo>
                <a:lnTo>
                  <a:pt x="859688" y="1292262"/>
                </a:lnTo>
                <a:lnTo>
                  <a:pt x="856939" y="1293055"/>
                </a:lnTo>
                <a:lnTo>
                  <a:pt x="853797" y="1294241"/>
                </a:lnTo>
                <a:lnTo>
                  <a:pt x="850656" y="1294636"/>
                </a:lnTo>
                <a:lnTo>
                  <a:pt x="843195" y="1294636"/>
                </a:lnTo>
                <a:lnTo>
                  <a:pt x="835341" y="1294636"/>
                </a:lnTo>
                <a:lnTo>
                  <a:pt x="831021" y="1294636"/>
                </a:lnTo>
                <a:lnTo>
                  <a:pt x="827094" y="1295030"/>
                </a:lnTo>
                <a:lnTo>
                  <a:pt x="822381" y="1296217"/>
                </a:lnTo>
                <a:lnTo>
                  <a:pt x="818062" y="1297008"/>
                </a:lnTo>
                <a:lnTo>
                  <a:pt x="814135" y="1299380"/>
                </a:lnTo>
                <a:lnTo>
                  <a:pt x="810208" y="1301754"/>
                </a:lnTo>
                <a:lnTo>
                  <a:pt x="810600" y="1298589"/>
                </a:lnTo>
                <a:lnTo>
                  <a:pt x="810208" y="1296217"/>
                </a:lnTo>
                <a:lnTo>
                  <a:pt x="808637" y="1294241"/>
                </a:lnTo>
                <a:lnTo>
                  <a:pt x="806673" y="1292659"/>
                </a:lnTo>
                <a:lnTo>
                  <a:pt x="804317" y="1291868"/>
                </a:lnTo>
                <a:lnTo>
                  <a:pt x="801176" y="1291079"/>
                </a:lnTo>
                <a:lnTo>
                  <a:pt x="794107" y="1290683"/>
                </a:lnTo>
                <a:lnTo>
                  <a:pt x="796856" y="1284357"/>
                </a:lnTo>
                <a:lnTo>
                  <a:pt x="798819" y="1278823"/>
                </a:lnTo>
                <a:lnTo>
                  <a:pt x="799605" y="1273287"/>
                </a:lnTo>
                <a:lnTo>
                  <a:pt x="799605" y="1267753"/>
                </a:lnTo>
                <a:lnTo>
                  <a:pt x="799605" y="1262612"/>
                </a:lnTo>
                <a:lnTo>
                  <a:pt x="798819" y="1258265"/>
                </a:lnTo>
                <a:lnTo>
                  <a:pt x="796071" y="1248382"/>
                </a:lnTo>
                <a:lnTo>
                  <a:pt x="793322" y="1238104"/>
                </a:lnTo>
                <a:lnTo>
                  <a:pt x="792144" y="1233359"/>
                </a:lnTo>
                <a:lnTo>
                  <a:pt x="791358" y="1227823"/>
                </a:lnTo>
                <a:lnTo>
                  <a:pt x="790573" y="1221106"/>
                </a:lnTo>
                <a:lnTo>
                  <a:pt x="790573" y="1214777"/>
                </a:lnTo>
                <a:lnTo>
                  <a:pt x="791358" y="1207662"/>
                </a:lnTo>
                <a:close/>
                <a:moveTo>
                  <a:pt x="485204" y="1030289"/>
                </a:moveTo>
                <a:lnTo>
                  <a:pt x="487646" y="1031504"/>
                </a:lnTo>
                <a:lnTo>
                  <a:pt x="489274" y="1033928"/>
                </a:lnTo>
                <a:lnTo>
                  <a:pt x="490496" y="1035137"/>
                </a:lnTo>
                <a:lnTo>
                  <a:pt x="491717" y="1037159"/>
                </a:lnTo>
                <a:lnTo>
                  <a:pt x="492124" y="1039987"/>
                </a:lnTo>
                <a:lnTo>
                  <a:pt x="492124" y="1042008"/>
                </a:lnTo>
                <a:lnTo>
                  <a:pt x="491717" y="1044431"/>
                </a:lnTo>
                <a:lnTo>
                  <a:pt x="491310" y="1046856"/>
                </a:lnTo>
                <a:lnTo>
                  <a:pt x="489274" y="1052111"/>
                </a:lnTo>
                <a:lnTo>
                  <a:pt x="485611" y="1056556"/>
                </a:lnTo>
                <a:lnTo>
                  <a:pt x="481540" y="1061811"/>
                </a:lnTo>
                <a:lnTo>
                  <a:pt x="476656" y="1065851"/>
                </a:lnTo>
                <a:lnTo>
                  <a:pt x="471771" y="1069485"/>
                </a:lnTo>
                <a:lnTo>
                  <a:pt x="466480" y="1072719"/>
                </a:lnTo>
                <a:lnTo>
                  <a:pt x="461188" y="1073931"/>
                </a:lnTo>
                <a:lnTo>
                  <a:pt x="458746" y="1074738"/>
                </a:lnTo>
                <a:lnTo>
                  <a:pt x="456710" y="1074738"/>
                </a:lnTo>
                <a:lnTo>
                  <a:pt x="454268" y="1073931"/>
                </a:lnTo>
                <a:lnTo>
                  <a:pt x="452233" y="1073526"/>
                </a:lnTo>
                <a:lnTo>
                  <a:pt x="450605" y="1072719"/>
                </a:lnTo>
                <a:lnTo>
                  <a:pt x="448569" y="1070697"/>
                </a:lnTo>
                <a:lnTo>
                  <a:pt x="447348" y="1068678"/>
                </a:lnTo>
                <a:lnTo>
                  <a:pt x="445720" y="1065851"/>
                </a:lnTo>
                <a:lnTo>
                  <a:pt x="444906" y="1063019"/>
                </a:lnTo>
                <a:lnTo>
                  <a:pt x="444499" y="1059386"/>
                </a:lnTo>
                <a:lnTo>
                  <a:pt x="451419" y="1061002"/>
                </a:lnTo>
                <a:lnTo>
                  <a:pt x="457931" y="1061403"/>
                </a:lnTo>
                <a:lnTo>
                  <a:pt x="462816" y="1061403"/>
                </a:lnTo>
                <a:lnTo>
                  <a:pt x="466480" y="1060195"/>
                </a:lnTo>
                <a:lnTo>
                  <a:pt x="470143" y="1059386"/>
                </a:lnTo>
                <a:lnTo>
                  <a:pt x="472585" y="1057363"/>
                </a:lnTo>
                <a:lnTo>
                  <a:pt x="474213" y="1055345"/>
                </a:lnTo>
                <a:lnTo>
                  <a:pt x="475842" y="1052515"/>
                </a:lnTo>
                <a:lnTo>
                  <a:pt x="476656" y="1049685"/>
                </a:lnTo>
                <a:lnTo>
                  <a:pt x="477877" y="1046856"/>
                </a:lnTo>
                <a:lnTo>
                  <a:pt x="479505" y="1040796"/>
                </a:lnTo>
                <a:lnTo>
                  <a:pt x="480319" y="1037968"/>
                </a:lnTo>
                <a:lnTo>
                  <a:pt x="481540" y="1035137"/>
                </a:lnTo>
                <a:lnTo>
                  <a:pt x="483169" y="1032714"/>
                </a:lnTo>
                <a:close/>
                <a:moveTo>
                  <a:pt x="868361" y="900118"/>
                </a:moveTo>
                <a:lnTo>
                  <a:pt x="876492" y="901286"/>
                </a:lnTo>
                <a:lnTo>
                  <a:pt x="883074" y="902067"/>
                </a:lnTo>
                <a:lnTo>
                  <a:pt x="889269" y="903625"/>
                </a:lnTo>
                <a:lnTo>
                  <a:pt x="893916" y="905574"/>
                </a:lnTo>
                <a:lnTo>
                  <a:pt x="898562" y="907523"/>
                </a:lnTo>
                <a:lnTo>
                  <a:pt x="902434" y="909475"/>
                </a:lnTo>
                <a:lnTo>
                  <a:pt x="905144" y="912204"/>
                </a:lnTo>
                <a:lnTo>
                  <a:pt x="907855" y="914543"/>
                </a:lnTo>
                <a:lnTo>
                  <a:pt x="909791" y="917661"/>
                </a:lnTo>
                <a:lnTo>
                  <a:pt x="910952" y="920394"/>
                </a:lnTo>
                <a:lnTo>
                  <a:pt x="912114" y="923901"/>
                </a:lnTo>
                <a:lnTo>
                  <a:pt x="912888" y="927410"/>
                </a:lnTo>
                <a:lnTo>
                  <a:pt x="914437" y="935207"/>
                </a:lnTo>
                <a:lnTo>
                  <a:pt x="915986" y="944565"/>
                </a:lnTo>
                <a:lnTo>
                  <a:pt x="912114" y="942226"/>
                </a:lnTo>
                <a:lnTo>
                  <a:pt x="908629" y="940277"/>
                </a:lnTo>
                <a:lnTo>
                  <a:pt x="902434" y="934817"/>
                </a:lnTo>
                <a:lnTo>
                  <a:pt x="897013" y="928969"/>
                </a:lnTo>
                <a:lnTo>
                  <a:pt x="891592" y="923121"/>
                </a:lnTo>
                <a:lnTo>
                  <a:pt x="886559" y="916492"/>
                </a:lnTo>
                <a:lnTo>
                  <a:pt x="881138" y="910644"/>
                </a:lnTo>
                <a:lnTo>
                  <a:pt x="875330" y="905186"/>
                </a:lnTo>
                <a:lnTo>
                  <a:pt x="871846" y="902845"/>
                </a:lnTo>
                <a:close/>
                <a:moveTo>
                  <a:pt x="795563" y="860429"/>
                </a:moveTo>
                <a:lnTo>
                  <a:pt x="798697" y="872579"/>
                </a:lnTo>
                <a:lnTo>
                  <a:pt x="801047" y="883947"/>
                </a:lnTo>
                <a:lnTo>
                  <a:pt x="804572" y="905112"/>
                </a:lnTo>
                <a:lnTo>
                  <a:pt x="808098" y="927848"/>
                </a:lnTo>
                <a:lnTo>
                  <a:pt x="810057" y="941567"/>
                </a:lnTo>
                <a:lnTo>
                  <a:pt x="812799" y="955678"/>
                </a:lnTo>
                <a:lnTo>
                  <a:pt x="810057" y="954109"/>
                </a:lnTo>
                <a:lnTo>
                  <a:pt x="807315" y="952150"/>
                </a:lnTo>
                <a:lnTo>
                  <a:pt x="803397" y="948230"/>
                </a:lnTo>
                <a:lnTo>
                  <a:pt x="801439" y="946664"/>
                </a:lnTo>
                <a:lnTo>
                  <a:pt x="799872" y="946271"/>
                </a:lnTo>
                <a:lnTo>
                  <a:pt x="799088" y="946664"/>
                </a:lnTo>
                <a:lnTo>
                  <a:pt x="798697" y="947446"/>
                </a:lnTo>
                <a:lnTo>
                  <a:pt x="797130" y="950189"/>
                </a:lnTo>
                <a:lnTo>
                  <a:pt x="793212" y="945487"/>
                </a:lnTo>
                <a:lnTo>
                  <a:pt x="790079" y="940390"/>
                </a:lnTo>
                <a:lnTo>
                  <a:pt x="787336" y="935294"/>
                </a:lnTo>
                <a:lnTo>
                  <a:pt x="785378" y="929807"/>
                </a:lnTo>
                <a:lnTo>
                  <a:pt x="784203" y="923928"/>
                </a:lnTo>
                <a:lnTo>
                  <a:pt x="783027" y="918441"/>
                </a:lnTo>
                <a:lnTo>
                  <a:pt x="782636" y="912562"/>
                </a:lnTo>
                <a:lnTo>
                  <a:pt x="783027" y="906683"/>
                </a:lnTo>
                <a:lnTo>
                  <a:pt x="783811" y="900804"/>
                </a:lnTo>
                <a:lnTo>
                  <a:pt x="784203" y="894923"/>
                </a:lnTo>
                <a:lnTo>
                  <a:pt x="785770" y="889044"/>
                </a:lnTo>
                <a:lnTo>
                  <a:pt x="787336" y="882772"/>
                </a:lnTo>
                <a:lnTo>
                  <a:pt x="791254" y="871404"/>
                </a:lnTo>
                <a:close/>
                <a:moveTo>
                  <a:pt x="816370" y="827091"/>
                </a:moveTo>
                <a:lnTo>
                  <a:pt x="819148" y="827091"/>
                </a:lnTo>
                <a:lnTo>
                  <a:pt x="822323" y="827485"/>
                </a:lnTo>
                <a:lnTo>
                  <a:pt x="824705" y="829064"/>
                </a:lnTo>
                <a:lnTo>
                  <a:pt x="826689" y="831035"/>
                </a:lnTo>
                <a:lnTo>
                  <a:pt x="827880" y="834194"/>
                </a:lnTo>
                <a:lnTo>
                  <a:pt x="827880" y="835375"/>
                </a:lnTo>
                <a:lnTo>
                  <a:pt x="827483" y="837744"/>
                </a:lnTo>
                <a:lnTo>
                  <a:pt x="842961" y="834982"/>
                </a:lnTo>
                <a:lnTo>
                  <a:pt x="851295" y="834588"/>
                </a:lnTo>
                <a:lnTo>
                  <a:pt x="860026" y="834194"/>
                </a:lnTo>
                <a:lnTo>
                  <a:pt x="875505" y="831432"/>
                </a:lnTo>
                <a:lnTo>
                  <a:pt x="877092" y="838927"/>
                </a:lnTo>
                <a:lnTo>
                  <a:pt x="879473" y="846028"/>
                </a:lnTo>
                <a:lnTo>
                  <a:pt x="882251" y="852342"/>
                </a:lnTo>
                <a:lnTo>
                  <a:pt x="885426" y="859049"/>
                </a:lnTo>
                <a:lnTo>
                  <a:pt x="888998" y="864967"/>
                </a:lnTo>
                <a:lnTo>
                  <a:pt x="892570" y="870491"/>
                </a:lnTo>
                <a:lnTo>
                  <a:pt x="900111" y="882325"/>
                </a:lnTo>
                <a:lnTo>
                  <a:pt x="897730" y="885483"/>
                </a:lnTo>
                <a:lnTo>
                  <a:pt x="894158" y="887847"/>
                </a:lnTo>
                <a:lnTo>
                  <a:pt x="890189" y="889820"/>
                </a:lnTo>
                <a:lnTo>
                  <a:pt x="885030" y="891399"/>
                </a:lnTo>
                <a:lnTo>
                  <a:pt x="880267" y="892582"/>
                </a:lnTo>
                <a:lnTo>
                  <a:pt x="873917" y="893372"/>
                </a:lnTo>
                <a:lnTo>
                  <a:pt x="867567" y="893766"/>
                </a:lnTo>
                <a:lnTo>
                  <a:pt x="860423" y="893372"/>
                </a:lnTo>
                <a:lnTo>
                  <a:pt x="856058" y="890610"/>
                </a:lnTo>
                <a:lnTo>
                  <a:pt x="853280" y="887847"/>
                </a:lnTo>
                <a:lnTo>
                  <a:pt x="852089" y="885087"/>
                </a:lnTo>
                <a:lnTo>
                  <a:pt x="852089" y="881930"/>
                </a:lnTo>
                <a:lnTo>
                  <a:pt x="852486" y="879563"/>
                </a:lnTo>
                <a:lnTo>
                  <a:pt x="853280" y="876801"/>
                </a:lnTo>
                <a:lnTo>
                  <a:pt x="855661" y="874435"/>
                </a:lnTo>
                <a:lnTo>
                  <a:pt x="857645" y="872066"/>
                </a:lnTo>
                <a:lnTo>
                  <a:pt x="861614" y="867333"/>
                </a:lnTo>
                <a:lnTo>
                  <a:pt x="863598" y="864967"/>
                </a:lnTo>
                <a:lnTo>
                  <a:pt x="864392" y="862993"/>
                </a:lnTo>
                <a:lnTo>
                  <a:pt x="865186" y="860624"/>
                </a:lnTo>
                <a:lnTo>
                  <a:pt x="864392" y="858654"/>
                </a:lnTo>
                <a:lnTo>
                  <a:pt x="863201" y="856681"/>
                </a:lnTo>
                <a:lnTo>
                  <a:pt x="860026" y="853919"/>
                </a:lnTo>
                <a:lnTo>
                  <a:pt x="856851" y="855104"/>
                </a:lnTo>
                <a:lnTo>
                  <a:pt x="854867" y="856681"/>
                </a:lnTo>
                <a:lnTo>
                  <a:pt x="853280" y="857864"/>
                </a:lnTo>
                <a:lnTo>
                  <a:pt x="852883" y="860624"/>
                </a:lnTo>
                <a:lnTo>
                  <a:pt x="852486" y="866148"/>
                </a:lnTo>
                <a:lnTo>
                  <a:pt x="852089" y="870885"/>
                </a:lnTo>
                <a:lnTo>
                  <a:pt x="848120" y="869306"/>
                </a:lnTo>
                <a:lnTo>
                  <a:pt x="844945" y="868123"/>
                </a:lnTo>
                <a:lnTo>
                  <a:pt x="841770" y="865361"/>
                </a:lnTo>
                <a:lnTo>
                  <a:pt x="839389" y="863386"/>
                </a:lnTo>
                <a:lnTo>
                  <a:pt x="837008" y="860624"/>
                </a:lnTo>
                <a:lnTo>
                  <a:pt x="835023" y="857470"/>
                </a:lnTo>
                <a:lnTo>
                  <a:pt x="831451" y="851551"/>
                </a:lnTo>
                <a:lnTo>
                  <a:pt x="827880" y="845632"/>
                </a:lnTo>
                <a:lnTo>
                  <a:pt x="826292" y="842477"/>
                </a:lnTo>
                <a:lnTo>
                  <a:pt x="823911" y="840112"/>
                </a:lnTo>
                <a:lnTo>
                  <a:pt x="821530" y="837744"/>
                </a:lnTo>
                <a:lnTo>
                  <a:pt x="818751" y="834982"/>
                </a:lnTo>
                <a:lnTo>
                  <a:pt x="815180" y="833009"/>
                </a:lnTo>
                <a:lnTo>
                  <a:pt x="811211" y="831432"/>
                </a:lnTo>
                <a:lnTo>
                  <a:pt x="812401" y="830247"/>
                </a:lnTo>
                <a:lnTo>
                  <a:pt x="813989" y="829064"/>
                </a:lnTo>
                <a:lnTo>
                  <a:pt x="814783" y="828273"/>
                </a:lnTo>
                <a:close/>
                <a:moveTo>
                  <a:pt x="914738" y="803281"/>
                </a:moveTo>
                <a:lnTo>
                  <a:pt x="915154" y="806396"/>
                </a:lnTo>
                <a:lnTo>
                  <a:pt x="915986" y="810293"/>
                </a:lnTo>
                <a:lnTo>
                  <a:pt x="915986" y="820037"/>
                </a:lnTo>
                <a:lnTo>
                  <a:pt x="915154" y="830557"/>
                </a:lnTo>
                <a:lnTo>
                  <a:pt x="914323" y="835233"/>
                </a:lnTo>
                <a:lnTo>
                  <a:pt x="913491" y="839907"/>
                </a:lnTo>
                <a:lnTo>
                  <a:pt x="912659" y="843416"/>
                </a:lnTo>
                <a:lnTo>
                  <a:pt x="910996" y="845364"/>
                </a:lnTo>
                <a:lnTo>
                  <a:pt x="910581" y="846143"/>
                </a:lnTo>
                <a:lnTo>
                  <a:pt x="909333" y="846143"/>
                </a:lnTo>
                <a:lnTo>
                  <a:pt x="908502" y="846143"/>
                </a:lnTo>
                <a:lnTo>
                  <a:pt x="908086" y="845364"/>
                </a:lnTo>
                <a:lnTo>
                  <a:pt x="906007" y="842635"/>
                </a:lnTo>
                <a:lnTo>
                  <a:pt x="903512" y="837960"/>
                </a:lnTo>
                <a:lnTo>
                  <a:pt x="901017" y="830557"/>
                </a:lnTo>
                <a:lnTo>
                  <a:pt x="898523" y="820037"/>
                </a:lnTo>
                <a:lnTo>
                  <a:pt x="903512" y="816530"/>
                </a:lnTo>
                <a:lnTo>
                  <a:pt x="908086" y="812632"/>
                </a:lnTo>
                <a:lnTo>
                  <a:pt x="911412" y="808347"/>
                </a:lnTo>
                <a:close/>
                <a:moveTo>
                  <a:pt x="769647" y="763594"/>
                </a:moveTo>
                <a:lnTo>
                  <a:pt x="772341" y="767563"/>
                </a:lnTo>
                <a:lnTo>
                  <a:pt x="775420" y="771929"/>
                </a:lnTo>
                <a:lnTo>
                  <a:pt x="777344" y="775500"/>
                </a:lnTo>
                <a:lnTo>
                  <a:pt x="778883" y="779469"/>
                </a:lnTo>
                <a:lnTo>
                  <a:pt x="779653" y="783040"/>
                </a:lnTo>
                <a:lnTo>
                  <a:pt x="780423" y="786613"/>
                </a:lnTo>
                <a:lnTo>
                  <a:pt x="780808" y="793757"/>
                </a:lnTo>
                <a:lnTo>
                  <a:pt x="781193" y="800505"/>
                </a:lnTo>
                <a:lnTo>
                  <a:pt x="781577" y="808045"/>
                </a:lnTo>
                <a:lnTo>
                  <a:pt x="782347" y="812014"/>
                </a:lnTo>
                <a:lnTo>
                  <a:pt x="782732" y="816776"/>
                </a:lnTo>
                <a:lnTo>
                  <a:pt x="784271" y="821142"/>
                </a:lnTo>
                <a:lnTo>
                  <a:pt x="785811" y="825507"/>
                </a:lnTo>
                <a:lnTo>
                  <a:pt x="780808" y="824315"/>
                </a:lnTo>
                <a:lnTo>
                  <a:pt x="776959" y="822729"/>
                </a:lnTo>
                <a:lnTo>
                  <a:pt x="773880" y="820744"/>
                </a:lnTo>
                <a:lnTo>
                  <a:pt x="771571" y="817965"/>
                </a:lnTo>
                <a:lnTo>
                  <a:pt x="770032" y="815984"/>
                </a:lnTo>
                <a:lnTo>
                  <a:pt x="769647" y="813600"/>
                </a:lnTo>
                <a:lnTo>
                  <a:pt x="769262" y="810823"/>
                </a:lnTo>
                <a:lnTo>
                  <a:pt x="769262" y="808045"/>
                </a:lnTo>
                <a:lnTo>
                  <a:pt x="770032" y="802488"/>
                </a:lnTo>
                <a:lnTo>
                  <a:pt x="770417" y="796932"/>
                </a:lnTo>
                <a:lnTo>
                  <a:pt x="771187" y="794153"/>
                </a:lnTo>
                <a:lnTo>
                  <a:pt x="771187" y="791375"/>
                </a:lnTo>
                <a:lnTo>
                  <a:pt x="770417" y="788597"/>
                </a:lnTo>
                <a:lnTo>
                  <a:pt x="769647" y="786217"/>
                </a:lnTo>
                <a:lnTo>
                  <a:pt x="767723" y="782644"/>
                </a:lnTo>
                <a:lnTo>
                  <a:pt x="764644" y="779865"/>
                </a:lnTo>
                <a:lnTo>
                  <a:pt x="762335" y="778676"/>
                </a:lnTo>
                <a:lnTo>
                  <a:pt x="759256" y="777485"/>
                </a:lnTo>
                <a:lnTo>
                  <a:pt x="756562" y="777087"/>
                </a:lnTo>
                <a:lnTo>
                  <a:pt x="753483" y="777087"/>
                </a:lnTo>
                <a:lnTo>
                  <a:pt x="749250" y="777485"/>
                </a:lnTo>
                <a:lnTo>
                  <a:pt x="747711" y="777485"/>
                </a:lnTo>
                <a:lnTo>
                  <a:pt x="749635" y="775896"/>
                </a:lnTo>
                <a:close/>
                <a:moveTo>
                  <a:pt x="844945" y="727079"/>
                </a:moveTo>
                <a:lnTo>
                  <a:pt x="846929" y="727876"/>
                </a:lnTo>
                <a:lnTo>
                  <a:pt x="848517" y="728270"/>
                </a:lnTo>
                <a:lnTo>
                  <a:pt x="851692" y="731049"/>
                </a:lnTo>
                <a:lnTo>
                  <a:pt x="855660" y="734622"/>
                </a:lnTo>
                <a:lnTo>
                  <a:pt x="857645" y="736209"/>
                </a:lnTo>
                <a:lnTo>
                  <a:pt x="860026" y="738193"/>
                </a:lnTo>
                <a:lnTo>
                  <a:pt x="862804" y="739384"/>
                </a:lnTo>
                <a:lnTo>
                  <a:pt x="865582" y="739782"/>
                </a:lnTo>
                <a:lnTo>
                  <a:pt x="869154" y="739782"/>
                </a:lnTo>
                <a:lnTo>
                  <a:pt x="872726" y="739384"/>
                </a:lnTo>
                <a:lnTo>
                  <a:pt x="877092" y="737796"/>
                </a:lnTo>
                <a:lnTo>
                  <a:pt x="881854" y="735414"/>
                </a:lnTo>
                <a:lnTo>
                  <a:pt x="889792" y="749702"/>
                </a:lnTo>
                <a:lnTo>
                  <a:pt x="893364" y="757243"/>
                </a:lnTo>
                <a:lnTo>
                  <a:pt x="896142" y="764785"/>
                </a:lnTo>
                <a:lnTo>
                  <a:pt x="898126" y="773516"/>
                </a:lnTo>
                <a:lnTo>
                  <a:pt x="899317" y="777882"/>
                </a:lnTo>
                <a:lnTo>
                  <a:pt x="899714" y="782247"/>
                </a:lnTo>
                <a:lnTo>
                  <a:pt x="900111" y="787009"/>
                </a:lnTo>
                <a:lnTo>
                  <a:pt x="900111" y="792566"/>
                </a:lnTo>
                <a:lnTo>
                  <a:pt x="899714" y="797328"/>
                </a:lnTo>
                <a:lnTo>
                  <a:pt x="898920" y="802887"/>
                </a:lnTo>
                <a:lnTo>
                  <a:pt x="895348" y="800901"/>
                </a:lnTo>
                <a:lnTo>
                  <a:pt x="892173" y="799314"/>
                </a:lnTo>
                <a:lnTo>
                  <a:pt x="888601" y="798915"/>
                </a:lnTo>
                <a:lnTo>
                  <a:pt x="885823" y="798519"/>
                </a:lnTo>
                <a:lnTo>
                  <a:pt x="882648" y="798915"/>
                </a:lnTo>
                <a:lnTo>
                  <a:pt x="879870" y="799314"/>
                </a:lnTo>
                <a:lnTo>
                  <a:pt x="874314" y="802090"/>
                </a:lnTo>
                <a:lnTo>
                  <a:pt x="868757" y="805663"/>
                </a:lnTo>
                <a:lnTo>
                  <a:pt x="863201" y="808838"/>
                </a:lnTo>
                <a:lnTo>
                  <a:pt x="857248" y="812411"/>
                </a:lnTo>
                <a:lnTo>
                  <a:pt x="854073" y="813600"/>
                </a:lnTo>
                <a:lnTo>
                  <a:pt x="850898" y="814394"/>
                </a:lnTo>
                <a:lnTo>
                  <a:pt x="850104" y="812014"/>
                </a:lnTo>
                <a:lnTo>
                  <a:pt x="848913" y="808441"/>
                </a:lnTo>
                <a:lnTo>
                  <a:pt x="848913" y="805663"/>
                </a:lnTo>
                <a:lnTo>
                  <a:pt x="848517" y="802090"/>
                </a:lnTo>
                <a:lnTo>
                  <a:pt x="848913" y="798519"/>
                </a:lnTo>
                <a:lnTo>
                  <a:pt x="849707" y="795344"/>
                </a:lnTo>
                <a:lnTo>
                  <a:pt x="850501" y="791771"/>
                </a:lnTo>
                <a:lnTo>
                  <a:pt x="851692" y="788597"/>
                </a:lnTo>
                <a:lnTo>
                  <a:pt x="852882" y="785024"/>
                </a:lnTo>
                <a:lnTo>
                  <a:pt x="855263" y="781851"/>
                </a:lnTo>
                <a:lnTo>
                  <a:pt x="857248" y="779071"/>
                </a:lnTo>
                <a:lnTo>
                  <a:pt x="860026" y="776294"/>
                </a:lnTo>
                <a:lnTo>
                  <a:pt x="863201" y="773912"/>
                </a:lnTo>
                <a:lnTo>
                  <a:pt x="865979" y="771929"/>
                </a:lnTo>
                <a:lnTo>
                  <a:pt x="869948" y="770341"/>
                </a:lnTo>
                <a:lnTo>
                  <a:pt x="874314" y="769547"/>
                </a:lnTo>
                <a:lnTo>
                  <a:pt x="871536" y="766768"/>
                </a:lnTo>
                <a:lnTo>
                  <a:pt x="869154" y="765974"/>
                </a:lnTo>
                <a:lnTo>
                  <a:pt x="866773" y="765181"/>
                </a:lnTo>
                <a:lnTo>
                  <a:pt x="863201" y="765974"/>
                </a:lnTo>
                <a:lnTo>
                  <a:pt x="859629" y="766372"/>
                </a:lnTo>
                <a:lnTo>
                  <a:pt x="854470" y="766372"/>
                </a:lnTo>
                <a:lnTo>
                  <a:pt x="848913" y="765181"/>
                </a:lnTo>
                <a:lnTo>
                  <a:pt x="842563" y="763195"/>
                </a:lnTo>
                <a:lnTo>
                  <a:pt x="844151" y="762006"/>
                </a:lnTo>
                <a:lnTo>
                  <a:pt x="846135" y="760419"/>
                </a:lnTo>
                <a:lnTo>
                  <a:pt x="846929" y="758433"/>
                </a:lnTo>
                <a:lnTo>
                  <a:pt x="848517" y="756450"/>
                </a:lnTo>
                <a:lnTo>
                  <a:pt x="849707" y="751289"/>
                </a:lnTo>
                <a:lnTo>
                  <a:pt x="850104" y="746131"/>
                </a:lnTo>
                <a:lnTo>
                  <a:pt x="849707" y="741766"/>
                </a:lnTo>
                <a:lnTo>
                  <a:pt x="848120" y="736607"/>
                </a:lnTo>
                <a:lnTo>
                  <a:pt x="846929" y="734622"/>
                </a:lnTo>
                <a:lnTo>
                  <a:pt x="845738" y="732636"/>
                </a:lnTo>
                <a:lnTo>
                  <a:pt x="843357" y="731049"/>
                </a:lnTo>
                <a:lnTo>
                  <a:pt x="841373" y="729860"/>
                </a:lnTo>
                <a:lnTo>
                  <a:pt x="843357" y="728270"/>
                </a:lnTo>
                <a:close/>
                <a:moveTo>
                  <a:pt x="766761" y="587381"/>
                </a:moveTo>
                <a:lnTo>
                  <a:pt x="769197" y="590124"/>
                </a:lnTo>
                <a:lnTo>
                  <a:pt x="771634" y="592867"/>
                </a:lnTo>
                <a:lnTo>
                  <a:pt x="774071" y="596393"/>
                </a:lnTo>
                <a:lnTo>
                  <a:pt x="775695" y="599137"/>
                </a:lnTo>
                <a:lnTo>
                  <a:pt x="778944" y="606190"/>
                </a:lnTo>
                <a:lnTo>
                  <a:pt x="781381" y="614026"/>
                </a:lnTo>
                <a:lnTo>
                  <a:pt x="783005" y="621864"/>
                </a:lnTo>
                <a:lnTo>
                  <a:pt x="783412" y="630875"/>
                </a:lnTo>
                <a:lnTo>
                  <a:pt x="784224" y="639889"/>
                </a:lnTo>
                <a:lnTo>
                  <a:pt x="784224" y="648902"/>
                </a:lnTo>
                <a:lnTo>
                  <a:pt x="781787" y="649293"/>
                </a:lnTo>
                <a:lnTo>
                  <a:pt x="780569" y="648902"/>
                </a:lnTo>
                <a:lnTo>
                  <a:pt x="778538" y="646943"/>
                </a:lnTo>
                <a:lnTo>
                  <a:pt x="777320" y="644198"/>
                </a:lnTo>
                <a:lnTo>
                  <a:pt x="775695" y="640672"/>
                </a:lnTo>
                <a:lnTo>
                  <a:pt x="774883" y="636754"/>
                </a:lnTo>
                <a:lnTo>
                  <a:pt x="772040" y="626959"/>
                </a:lnTo>
                <a:lnTo>
                  <a:pt x="770822" y="616377"/>
                </a:lnTo>
                <a:lnTo>
                  <a:pt x="769197" y="605798"/>
                </a:lnTo>
                <a:close/>
                <a:moveTo>
                  <a:pt x="843663" y="506419"/>
                </a:moveTo>
                <a:lnTo>
                  <a:pt x="848738" y="507222"/>
                </a:lnTo>
                <a:lnTo>
                  <a:pt x="852642" y="508025"/>
                </a:lnTo>
                <a:lnTo>
                  <a:pt x="856155" y="510037"/>
                </a:lnTo>
                <a:lnTo>
                  <a:pt x="858497" y="512853"/>
                </a:lnTo>
                <a:lnTo>
                  <a:pt x="860449" y="515265"/>
                </a:lnTo>
                <a:lnTo>
                  <a:pt x="861620" y="518483"/>
                </a:lnTo>
                <a:lnTo>
                  <a:pt x="862011" y="521701"/>
                </a:lnTo>
                <a:lnTo>
                  <a:pt x="861620" y="524919"/>
                </a:lnTo>
                <a:lnTo>
                  <a:pt x="860449" y="528136"/>
                </a:lnTo>
                <a:lnTo>
                  <a:pt x="858497" y="530549"/>
                </a:lnTo>
                <a:lnTo>
                  <a:pt x="856155" y="532962"/>
                </a:lnTo>
                <a:lnTo>
                  <a:pt x="853032" y="534972"/>
                </a:lnTo>
                <a:lnTo>
                  <a:pt x="848738" y="536180"/>
                </a:lnTo>
                <a:lnTo>
                  <a:pt x="844053" y="536580"/>
                </a:lnTo>
                <a:lnTo>
                  <a:pt x="838198" y="536180"/>
                </a:lnTo>
                <a:lnTo>
                  <a:pt x="840540" y="534167"/>
                </a:lnTo>
                <a:lnTo>
                  <a:pt x="842492" y="532559"/>
                </a:lnTo>
                <a:lnTo>
                  <a:pt x="843663" y="530549"/>
                </a:lnTo>
                <a:lnTo>
                  <a:pt x="844834" y="528941"/>
                </a:lnTo>
                <a:lnTo>
                  <a:pt x="845225" y="527331"/>
                </a:lnTo>
                <a:lnTo>
                  <a:pt x="845225" y="525723"/>
                </a:lnTo>
                <a:lnTo>
                  <a:pt x="844053" y="522908"/>
                </a:lnTo>
                <a:lnTo>
                  <a:pt x="840540" y="516068"/>
                </a:lnTo>
                <a:lnTo>
                  <a:pt x="838588" y="512048"/>
                </a:lnTo>
                <a:lnTo>
                  <a:pt x="838198" y="509635"/>
                </a:lnTo>
                <a:lnTo>
                  <a:pt x="838198" y="507222"/>
                </a:lnTo>
                <a:close/>
                <a:moveTo>
                  <a:pt x="970582" y="444507"/>
                </a:moveTo>
                <a:lnTo>
                  <a:pt x="974724" y="445300"/>
                </a:lnTo>
                <a:lnTo>
                  <a:pt x="978451" y="446095"/>
                </a:lnTo>
                <a:lnTo>
                  <a:pt x="980522" y="447681"/>
                </a:lnTo>
                <a:lnTo>
                  <a:pt x="982592" y="450062"/>
                </a:lnTo>
                <a:lnTo>
                  <a:pt x="983420" y="452840"/>
                </a:lnTo>
                <a:lnTo>
                  <a:pt x="984249" y="455618"/>
                </a:lnTo>
                <a:lnTo>
                  <a:pt x="984249" y="458793"/>
                </a:lnTo>
                <a:lnTo>
                  <a:pt x="983420" y="462366"/>
                </a:lnTo>
                <a:lnTo>
                  <a:pt x="982592" y="465144"/>
                </a:lnTo>
                <a:lnTo>
                  <a:pt x="979693" y="471892"/>
                </a:lnTo>
                <a:lnTo>
                  <a:pt x="977209" y="476256"/>
                </a:lnTo>
                <a:lnTo>
                  <a:pt x="975552" y="478243"/>
                </a:lnTo>
                <a:lnTo>
                  <a:pt x="974310" y="479430"/>
                </a:lnTo>
                <a:lnTo>
                  <a:pt x="971825" y="477843"/>
                </a:lnTo>
                <a:lnTo>
                  <a:pt x="969754" y="475858"/>
                </a:lnTo>
                <a:lnTo>
                  <a:pt x="968926" y="474272"/>
                </a:lnTo>
                <a:lnTo>
                  <a:pt x="968512" y="472684"/>
                </a:lnTo>
                <a:lnTo>
                  <a:pt x="967684" y="470699"/>
                </a:lnTo>
                <a:lnTo>
                  <a:pt x="967684" y="469112"/>
                </a:lnTo>
                <a:lnTo>
                  <a:pt x="968512" y="465540"/>
                </a:lnTo>
                <a:lnTo>
                  <a:pt x="968926" y="461571"/>
                </a:lnTo>
                <a:lnTo>
                  <a:pt x="968926" y="457206"/>
                </a:lnTo>
                <a:lnTo>
                  <a:pt x="968926" y="454824"/>
                </a:lnTo>
                <a:lnTo>
                  <a:pt x="967684" y="451651"/>
                </a:lnTo>
                <a:lnTo>
                  <a:pt x="966855" y="448476"/>
                </a:lnTo>
                <a:lnTo>
                  <a:pt x="965199" y="445300"/>
                </a:lnTo>
                <a:close/>
                <a:moveTo>
                  <a:pt x="1797242" y="300044"/>
                </a:moveTo>
                <a:lnTo>
                  <a:pt x="1798462" y="303697"/>
                </a:lnTo>
                <a:lnTo>
                  <a:pt x="1800494" y="306540"/>
                </a:lnTo>
                <a:lnTo>
                  <a:pt x="1804154" y="312634"/>
                </a:lnTo>
                <a:lnTo>
                  <a:pt x="1812285" y="324002"/>
                </a:lnTo>
                <a:lnTo>
                  <a:pt x="1816350" y="330095"/>
                </a:lnTo>
                <a:lnTo>
                  <a:pt x="1819603" y="336999"/>
                </a:lnTo>
                <a:lnTo>
                  <a:pt x="1821229" y="340654"/>
                </a:lnTo>
                <a:lnTo>
                  <a:pt x="1822042" y="343901"/>
                </a:lnTo>
                <a:lnTo>
                  <a:pt x="1822449" y="347557"/>
                </a:lnTo>
                <a:lnTo>
                  <a:pt x="1822449" y="352430"/>
                </a:lnTo>
                <a:lnTo>
                  <a:pt x="1798055" y="352430"/>
                </a:lnTo>
                <a:lnTo>
                  <a:pt x="1794803" y="349588"/>
                </a:lnTo>
                <a:lnTo>
                  <a:pt x="1792363" y="346746"/>
                </a:lnTo>
                <a:lnTo>
                  <a:pt x="1790737" y="343497"/>
                </a:lnTo>
                <a:lnTo>
                  <a:pt x="1789517" y="340654"/>
                </a:lnTo>
                <a:lnTo>
                  <a:pt x="1789111" y="337405"/>
                </a:lnTo>
                <a:lnTo>
                  <a:pt x="1789111" y="334156"/>
                </a:lnTo>
                <a:lnTo>
                  <a:pt x="1789517" y="330908"/>
                </a:lnTo>
                <a:lnTo>
                  <a:pt x="1790330" y="327658"/>
                </a:lnTo>
                <a:lnTo>
                  <a:pt x="1792363" y="320349"/>
                </a:lnTo>
                <a:lnTo>
                  <a:pt x="1794803" y="313852"/>
                </a:lnTo>
                <a:lnTo>
                  <a:pt x="1796429" y="306946"/>
                </a:lnTo>
                <a:lnTo>
                  <a:pt x="1796835" y="303697"/>
                </a:lnTo>
                <a:close/>
                <a:moveTo>
                  <a:pt x="1886927" y="206379"/>
                </a:moveTo>
                <a:lnTo>
                  <a:pt x="1888530" y="206772"/>
                </a:lnTo>
                <a:lnTo>
                  <a:pt x="1889733" y="207166"/>
                </a:lnTo>
                <a:lnTo>
                  <a:pt x="1891336" y="208735"/>
                </a:lnTo>
                <a:lnTo>
                  <a:pt x="1894944" y="212269"/>
                </a:lnTo>
                <a:lnTo>
                  <a:pt x="1902160" y="221294"/>
                </a:lnTo>
                <a:lnTo>
                  <a:pt x="1904967" y="224436"/>
                </a:lnTo>
                <a:lnTo>
                  <a:pt x="1906570" y="226005"/>
                </a:lnTo>
                <a:lnTo>
                  <a:pt x="1908174" y="227182"/>
                </a:lnTo>
                <a:lnTo>
                  <a:pt x="1904566" y="229145"/>
                </a:lnTo>
                <a:lnTo>
                  <a:pt x="1901359" y="231893"/>
                </a:lnTo>
                <a:lnTo>
                  <a:pt x="1898552" y="235034"/>
                </a:lnTo>
                <a:lnTo>
                  <a:pt x="1896548" y="238566"/>
                </a:lnTo>
                <a:lnTo>
                  <a:pt x="1894544" y="242099"/>
                </a:lnTo>
                <a:lnTo>
                  <a:pt x="1892940" y="245630"/>
                </a:lnTo>
                <a:lnTo>
                  <a:pt x="1889733" y="253483"/>
                </a:lnTo>
                <a:lnTo>
                  <a:pt x="1886927" y="260938"/>
                </a:lnTo>
                <a:lnTo>
                  <a:pt x="1884922" y="264473"/>
                </a:lnTo>
                <a:lnTo>
                  <a:pt x="1882918" y="267610"/>
                </a:lnTo>
                <a:lnTo>
                  <a:pt x="1880112" y="270752"/>
                </a:lnTo>
                <a:lnTo>
                  <a:pt x="1876504" y="273893"/>
                </a:lnTo>
                <a:lnTo>
                  <a:pt x="1873296" y="275855"/>
                </a:lnTo>
                <a:lnTo>
                  <a:pt x="1868486" y="277818"/>
                </a:lnTo>
                <a:lnTo>
                  <a:pt x="1868887" y="273107"/>
                </a:lnTo>
                <a:lnTo>
                  <a:pt x="1870089" y="268399"/>
                </a:lnTo>
                <a:lnTo>
                  <a:pt x="1872495" y="258976"/>
                </a:lnTo>
                <a:lnTo>
                  <a:pt x="1876103" y="249556"/>
                </a:lnTo>
                <a:lnTo>
                  <a:pt x="1880112" y="240138"/>
                </a:lnTo>
                <a:lnTo>
                  <a:pt x="1883319" y="231106"/>
                </a:lnTo>
                <a:lnTo>
                  <a:pt x="1884120" y="227182"/>
                </a:lnTo>
                <a:lnTo>
                  <a:pt x="1885323" y="223257"/>
                </a:lnTo>
                <a:lnTo>
                  <a:pt x="1885724" y="219332"/>
                </a:lnTo>
                <a:lnTo>
                  <a:pt x="1885724" y="215801"/>
                </a:lnTo>
                <a:lnTo>
                  <a:pt x="1885323" y="212660"/>
                </a:lnTo>
                <a:lnTo>
                  <a:pt x="1883720" y="210306"/>
                </a:lnTo>
                <a:lnTo>
                  <a:pt x="1884922" y="208343"/>
                </a:lnTo>
                <a:lnTo>
                  <a:pt x="1885724" y="206772"/>
                </a:lnTo>
                <a:close/>
                <a:moveTo>
                  <a:pt x="888601" y="133355"/>
                </a:moveTo>
                <a:lnTo>
                  <a:pt x="892173" y="134942"/>
                </a:lnTo>
                <a:lnTo>
                  <a:pt x="892967" y="136131"/>
                </a:lnTo>
                <a:lnTo>
                  <a:pt x="893364" y="136924"/>
                </a:lnTo>
                <a:lnTo>
                  <a:pt x="894158" y="138511"/>
                </a:lnTo>
                <a:lnTo>
                  <a:pt x="894158" y="139304"/>
                </a:lnTo>
                <a:lnTo>
                  <a:pt x="893364" y="142081"/>
                </a:lnTo>
                <a:lnTo>
                  <a:pt x="892173" y="144459"/>
                </a:lnTo>
                <a:lnTo>
                  <a:pt x="890189" y="146840"/>
                </a:lnTo>
                <a:lnTo>
                  <a:pt x="885426" y="151600"/>
                </a:lnTo>
                <a:lnTo>
                  <a:pt x="883442" y="153978"/>
                </a:lnTo>
                <a:lnTo>
                  <a:pt x="882648" y="155964"/>
                </a:lnTo>
                <a:lnTo>
                  <a:pt x="881855" y="157946"/>
                </a:lnTo>
                <a:lnTo>
                  <a:pt x="882648" y="158738"/>
                </a:lnTo>
                <a:lnTo>
                  <a:pt x="883045" y="159533"/>
                </a:lnTo>
                <a:lnTo>
                  <a:pt x="885426" y="160722"/>
                </a:lnTo>
                <a:lnTo>
                  <a:pt x="890189" y="161516"/>
                </a:lnTo>
                <a:lnTo>
                  <a:pt x="896142" y="161516"/>
                </a:lnTo>
                <a:lnTo>
                  <a:pt x="905270" y="161516"/>
                </a:lnTo>
                <a:lnTo>
                  <a:pt x="904476" y="223385"/>
                </a:lnTo>
                <a:lnTo>
                  <a:pt x="903683" y="279310"/>
                </a:lnTo>
                <a:lnTo>
                  <a:pt x="902492" y="333249"/>
                </a:lnTo>
                <a:lnTo>
                  <a:pt x="900905" y="385205"/>
                </a:lnTo>
                <a:lnTo>
                  <a:pt x="898126" y="495462"/>
                </a:lnTo>
                <a:lnTo>
                  <a:pt x="896539" y="557334"/>
                </a:lnTo>
                <a:lnTo>
                  <a:pt x="895745" y="627138"/>
                </a:lnTo>
                <a:lnTo>
                  <a:pt x="894555" y="629519"/>
                </a:lnTo>
                <a:lnTo>
                  <a:pt x="894555" y="631501"/>
                </a:lnTo>
                <a:lnTo>
                  <a:pt x="894951" y="633487"/>
                </a:lnTo>
                <a:lnTo>
                  <a:pt x="896142" y="635072"/>
                </a:lnTo>
                <a:lnTo>
                  <a:pt x="896936" y="636657"/>
                </a:lnTo>
                <a:lnTo>
                  <a:pt x="898523" y="637450"/>
                </a:lnTo>
                <a:lnTo>
                  <a:pt x="902492" y="638641"/>
                </a:lnTo>
                <a:lnTo>
                  <a:pt x="911620" y="640623"/>
                </a:lnTo>
                <a:lnTo>
                  <a:pt x="915986" y="642210"/>
                </a:lnTo>
                <a:lnTo>
                  <a:pt x="917970" y="642606"/>
                </a:lnTo>
                <a:lnTo>
                  <a:pt x="919558" y="643401"/>
                </a:lnTo>
                <a:lnTo>
                  <a:pt x="917176" y="644590"/>
                </a:lnTo>
                <a:lnTo>
                  <a:pt x="915589" y="646177"/>
                </a:lnTo>
                <a:lnTo>
                  <a:pt x="914795" y="647762"/>
                </a:lnTo>
                <a:lnTo>
                  <a:pt x="913605" y="649746"/>
                </a:lnTo>
                <a:lnTo>
                  <a:pt x="913208" y="654108"/>
                </a:lnTo>
                <a:lnTo>
                  <a:pt x="912414" y="658473"/>
                </a:lnTo>
                <a:lnTo>
                  <a:pt x="912414" y="663627"/>
                </a:lnTo>
                <a:lnTo>
                  <a:pt x="912017" y="665611"/>
                </a:lnTo>
                <a:lnTo>
                  <a:pt x="911620" y="667595"/>
                </a:lnTo>
                <a:lnTo>
                  <a:pt x="910430" y="669182"/>
                </a:lnTo>
                <a:lnTo>
                  <a:pt x="908445" y="670767"/>
                </a:lnTo>
                <a:lnTo>
                  <a:pt x="906461" y="671558"/>
                </a:lnTo>
                <a:lnTo>
                  <a:pt x="904080" y="671958"/>
                </a:lnTo>
                <a:lnTo>
                  <a:pt x="909239" y="678698"/>
                </a:lnTo>
                <a:lnTo>
                  <a:pt x="912017" y="681872"/>
                </a:lnTo>
                <a:lnTo>
                  <a:pt x="915192" y="684250"/>
                </a:lnTo>
                <a:lnTo>
                  <a:pt x="919161" y="686236"/>
                </a:lnTo>
                <a:lnTo>
                  <a:pt x="923526" y="688216"/>
                </a:lnTo>
                <a:lnTo>
                  <a:pt x="929083" y="689012"/>
                </a:lnTo>
                <a:lnTo>
                  <a:pt x="936226" y="689012"/>
                </a:lnTo>
                <a:lnTo>
                  <a:pt x="936623" y="691787"/>
                </a:lnTo>
                <a:lnTo>
                  <a:pt x="937020" y="694168"/>
                </a:lnTo>
                <a:lnTo>
                  <a:pt x="937020" y="700115"/>
                </a:lnTo>
                <a:lnTo>
                  <a:pt x="936623" y="706066"/>
                </a:lnTo>
                <a:lnTo>
                  <a:pt x="936226" y="712808"/>
                </a:lnTo>
                <a:lnTo>
                  <a:pt x="935830" y="719155"/>
                </a:lnTo>
                <a:lnTo>
                  <a:pt x="935830" y="724705"/>
                </a:lnTo>
                <a:lnTo>
                  <a:pt x="936623" y="730260"/>
                </a:lnTo>
                <a:lnTo>
                  <a:pt x="937020" y="732638"/>
                </a:lnTo>
                <a:lnTo>
                  <a:pt x="938211" y="735018"/>
                </a:lnTo>
                <a:lnTo>
                  <a:pt x="931861" y="728673"/>
                </a:lnTo>
                <a:lnTo>
                  <a:pt x="924717" y="721929"/>
                </a:lnTo>
                <a:lnTo>
                  <a:pt x="917573" y="713204"/>
                </a:lnTo>
                <a:lnTo>
                  <a:pt x="911223" y="704081"/>
                </a:lnTo>
                <a:lnTo>
                  <a:pt x="904476" y="694168"/>
                </a:lnTo>
                <a:lnTo>
                  <a:pt x="898523" y="683062"/>
                </a:lnTo>
                <a:lnTo>
                  <a:pt x="892570" y="671558"/>
                </a:lnTo>
                <a:lnTo>
                  <a:pt x="887014" y="659662"/>
                </a:lnTo>
                <a:lnTo>
                  <a:pt x="881458" y="647762"/>
                </a:lnTo>
                <a:lnTo>
                  <a:pt x="877092" y="635467"/>
                </a:lnTo>
                <a:lnTo>
                  <a:pt x="873123" y="623172"/>
                </a:lnTo>
                <a:lnTo>
                  <a:pt x="869551" y="610482"/>
                </a:lnTo>
                <a:lnTo>
                  <a:pt x="866376" y="598584"/>
                </a:lnTo>
                <a:lnTo>
                  <a:pt x="864392" y="586290"/>
                </a:lnTo>
                <a:lnTo>
                  <a:pt x="862805" y="575183"/>
                </a:lnTo>
                <a:lnTo>
                  <a:pt x="862408" y="564472"/>
                </a:lnTo>
                <a:lnTo>
                  <a:pt x="862011" y="563285"/>
                </a:lnTo>
                <a:lnTo>
                  <a:pt x="861614" y="562491"/>
                </a:lnTo>
                <a:lnTo>
                  <a:pt x="859233" y="560903"/>
                </a:lnTo>
                <a:lnTo>
                  <a:pt x="856455" y="559716"/>
                </a:lnTo>
                <a:lnTo>
                  <a:pt x="853280" y="559318"/>
                </a:lnTo>
                <a:lnTo>
                  <a:pt x="845739" y="559318"/>
                </a:lnTo>
                <a:lnTo>
                  <a:pt x="838198" y="558922"/>
                </a:lnTo>
                <a:lnTo>
                  <a:pt x="841770" y="553765"/>
                </a:lnTo>
                <a:lnTo>
                  <a:pt x="845342" y="549800"/>
                </a:lnTo>
                <a:lnTo>
                  <a:pt x="848914" y="547420"/>
                </a:lnTo>
                <a:lnTo>
                  <a:pt x="853280" y="545437"/>
                </a:lnTo>
                <a:lnTo>
                  <a:pt x="858042" y="544248"/>
                </a:lnTo>
                <a:lnTo>
                  <a:pt x="863598" y="544248"/>
                </a:lnTo>
                <a:lnTo>
                  <a:pt x="869948" y="545833"/>
                </a:lnTo>
                <a:lnTo>
                  <a:pt x="877886" y="547420"/>
                </a:lnTo>
                <a:lnTo>
                  <a:pt x="877489" y="539092"/>
                </a:lnTo>
                <a:lnTo>
                  <a:pt x="876298" y="532746"/>
                </a:lnTo>
                <a:lnTo>
                  <a:pt x="875505" y="527588"/>
                </a:lnTo>
                <a:lnTo>
                  <a:pt x="874314" y="523625"/>
                </a:lnTo>
                <a:lnTo>
                  <a:pt x="874314" y="521639"/>
                </a:lnTo>
                <a:lnTo>
                  <a:pt x="874314" y="519656"/>
                </a:lnTo>
                <a:lnTo>
                  <a:pt x="875108" y="518070"/>
                </a:lnTo>
                <a:lnTo>
                  <a:pt x="875901" y="516087"/>
                </a:lnTo>
                <a:lnTo>
                  <a:pt x="877489" y="514103"/>
                </a:lnTo>
                <a:lnTo>
                  <a:pt x="879473" y="512121"/>
                </a:lnTo>
                <a:lnTo>
                  <a:pt x="885426" y="507758"/>
                </a:lnTo>
                <a:lnTo>
                  <a:pt x="883839" y="504984"/>
                </a:lnTo>
                <a:lnTo>
                  <a:pt x="882648" y="502999"/>
                </a:lnTo>
                <a:lnTo>
                  <a:pt x="879870" y="501016"/>
                </a:lnTo>
                <a:lnTo>
                  <a:pt x="877489" y="499033"/>
                </a:lnTo>
                <a:lnTo>
                  <a:pt x="873917" y="498240"/>
                </a:lnTo>
                <a:lnTo>
                  <a:pt x="870345" y="497049"/>
                </a:lnTo>
                <a:lnTo>
                  <a:pt x="866376" y="496655"/>
                </a:lnTo>
                <a:lnTo>
                  <a:pt x="861614" y="496655"/>
                </a:lnTo>
                <a:lnTo>
                  <a:pt x="863995" y="474046"/>
                </a:lnTo>
                <a:lnTo>
                  <a:pt x="865583" y="451838"/>
                </a:lnTo>
                <a:lnTo>
                  <a:pt x="865980" y="430421"/>
                </a:lnTo>
                <a:lnTo>
                  <a:pt x="865980" y="409796"/>
                </a:lnTo>
                <a:lnTo>
                  <a:pt x="865583" y="389171"/>
                </a:lnTo>
                <a:lnTo>
                  <a:pt x="863995" y="369342"/>
                </a:lnTo>
                <a:lnTo>
                  <a:pt x="862011" y="350303"/>
                </a:lnTo>
                <a:lnTo>
                  <a:pt x="860026" y="331267"/>
                </a:lnTo>
                <a:lnTo>
                  <a:pt x="856851" y="313020"/>
                </a:lnTo>
                <a:lnTo>
                  <a:pt x="854073" y="294777"/>
                </a:lnTo>
                <a:lnTo>
                  <a:pt x="847326" y="260271"/>
                </a:lnTo>
                <a:lnTo>
                  <a:pt x="840183" y="227353"/>
                </a:lnTo>
                <a:lnTo>
                  <a:pt x="833436" y="195624"/>
                </a:lnTo>
                <a:lnTo>
                  <a:pt x="837405" y="198795"/>
                </a:lnTo>
                <a:lnTo>
                  <a:pt x="841373" y="199988"/>
                </a:lnTo>
                <a:lnTo>
                  <a:pt x="843755" y="200778"/>
                </a:lnTo>
                <a:lnTo>
                  <a:pt x="846533" y="199988"/>
                </a:lnTo>
                <a:lnTo>
                  <a:pt x="848517" y="199193"/>
                </a:lnTo>
                <a:lnTo>
                  <a:pt x="850501" y="197609"/>
                </a:lnTo>
                <a:lnTo>
                  <a:pt x="853280" y="193640"/>
                </a:lnTo>
                <a:lnTo>
                  <a:pt x="857248" y="189277"/>
                </a:lnTo>
                <a:lnTo>
                  <a:pt x="860026" y="187294"/>
                </a:lnTo>
                <a:lnTo>
                  <a:pt x="862408" y="185312"/>
                </a:lnTo>
                <a:lnTo>
                  <a:pt x="865980" y="184122"/>
                </a:lnTo>
                <a:lnTo>
                  <a:pt x="870345" y="182932"/>
                </a:lnTo>
                <a:lnTo>
                  <a:pt x="875505" y="183724"/>
                </a:lnTo>
                <a:lnTo>
                  <a:pt x="881061" y="184122"/>
                </a:lnTo>
                <a:lnTo>
                  <a:pt x="877886" y="180948"/>
                </a:lnTo>
                <a:lnTo>
                  <a:pt x="875505" y="176984"/>
                </a:lnTo>
                <a:lnTo>
                  <a:pt x="874314" y="175001"/>
                </a:lnTo>
                <a:lnTo>
                  <a:pt x="873520" y="172621"/>
                </a:lnTo>
                <a:lnTo>
                  <a:pt x="873123" y="170239"/>
                </a:lnTo>
                <a:lnTo>
                  <a:pt x="873123" y="167463"/>
                </a:lnTo>
                <a:lnTo>
                  <a:pt x="870345" y="168256"/>
                </a:lnTo>
                <a:lnTo>
                  <a:pt x="867964" y="169050"/>
                </a:lnTo>
                <a:lnTo>
                  <a:pt x="866376" y="170239"/>
                </a:lnTo>
                <a:lnTo>
                  <a:pt x="864789" y="171431"/>
                </a:lnTo>
                <a:lnTo>
                  <a:pt x="862805" y="175001"/>
                </a:lnTo>
                <a:lnTo>
                  <a:pt x="860820" y="178568"/>
                </a:lnTo>
                <a:lnTo>
                  <a:pt x="858439" y="181743"/>
                </a:lnTo>
                <a:lnTo>
                  <a:pt x="856851" y="182932"/>
                </a:lnTo>
                <a:lnTo>
                  <a:pt x="854867" y="184122"/>
                </a:lnTo>
                <a:lnTo>
                  <a:pt x="852486" y="185312"/>
                </a:lnTo>
                <a:lnTo>
                  <a:pt x="849311" y="185312"/>
                </a:lnTo>
                <a:lnTo>
                  <a:pt x="845342" y="185312"/>
                </a:lnTo>
                <a:lnTo>
                  <a:pt x="840976" y="184519"/>
                </a:lnTo>
                <a:lnTo>
                  <a:pt x="845342" y="174603"/>
                </a:lnTo>
                <a:lnTo>
                  <a:pt x="848517" y="166671"/>
                </a:lnTo>
                <a:lnTo>
                  <a:pt x="851295" y="159134"/>
                </a:lnTo>
                <a:lnTo>
                  <a:pt x="852883" y="155964"/>
                </a:lnTo>
                <a:lnTo>
                  <a:pt x="854470" y="152393"/>
                </a:lnTo>
                <a:lnTo>
                  <a:pt x="856455" y="150012"/>
                </a:lnTo>
                <a:lnTo>
                  <a:pt x="858836" y="146840"/>
                </a:lnTo>
                <a:lnTo>
                  <a:pt x="862011" y="144459"/>
                </a:lnTo>
                <a:lnTo>
                  <a:pt x="865583" y="142081"/>
                </a:lnTo>
                <a:lnTo>
                  <a:pt x="869948" y="140098"/>
                </a:lnTo>
                <a:lnTo>
                  <a:pt x="875108" y="137322"/>
                </a:lnTo>
                <a:lnTo>
                  <a:pt x="881061" y="135337"/>
                </a:lnTo>
                <a:close/>
                <a:moveTo>
                  <a:pt x="1529242" y="103192"/>
                </a:moveTo>
                <a:lnTo>
                  <a:pt x="1532922" y="103997"/>
                </a:lnTo>
                <a:lnTo>
                  <a:pt x="1535785" y="104802"/>
                </a:lnTo>
                <a:lnTo>
                  <a:pt x="1537011" y="106412"/>
                </a:lnTo>
                <a:lnTo>
                  <a:pt x="1538647" y="108022"/>
                </a:lnTo>
                <a:lnTo>
                  <a:pt x="1539056" y="110034"/>
                </a:lnTo>
                <a:lnTo>
                  <a:pt x="1539874" y="112047"/>
                </a:lnTo>
                <a:lnTo>
                  <a:pt x="1539056" y="114462"/>
                </a:lnTo>
                <a:lnTo>
                  <a:pt x="1538647" y="117278"/>
                </a:lnTo>
                <a:lnTo>
                  <a:pt x="1537011" y="121704"/>
                </a:lnTo>
                <a:lnTo>
                  <a:pt x="1534558" y="126131"/>
                </a:lnTo>
                <a:lnTo>
                  <a:pt x="1532104" y="129755"/>
                </a:lnTo>
                <a:lnTo>
                  <a:pt x="1530060" y="131768"/>
                </a:lnTo>
                <a:lnTo>
                  <a:pt x="1525153" y="131365"/>
                </a:lnTo>
                <a:lnTo>
                  <a:pt x="1521064" y="129755"/>
                </a:lnTo>
                <a:lnTo>
                  <a:pt x="1517384" y="127741"/>
                </a:lnTo>
                <a:lnTo>
                  <a:pt x="1515339" y="125326"/>
                </a:lnTo>
                <a:lnTo>
                  <a:pt x="1513704" y="121704"/>
                </a:lnTo>
                <a:lnTo>
                  <a:pt x="1512886" y="118082"/>
                </a:lnTo>
                <a:lnTo>
                  <a:pt x="1512886" y="114060"/>
                </a:lnTo>
                <a:lnTo>
                  <a:pt x="1513295" y="108827"/>
                </a:lnTo>
                <a:lnTo>
                  <a:pt x="1519428" y="109632"/>
                </a:lnTo>
                <a:lnTo>
                  <a:pt x="1522291" y="108827"/>
                </a:lnTo>
                <a:lnTo>
                  <a:pt x="1524335" y="108424"/>
                </a:lnTo>
                <a:lnTo>
                  <a:pt x="1526380" y="107619"/>
                </a:lnTo>
                <a:lnTo>
                  <a:pt x="1528015" y="106412"/>
                </a:lnTo>
                <a:lnTo>
                  <a:pt x="1528833" y="104802"/>
                </a:lnTo>
                <a:close/>
                <a:moveTo>
                  <a:pt x="1486462" y="74616"/>
                </a:moveTo>
                <a:lnTo>
                  <a:pt x="1490558" y="74616"/>
                </a:lnTo>
                <a:lnTo>
                  <a:pt x="1494655" y="75404"/>
                </a:lnTo>
                <a:lnTo>
                  <a:pt x="1497523" y="76582"/>
                </a:lnTo>
                <a:lnTo>
                  <a:pt x="1500391" y="77761"/>
                </a:lnTo>
                <a:lnTo>
                  <a:pt x="1502029" y="79725"/>
                </a:lnTo>
                <a:lnTo>
                  <a:pt x="1503258" y="81690"/>
                </a:lnTo>
                <a:lnTo>
                  <a:pt x="1504897" y="84050"/>
                </a:lnTo>
                <a:lnTo>
                  <a:pt x="1505307" y="86798"/>
                </a:lnTo>
                <a:lnTo>
                  <a:pt x="1506126" y="89551"/>
                </a:lnTo>
                <a:lnTo>
                  <a:pt x="1506536" y="95443"/>
                </a:lnTo>
                <a:lnTo>
                  <a:pt x="1506536" y="108411"/>
                </a:lnTo>
                <a:lnTo>
                  <a:pt x="1499571" y="108411"/>
                </a:lnTo>
                <a:lnTo>
                  <a:pt x="1497113" y="109197"/>
                </a:lnTo>
                <a:lnTo>
                  <a:pt x="1495065" y="109589"/>
                </a:lnTo>
                <a:lnTo>
                  <a:pt x="1493426" y="110376"/>
                </a:lnTo>
                <a:lnTo>
                  <a:pt x="1492197" y="111554"/>
                </a:lnTo>
                <a:lnTo>
                  <a:pt x="1490968" y="113126"/>
                </a:lnTo>
                <a:lnTo>
                  <a:pt x="1489739" y="114305"/>
                </a:lnTo>
                <a:lnTo>
                  <a:pt x="1487691" y="112340"/>
                </a:lnTo>
                <a:lnTo>
                  <a:pt x="1486462" y="110376"/>
                </a:lnTo>
                <a:lnTo>
                  <a:pt x="1485233" y="109197"/>
                </a:lnTo>
                <a:lnTo>
                  <a:pt x="1484823" y="107231"/>
                </a:lnTo>
                <a:lnTo>
                  <a:pt x="1484413" y="102516"/>
                </a:lnTo>
                <a:lnTo>
                  <a:pt x="1484823" y="98194"/>
                </a:lnTo>
                <a:lnTo>
                  <a:pt x="1485233" y="93086"/>
                </a:lnTo>
                <a:lnTo>
                  <a:pt x="1485233" y="87584"/>
                </a:lnTo>
                <a:lnTo>
                  <a:pt x="1485233" y="84834"/>
                </a:lnTo>
                <a:lnTo>
                  <a:pt x="1484413" y="81690"/>
                </a:lnTo>
                <a:lnTo>
                  <a:pt x="1482774" y="78548"/>
                </a:lnTo>
                <a:lnTo>
                  <a:pt x="1481136" y="75404"/>
                </a:lnTo>
                <a:close/>
                <a:moveTo>
                  <a:pt x="1216023" y="41279"/>
                </a:moveTo>
                <a:lnTo>
                  <a:pt x="1224754" y="51241"/>
                </a:lnTo>
                <a:lnTo>
                  <a:pt x="1230310" y="58018"/>
                </a:lnTo>
                <a:lnTo>
                  <a:pt x="1235867" y="63993"/>
                </a:lnTo>
                <a:lnTo>
                  <a:pt x="1238248" y="65986"/>
                </a:lnTo>
                <a:lnTo>
                  <a:pt x="1240629" y="67581"/>
                </a:lnTo>
                <a:lnTo>
                  <a:pt x="1243407" y="67981"/>
                </a:lnTo>
                <a:lnTo>
                  <a:pt x="1245392" y="67581"/>
                </a:lnTo>
                <a:lnTo>
                  <a:pt x="1245789" y="66784"/>
                </a:lnTo>
                <a:lnTo>
                  <a:pt x="1246582" y="65986"/>
                </a:lnTo>
                <a:lnTo>
                  <a:pt x="1247773" y="62800"/>
                </a:lnTo>
                <a:lnTo>
                  <a:pt x="1248170" y="58813"/>
                </a:lnTo>
                <a:lnTo>
                  <a:pt x="1248170" y="52439"/>
                </a:lnTo>
                <a:lnTo>
                  <a:pt x="1252139" y="64394"/>
                </a:lnTo>
                <a:lnTo>
                  <a:pt x="1254917" y="75152"/>
                </a:lnTo>
                <a:lnTo>
                  <a:pt x="1256901" y="85115"/>
                </a:lnTo>
                <a:lnTo>
                  <a:pt x="1257695" y="94678"/>
                </a:lnTo>
                <a:lnTo>
                  <a:pt x="1258886" y="104642"/>
                </a:lnTo>
                <a:lnTo>
                  <a:pt x="1259679" y="114603"/>
                </a:lnTo>
                <a:lnTo>
                  <a:pt x="1262458" y="125762"/>
                </a:lnTo>
                <a:lnTo>
                  <a:pt x="1265236" y="138117"/>
                </a:lnTo>
                <a:lnTo>
                  <a:pt x="1261664" y="136920"/>
                </a:lnTo>
                <a:lnTo>
                  <a:pt x="1258886" y="135327"/>
                </a:lnTo>
                <a:lnTo>
                  <a:pt x="1255711" y="134131"/>
                </a:lnTo>
                <a:lnTo>
                  <a:pt x="1253726" y="132538"/>
                </a:lnTo>
                <a:lnTo>
                  <a:pt x="1251742" y="129748"/>
                </a:lnTo>
                <a:lnTo>
                  <a:pt x="1250154" y="127357"/>
                </a:lnTo>
                <a:lnTo>
                  <a:pt x="1249361" y="124568"/>
                </a:lnTo>
                <a:lnTo>
                  <a:pt x="1249361" y="120981"/>
                </a:lnTo>
                <a:lnTo>
                  <a:pt x="1244201" y="123372"/>
                </a:lnTo>
                <a:lnTo>
                  <a:pt x="1239042" y="124967"/>
                </a:lnTo>
                <a:lnTo>
                  <a:pt x="1232692" y="126560"/>
                </a:lnTo>
                <a:lnTo>
                  <a:pt x="1225151" y="126960"/>
                </a:lnTo>
                <a:lnTo>
                  <a:pt x="1229517" y="120981"/>
                </a:lnTo>
                <a:lnTo>
                  <a:pt x="1232692" y="114603"/>
                </a:lnTo>
                <a:lnTo>
                  <a:pt x="1235073" y="109425"/>
                </a:lnTo>
                <a:lnTo>
                  <a:pt x="1237057" y="103845"/>
                </a:lnTo>
                <a:lnTo>
                  <a:pt x="1238248" y="98266"/>
                </a:lnTo>
                <a:lnTo>
                  <a:pt x="1238248" y="93086"/>
                </a:lnTo>
                <a:lnTo>
                  <a:pt x="1237851" y="87508"/>
                </a:lnTo>
                <a:lnTo>
                  <a:pt x="1237057" y="82725"/>
                </a:lnTo>
                <a:lnTo>
                  <a:pt x="1235867" y="77544"/>
                </a:lnTo>
                <a:lnTo>
                  <a:pt x="1233882" y="71963"/>
                </a:lnTo>
                <a:lnTo>
                  <a:pt x="1231501" y="66784"/>
                </a:lnTo>
                <a:lnTo>
                  <a:pt x="1229120" y="62002"/>
                </a:lnTo>
                <a:lnTo>
                  <a:pt x="1223167" y="51640"/>
                </a:lnTo>
                <a:close/>
                <a:moveTo>
                  <a:pt x="1571174" y="0"/>
                </a:moveTo>
                <a:lnTo>
                  <a:pt x="1619639" y="0"/>
                </a:lnTo>
                <a:lnTo>
                  <a:pt x="1619846" y="3103"/>
                </a:lnTo>
                <a:lnTo>
                  <a:pt x="1621039" y="8667"/>
                </a:lnTo>
                <a:lnTo>
                  <a:pt x="1623029" y="14232"/>
                </a:lnTo>
                <a:lnTo>
                  <a:pt x="1625416" y="19800"/>
                </a:lnTo>
                <a:lnTo>
                  <a:pt x="1627008" y="22183"/>
                </a:lnTo>
                <a:lnTo>
                  <a:pt x="1628998" y="24174"/>
                </a:lnTo>
                <a:lnTo>
                  <a:pt x="1631385" y="26159"/>
                </a:lnTo>
                <a:lnTo>
                  <a:pt x="1633773" y="28148"/>
                </a:lnTo>
                <a:lnTo>
                  <a:pt x="1636956" y="30134"/>
                </a:lnTo>
                <a:lnTo>
                  <a:pt x="1640537" y="31725"/>
                </a:lnTo>
                <a:lnTo>
                  <a:pt x="1644516" y="32919"/>
                </a:lnTo>
                <a:lnTo>
                  <a:pt x="1648893" y="34112"/>
                </a:lnTo>
                <a:lnTo>
                  <a:pt x="1646506" y="38882"/>
                </a:lnTo>
                <a:lnTo>
                  <a:pt x="1644118" y="43253"/>
                </a:lnTo>
                <a:lnTo>
                  <a:pt x="1638547" y="52399"/>
                </a:lnTo>
                <a:lnTo>
                  <a:pt x="1636558" y="56771"/>
                </a:lnTo>
                <a:lnTo>
                  <a:pt x="1634966" y="61940"/>
                </a:lnTo>
                <a:lnTo>
                  <a:pt x="1633773" y="67902"/>
                </a:lnTo>
                <a:lnTo>
                  <a:pt x="1633375" y="73865"/>
                </a:lnTo>
                <a:lnTo>
                  <a:pt x="1628202" y="73070"/>
                </a:lnTo>
                <a:lnTo>
                  <a:pt x="1624223" y="71479"/>
                </a:lnTo>
                <a:lnTo>
                  <a:pt x="1621835" y="69889"/>
                </a:lnTo>
                <a:lnTo>
                  <a:pt x="1620244" y="68299"/>
                </a:lnTo>
                <a:lnTo>
                  <a:pt x="1619846" y="67106"/>
                </a:lnTo>
                <a:lnTo>
                  <a:pt x="1619846" y="65121"/>
                </a:lnTo>
                <a:lnTo>
                  <a:pt x="1621039" y="62733"/>
                </a:lnTo>
                <a:lnTo>
                  <a:pt x="1622233" y="60747"/>
                </a:lnTo>
                <a:lnTo>
                  <a:pt x="1625814" y="56372"/>
                </a:lnTo>
                <a:lnTo>
                  <a:pt x="1629395" y="51204"/>
                </a:lnTo>
                <a:lnTo>
                  <a:pt x="1631385" y="48820"/>
                </a:lnTo>
                <a:lnTo>
                  <a:pt x="1632579" y="46036"/>
                </a:lnTo>
                <a:lnTo>
                  <a:pt x="1632977" y="42858"/>
                </a:lnTo>
                <a:lnTo>
                  <a:pt x="1632977" y="39675"/>
                </a:lnTo>
                <a:lnTo>
                  <a:pt x="1627804" y="36097"/>
                </a:lnTo>
                <a:lnTo>
                  <a:pt x="1622233" y="33315"/>
                </a:lnTo>
                <a:lnTo>
                  <a:pt x="1615867" y="30929"/>
                </a:lnTo>
                <a:lnTo>
                  <a:pt x="1608704" y="28942"/>
                </a:lnTo>
                <a:lnTo>
                  <a:pt x="1608704" y="55978"/>
                </a:lnTo>
                <a:lnTo>
                  <a:pt x="1608306" y="85393"/>
                </a:lnTo>
                <a:lnTo>
                  <a:pt x="1606715" y="151386"/>
                </a:lnTo>
                <a:lnTo>
                  <a:pt x="1606715" y="185574"/>
                </a:lnTo>
                <a:lnTo>
                  <a:pt x="1607112" y="219763"/>
                </a:lnTo>
                <a:lnTo>
                  <a:pt x="1607908" y="236461"/>
                </a:lnTo>
                <a:lnTo>
                  <a:pt x="1608704" y="253159"/>
                </a:lnTo>
                <a:lnTo>
                  <a:pt x="1610296" y="268661"/>
                </a:lnTo>
                <a:lnTo>
                  <a:pt x="1612285" y="284166"/>
                </a:lnTo>
                <a:lnTo>
                  <a:pt x="1608306" y="284166"/>
                </a:lnTo>
                <a:lnTo>
                  <a:pt x="1604725" y="282974"/>
                </a:lnTo>
                <a:lnTo>
                  <a:pt x="1602338" y="281781"/>
                </a:lnTo>
                <a:lnTo>
                  <a:pt x="1600348" y="280190"/>
                </a:lnTo>
                <a:lnTo>
                  <a:pt x="1598756" y="277407"/>
                </a:lnTo>
                <a:lnTo>
                  <a:pt x="1597563" y="275421"/>
                </a:lnTo>
                <a:lnTo>
                  <a:pt x="1596369" y="270251"/>
                </a:lnTo>
                <a:lnTo>
                  <a:pt x="1595175" y="263893"/>
                </a:lnTo>
                <a:lnTo>
                  <a:pt x="1594379" y="258326"/>
                </a:lnTo>
                <a:lnTo>
                  <a:pt x="1593186" y="255942"/>
                </a:lnTo>
                <a:lnTo>
                  <a:pt x="1591594" y="253954"/>
                </a:lnTo>
                <a:lnTo>
                  <a:pt x="1590002" y="251965"/>
                </a:lnTo>
                <a:lnTo>
                  <a:pt x="1587615" y="250376"/>
                </a:lnTo>
                <a:lnTo>
                  <a:pt x="1582442" y="253954"/>
                </a:lnTo>
                <a:lnTo>
                  <a:pt x="1578463" y="257928"/>
                </a:lnTo>
                <a:lnTo>
                  <a:pt x="1574882" y="262699"/>
                </a:lnTo>
                <a:lnTo>
                  <a:pt x="1572096" y="267471"/>
                </a:lnTo>
                <a:lnTo>
                  <a:pt x="1566923" y="263893"/>
                </a:lnTo>
                <a:lnTo>
                  <a:pt x="1562944" y="260314"/>
                </a:lnTo>
                <a:lnTo>
                  <a:pt x="1558965" y="257132"/>
                </a:lnTo>
                <a:lnTo>
                  <a:pt x="1555782" y="253159"/>
                </a:lnTo>
                <a:lnTo>
                  <a:pt x="1552997" y="249580"/>
                </a:lnTo>
                <a:lnTo>
                  <a:pt x="1550211" y="245603"/>
                </a:lnTo>
                <a:lnTo>
                  <a:pt x="1548222" y="241230"/>
                </a:lnTo>
                <a:lnTo>
                  <a:pt x="1547028" y="236860"/>
                </a:lnTo>
                <a:lnTo>
                  <a:pt x="1545436" y="232884"/>
                </a:lnTo>
                <a:lnTo>
                  <a:pt x="1544242" y="228510"/>
                </a:lnTo>
                <a:lnTo>
                  <a:pt x="1543447" y="219367"/>
                </a:lnTo>
                <a:lnTo>
                  <a:pt x="1543049" y="210223"/>
                </a:lnTo>
                <a:lnTo>
                  <a:pt x="1543447" y="200682"/>
                </a:lnTo>
                <a:lnTo>
                  <a:pt x="1544242" y="190743"/>
                </a:lnTo>
                <a:lnTo>
                  <a:pt x="1545436" y="180408"/>
                </a:lnTo>
                <a:lnTo>
                  <a:pt x="1547824" y="160529"/>
                </a:lnTo>
                <a:lnTo>
                  <a:pt x="1548222" y="149796"/>
                </a:lnTo>
                <a:lnTo>
                  <a:pt x="1548222" y="139857"/>
                </a:lnTo>
                <a:lnTo>
                  <a:pt x="1547426" y="129918"/>
                </a:lnTo>
                <a:lnTo>
                  <a:pt x="1545834" y="119584"/>
                </a:lnTo>
                <a:lnTo>
                  <a:pt x="1549813" y="120774"/>
                </a:lnTo>
                <a:lnTo>
                  <a:pt x="1553792" y="121172"/>
                </a:lnTo>
                <a:lnTo>
                  <a:pt x="1557771" y="120774"/>
                </a:lnTo>
                <a:lnTo>
                  <a:pt x="1561353" y="119584"/>
                </a:lnTo>
                <a:lnTo>
                  <a:pt x="1564934" y="117595"/>
                </a:lnTo>
                <a:lnTo>
                  <a:pt x="1568515" y="115210"/>
                </a:lnTo>
                <a:lnTo>
                  <a:pt x="1571698" y="112028"/>
                </a:lnTo>
                <a:lnTo>
                  <a:pt x="1574484" y="108850"/>
                </a:lnTo>
                <a:lnTo>
                  <a:pt x="1577269" y="104476"/>
                </a:lnTo>
                <a:lnTo>
                  <a:pt x="1579259" y="100103"/>
                </a:lnTo>
                <a:lnTo>
                  <a:pt x="1581646" y="95730"/>
                </a:lnTo>
                <a:lnTo>
                  <a:pt x="1583238" y="90563"/>
                </a:lnTo>
                <a:lnTo>
                  <a:pt x="1585227" y="84996"/>
                </a:lnTo>
                <a:lnTo>
                  <a:pt x="1586023" y="79431"/>
                </a:lnTo>
                <a:lnTo>
                  <a:pt x="1588013" y="67505"/>
                </a:lnTo>
                <a:lnTo>
                  <a:pt x="1589206" y="55978"/>
                </a:lnTo>
                <a:lnTo>
                  <a:pt x="1588809" y="43653"/>
                </a:lnTo>
                <a:lnTo>
                  <a:pt x="1588013" y="37689"/>
                </a:lnTo>
                <a:lnTo>
                  <a:pt x="1587217" y="32125"/>
                </a:lnTo>
                <a:lnTo>
                  <a:pt x="1586023" y="26557"/>
                </a:lnTo>
                <a:lnTo>
                  <a:pt x="1584432" y="21389"/>
                </a:lnTo>
                <a:lnTo>
                  <a:pt x="1582442" y="16617"/>
                </a:lnTo>
                <a:lnTo>
                  <a:pt x="1580452" y="11849"/>
                </a:lnTo>
                <a:lnTo>
                  <a:pt x="1578065" y="7476"/>
                </a:lnTo>
                <a:lnTo>
                  <a:pt x="1574882" y="4294"/>
                </a:lnTo>
                <a:lnTo>
                  <a:pt x="1572096" y="716"/>
                </a:lnTo>
                <a:close/>
                <a:moveTo>
                  <a:pt x="1227276" y="0"/>
                </a:moveTo>
                <a:lnTo>
                  <a:pt x="1249159" y="0"/>
                </a:lnTo>
                <a:lnTo>
                  <a:pt x="1249503" y="692"/>
                </a:lnTo>
                <a:lnTo>
                  <a:pt x="1251074" y="1480"/>
                </a:lnTo>
                <a:lnTo>
                  <a:pt x="1253039" y="2663"/>
                </a:lnTo>
                <a:lnTo>
                  <a:pt x="1255397" y="2663"/>
                </a:lnTo>
                <a:lnTo>
                  <a:pt x="1258933" y="1873"/>
                </a:lnTo>
                <a:lnTo>
                  <a:pt x="1263649" y="1084"/>
                </a:lnTo>
                <a:lnTo>
                  <a:pt x="1260898" y="6605"/>
                </a:lnTo>
                <a:lnTo>
                  <a:pt x="1258933" y="11734"/>
                </a:lnTo>
                <a:lnTo>
                  <a:pt x="1258540" y="16070"/>
                </a:lnTo>
                <a:lnTo>
                  <a:pt x="1258540" y="20409"/>
                </a:lnTo>
                <a:lnTo>
                  <a:pt x="1258540" y="30662"/>
                </a:lnTo>
                <a:lnTo>
                  <a:pt x="1257754" y="37366"/>
                </a:lnTo>
                <a:lnTo>
                  <a:pt x="1256183" y="46040"/>
                </a:lnTo>
                <a:lnTo>
                  <a:pt x="1251467" y="39338"/>
                </a:lnTo>
                <a:lnTo>
                  <a:pt x="1246752" y="33816"/>
                </a:lnTo>
                <a:lnTo>
                  <a:pt x="1244001" y="28691"/>
                </a:lnTo>
                <a:lnTo>
                  <a:pt x="1240858" y="23169"/>
                </a:lnTo>
                <a:lnTo>
                  <a:pt x="1234177" y="10945"/>
                </a:lnTo>
                <a:lnTo>
                  <a:pt x="1229855" y="3453"/>
                </a:lnTo>
                <a:close/>
                <a:moveTo>
                  <a:pt x="1014846" y="0"/>
                </a:moveTo>
                <a:lnTo>
                  <a:pt x="1191213" y="0"/>
                </a:lnTo>
                <a:lnTo>
                  <a:pt x="1191354" y="3188"/>
                </a:lnTo>
                <a:lnTo>
                  <a:pt x="1192941" y="40890"/>
                </a:lnTo>
                <a:lnTo>
                  <a:pt x="1188576" y="42872"/>
                </a:lnTo>
                <a:lnTo>
                  <a:pt x="1185402" y="44856"/>
                </a:lnTo>
                <a:lnTo>
                  <a:pt x="1182227" y="47240"/>
                </a:lnTo>
                <a:lnTo>
                  <a:pt x="1179053" y="50016"/>
                </a:lnTo>
                <a:lnTo>
                  <a:pt x="1176672" y="52399"/>
                </a:lnTo>
                <a:lnTo>
                  <a:pt x="1174688" y="55574"/>
                </a:lnTo>
                <a:lnTo>
                  <a:pt x="1170720" y="61527"/>
                </a:lnTo>
                <a:lnTo>
                  <a:pt x="1167545" y="67877"/>
                </a:lnTo>
                <a:lnTo>
                  <a:pt x="1165561" y="75021"/>
                </a:lnTo>
                <a:lnTo>
                  <a:pt x="1164768" y="82559"/>
                </a:lnTo>
                <a:lnTo>
                  <a:pt x="1164371" y="89705"/>
                </a:lnTo>
                <a:lnTo>
                  <a:pt x="1164371" y="96849"/>
                </a:lnTo>
                <a:lnTo>
                  <a:pt x="1164371" y="104389"/>
                </a:lnTo>
                <a:lnTo>
                  <a:pt x="1166355" y="119073"/>
                </a:lnTo>
                <a:lnTo>
                  <a:pt x="1170323" y="143284"/>
                </a:lnTo>
                <a:lnTo>
                  <a:pt x="1173894" y="142886"/>
                </a:lnTo>
                <a:lnTo>
                  <a:pt x="1176275" y="141697"/>
                </a:lnTo>
                <a:lnTo>
                  <a:pt x="1178259" y="140108"/>
                </a:lnTo>
                <a:lnTo>
                  <a:pt x="1178656" y="137725"/>
                </a:lnTo>
                <a:lnTo>
                  <a:pt x="1179053" y="135345"/>
                </a:lnTo>
                <a:lnTo>
                  <a:pt x="1178656" y="132170"/>
                </a:lnTo>
                <a:lnTo>
                  <a:pt x="1177863" y="126217"/>
                </a:lnTo>
                <a:lnTo>
                  <a:pt x="1177863" y="123044"/>
                </a:lnTo>
                <a:lnTo>
                  <a:pt x="1177863" y="120264"/>
                </a:lnTo>
                <a:lnTo>
                  <a:pt x="1178259" y="117486"/>
                </a:lnTo>
                <a:lnTo>
                  <a:pt x="1179053" y="115501"/>
                </a:lnTo>
                <a:lnTo>
                  <a:pt x="1181434" y="113913"/>
                </a:lnTo>
                <a:lnTo>
                  <a:pt x="1184211" y="113517"/>
                </a:lnTo>
                <a:lnTo>
                  <a:pt x="1188180" y="113517"/>
                </a:lnTo>
                <a:lnTo>
                  <a:pt x="1193735" y="114708"/>
                </a:lnTo>
                <a:lnTo>
                  <a:pt x="1193338" y="121457"/>
                </a:lnTo>
                <a:lnTo>
                  <a:pt x="1193338" y="128201"/>
                </a:lnTo>
                <a:lnTo>
                  <a:pt x="1193735" y="134154"/>
                </a:lnTo>
                <a:lnTo>
                  <a:pt x="1195322" y="139711"/>
                </a:lnTo>
                <a:lnTo>
                  <a:pt x="1196909" y="144871"/>
                </a:lnTo>
                <a:lnTo>
                  <a:pt x="1198893" y="150427"/>
                </a:lnTo>
                <a:lnTo>
                  <a:pt x="1202465" y="160350"/>
                </a:lnTo>
                <a:lnTo>
                  <a:pt x="1197306" y="158762"/>
                </a:lnTo>
                <a:lnTo>
                  <a:pt x="1192941" y="157968"/>
                </a:lnTo>
                <a:lnTo>
                  <a:pt x="1188180" y="157175"/>
                </a:lnTo>
                <a:lnTo>
                  <a:pt x="1184608" y="157968"/>
                </a:lnTo>
                <a:lnTo>
                  <a:pt x="1181434" y="158364"/>
                </a:lnTo>
                <a:lnTo>
                  <a:pt x="1178259" y="159159"/>
                </a:lnTo>
                <a:lnTo>
                  <a:pt x="1175878" y="160747"/>
                </a:lnTo>
                <a:lnTo>
                  <a:pt x="1173894" y="162334"/>
                </a:lnTo>
                <a:lnTo>
                  <a:pt x="1171514" y="164714"/>
                </a:lnTo>
                <a:lnTo>
                  <a:pt x="1170323" y="166699"/>
                </a:lnTo>
                <a:lnTo>
                  <a:pt x="1168736" y="169872"/>
                </a:lnTo>
                <a:lnTo>
                  <a:pt x="1167545" y="172650"/>
                </a:lnTo>
                <a:lnTo>
                  <a:pt x="1166752" y="179399"/>
                </a:lnTo>
                <a:lnTo>
                  <a:pt x="1166355" y="186543"/>
                </a:lnTo>
                <a:lnTo>
                  <a:pt x="1166355" y="194082"/>
                </a:lnTo>
                <a:lnTo>
                  <a:pt x="1167149" y="202021"/>
                </a:lnTo>
                <a:lnTo>
                  <a:pt x="1169133" y="217101"/>
                </a:lnTo>
                <a:lnTo>
                  <a:pt x="1171117" y="230595"/>
                </a:lnTo>
                <a:lnTo>
                  <a:pt x="1171514" y="235756"/>
                </a:lnTo>
                <a:lnTo>
                  <a:pt x="1171514" y="239722"/>
                </a:lnTo>
                <a:lnTo>
                  <a:pt x="1175878" y="238928"/>
                </a:lnTo>
                <a:lnTo>
                  <a:pt x="1178656" y="238135"/>
                </a:lnTo>
                <a:lnTo>
                  <a:pt x="1181434" y="236944"/>
                </a:lnTo>
                <a:lnTo>
                  <a:pt x="1183815" y="234961"/>
                </a:lnTo>
                <a:lnTo>
                  <a:pt x="1185402" y="232976"/>
                </a:lnTo>
                <a:lnTo>
                  <a:pt x="1186196" y="230991"/>
                </a:lnTo>
                <a:lnTo>
                  <a:pt x="1187386" y="228212"/>
                </a:lnTo>
                <a:lnTo>
                  <a:pt x="1187386" y="225435"/>
                </a:lnTo>
                <a:lnTo>
                  <a:pt x="1187783" y="219484"/>
                </a:lnTo>
                <a:lnTo>
                  <a:pt x="1187386" y="212339"/>
                </a:lnTo>
                <a:lnTo>
                  <a:pt x="1186592" y="205990"/>
                </a:lnTo>
                <a:lnTo>
                  <a:pt x="1186592" y="200037"/>
                </a:lnTo>
                <a:lnTo>
                  <a:pt x="1192148" y="205592"/>
                </a:lnTo>
                <a:lnTo>
                  <a:pt x="1196909" y="211146"/>
                </a:lnTo>
                <a:lnTo>
                  <a:pt x="1200481" y="216307"/>
                </a:lnTo>
                <a:lnTo>
                  <a:pt x="1203655" y="222658"/>
                </a:lnTo>
                <a:lnTo>
                  <a:pt x="1205639" y="228212"/>
                </a:lnTo>
                <a:lnTo>
                  <a:pt x="1208020" y="234168"/>
                </a:lnTo>
                <a:lnTo>
                  <a:pt x="1208814" y="240120"/>
                </a:lnTo>
                <a:lnTo>
                  <a:pt x="1210004" y="246071"/>
                </a:lnTo>
                <a:lnTo>
                  <a:pt x="1210004" y="252820"/>
                </a:lnTo>
                <a:lnTo>
                  <a:pt x="1210004" y="258772"/>
                </a:lnTo>
                <a:lnTo>
                  <a:pt x="1209211" y="265122"/>
                </a:lnTo>
                <a:lnTo>
                  <a:pt x="1208417" y="271075"/>
                </a:lnTo>
                <a:lnTo>
                  <a:pt x="1205242" y="284173"/>
                </a:lnTo>
                <a:lnTo>
                  <a:pt x="1202465" y="297272"/>
                </a:lnTo>
                <a:lnTo>
                  <a:pt x="1194132" y="323859"/>
                </a:lnTo>
                <a:lnTo>
                  <a:pt x="1190957" y="336959"/>
                </a:lnTo>
                <a:lnTo>
                  <a:pt x="1187783" y="350451"/>
                </a:lnTo>
                <a:lnTo>
                  <a:pt x="1186592" y="357593"/>
                </a:lnTo>
                <a:lnTo>
                  <a:pt x="1185799" y="363946"/>
                </a:lnTo>
                <a:lnTo>
                  <a:pt x="1185402" y="370693"/>
                </a:lnTo>
                <a:lnTo>
                  <a:pt x="1185402" y="377438"/>
                </a:lnTo>
                <a:lnTo>
                  <a:pt x="1185799" y="384186"/>
                </a:lnTo>
                <a:lnTo>
                  <a:pt x="1186196" y="390536"/>
                </a:lnTo>
                <a:lnTo>
                  <a:pt x="1187783" y="397680"/>
                </a:lnTo>
                <a:lnTo>
                  <a:pt x="1189767" y="404027"/>
                </a:lnTo>
                <a:lnTo>
                  <a:pt x="1186592" y="404027"/>
                </a:lnTo>
                <a:lnTo>
                  <a:pt x="1184211" y="404027"/>
                </a:lnTo>
                <a:lnTo>
                  <a:pt x="1182227" y="405220"/>
                </a:lnTo>
                <a:lnTo>
                  <a:pt x="1180243" y="406011"/>
                </a:lnTo>
                <a:lnTo>
                  <a:pt x="1179053" y="407204"/>
                </a:lnTo>
                <a:lnTo>
                  <a:pt x="1178259" y="408791"/>
                </a:lnTo>
                <a:lnTo>
                  <a:pt x="1176672" y="411570"/>
                </a:lnTo>
                <a:lnTo>
                  <a:pt x="1175085" y="415143"/>
                </a:lnTo>
                <a:lnTo>
                  <a:pt x="1173894" y="418317"/>
                </a:lnTo>
                <a:lnTo>
                  <a:pt x="1172307" y="419112"/>
                </a:lnTo>
                <a:lnTo>
                  <a:pt x="1170720" y="420301"/>
                </a:lnTo>
                <a:lnTo>
                  <a:pt x="1168736" y="420699"/>
                </a:lnTo>
                <a:lnTo>
                  <a:pt x="1166355" y="421094"/>
                </a:lnTo>
                <a:lnTo>
                  <a:pt x="1169530" y="426254"/>
                </a:lnTo>
                <a:lnTo>
                  <a:pt x="1173101" y="431412"/>
                </a:lnTo>
                <a:lnTo>
                  <a:pt x="1176275" y="436176"/>
                </a:lnTo>
                <a:lnTo>
                  <a:pt x="1178259" y="441336"/>
                </a:lnTo>
                <a:lnTo>
                  <a:pt x="1180243" y="446493"/>
                </a:lnTo>
                <a:lnTo>
                  <a:pt x="1181831" y="451258"/>
                </a:lnTo>
                <a:lnTo>
                  <a:pt x="1183418" y="456417"/>
                </a:lnTo>
                <a:lnTo>
                  <a:pt x="1183815" y="461575"/>
                </a:lnTo>
                <a:lnTo>
                  <a:pt x="1184608" y="471498"/>
                </a:lnTo>
                <a:lnTo>
                  <a:pt x="1184608" y="481418"/>
                </a:lnTo>
                <a:lnTo>
                  <a:pt x="1183815" y="491342"/>
                </a:lnTo>
                <a:lnTo>
                  <a:pt x="1182227" y="501659"/>
                </a:lnTo>
                <a:lnTo>
                  <a:pt x="1179053" y="521502"/>
                </a:lnTo>
                <a:lnTo>
                  <a:pt x="1177863" y="531822"/>
                </a:lnTo>
                <a:lnTo>
                  <a:pt x="1177069" y="541346"/>
                </a:lnTo>
                <a:lnTo>
                  <a:pt x="1177069" y="551270"/>
                </a:lnTo>
                <a:lnTo>
                  <a:pt x="1178259" y="560792"/>
                </a:lnTo>
                <a:lnTo>
                  <a:pt x="1179053" y="565953"/>
                </a:lnTo>
                <a:lnTo>
                  <a:pt x="1180243" y="570320"/>
                </a:lnTo>
                <a:lnTo>
                  <a:pt x="1182227" y="575477"/>
                </a:lnTo>
                <a:lnTo>
                  <a:pt x="1184211" y="579842"/>
                </a:lnTo>
                <a:lnTo>
                  <a:pt x="1179053" y="595323"/>
                </a:lnTo>
                <a:lnTo>
                  <a:pt x="1174688" y="610005"/>
                </a:lnTo>
                <a:lnTo>
                  <a:pt x="1171514" y="623499"/>
                </a:lnTo>
                <a:lnTo>
                  <a:pt x="1169133" y="636199"/>
                </a:lnTo>
                <a:lnTo>
                  <a:pt x="1167545" y="648105"/>
                </a:lnTo>
                <a:lnTo>
                  <a:pt x="1166752" y="660011"/>
                </a:lnTo>
                <a:lnTo>
                  <a:pt x="1166752" y="671124"/>
                </a:lnTo>
                <a:lnTo>
                  <a:pt x="1166752" y="682632"/>
                </a:lnTo>
                <a:lnTo>
                  <a:pt x="1167545" y="694142"/>
                </a:lnTo>
                <a:lnTo>
                  <a:pt x="1169530" y="705651"/>
                </a:lnTo>
                <a:lnTo>
                  <a:pt x="1171514" y="717956"/>
                </a:lnTo>
                <a:lnTo>
                  <a:pt x="1174291" y="731051"/>
                </a:lnTo>
                <a:lnTo>
                  <a:pt x="1180243" y="758437"/>
                </a:lnTo>
                <a:lnTo>
                  <a:pt x="1187386" y="790188"/>
                </a:lnTo>
                <a:lnTo>
                  <a:pt x="1189767" y="788601"/>
                </a:lnTo>
                <a:lnTo>
                  <a:pt x="1193338" y="787011"/>
                </a:lnTo>
                <a:lnTo>
                  <a:pt x="1196909" y="786219"/>
                </a:lnTo>
                <a:lnTo>
                  <a:pt x="1200481" y="785822"/>
                </a:lnTo>
                <a:lnTo>
                  <a:pt x="1209211" y="784631"/>
                </a:lnTo>
                <a:lnTo>
                  <a:pt x="1219528" y="784235"/>
                </a:lnTo>
                <a:lnTo>
                  <a:pt x="1213179" y="782249"/>
                </a:lnTo>
                <a:lnTo>
                  <a:pt x="1209211" y="780266"/>
                </a:lnTo>
                <a:lnTo>
                  <a:pt x="1206830" y="777488"/>
                </a:lnTo>
                <a:lnTo>
                  <a:pt x="1205639" y="775504"/>
                </a:lnTo>
                <a:lnTo>
                  <a:pt x="1205639" y="773518"/>
                </a:lnTo>
                <a:lnTo>
                  <a:pt x="1206433" y="771535"/>
                </a:lnTo>
                <a:lnTo>
                  <a:pt x="1208417" y="769549"/>
                </a:lnTo>
                <a:lnTo>
                  <a:pt x="1210401" y="767565"/>
                </a:lnTo>
                <a:lnTo>
                  <a:pt x="1216353" y="763596"/>
                </a:lnTo>
                <a:lnTo>
                  <a:pt x="1223496" y="759627"/>
                </a:lnTo>
                <a:lnTo>
                  <a:pt x="1229845" y="754864"/>
                </a:lnTo>
                <a:lnTo>
                  <a:pt x="1232225" y="752483"/>
                </a:lnTo>
                <a:lnTo>
                  <a:pt x="1234606" y="750103"/>
                </a:lnTo>
                <a:lnTo>
                  <a:pt x="1231432" y="746530"/>
                </a:lnTo>
                <a:lnTo>
                  <a:pt x="1229051" y="742959"/>
                </a:lnTo>
                <a:lnTo>
                  <a:pt x="1227861" y="740975"/>
                </a:lnTo>
                <a:lnTo>
                  <a:pt x="1227067" y="738593"/>
                </a:lnTo>
                <a:lnTo>
                  <a:pt x="1226273" y="735815"/>
                </a:lnTo>
                <a:lnTo>
                  <a:pt x="1226273" y="733433"/>
                </a:lnTo>
                <a:lnTo>
                  <a:pt x="1223496" y="735022"/>
                </a:lnTo>
                <a:lnTo>
                  <a:pt x="1220718" y="737006"/>
                </a:lnTo>
                <a:lnTo>
                  <a:pt x="1218337" y="739386"/>
                </a:lnTo>
                <a:lnTo>
                  <a:pt x="1216353" y="742164"/>
                </a:lnTo>
                <a:lnTo>
                  <a:pt x="1213179" y="746928"/>
                </a:lnTo>
                <a:lnTo>
                  <a:pt x="1210004" y="752483"/>
                </a:lnTo>
                <a:lnTo>
                  <a:pt x="1206433" y="757643"/>
                </a:lnTo>
                <a:lnTo>
                  <a:pt x="1203655" y="760025"/>
                </a:lnTo>
                <a:lnTo>
                  <a:pt x="1201274" y="762008"/>
                </a:lnTo>
                <a:lnTo>
                  <a:pt x="1198100" y="763994"/>
                </a:lnTo>
                <a:lnTo>
                  <a:pt x="1195322" y="765581"/>
                </a:lnTo>
                <a:lnTo>
                  <a:pt x="1191354" y="766374"/>
                </a:lnTo>
                <a:lnTo>
                  <a:pt x="1186592" y="767565"/>
                </a:lnTo>
                <a:lnTo>
                  <a:pt x="1187386" y="764389"/>
                </a:lnTo>
                <a:lnTo>
                  <a:pt x="1188180" y="761612"/>
                </a:lnTo>
                <a:lnTo>
                  <a:pt x="1189767" y="759230"/>
                </a:lnTo>
                <a:lnTo>
                  <a:pt x="1191354" y="756452"/>
                </a:lnTo>
                <a:lnTo>
                  <a:pt x="1195322" y="752086"/>
                </a:lnTo>
                <a:lnTo>
                  <a:pt x="1198893" y="747326"/>
                </a:lnTo>
                <a:lnTo>
                  <a:pt x="1201671" y="742959"/>
                </a:lnTo>
                <a:lnTo>
                  <a:pt x="1203258" y="739786"/>
                </a:lnTo>
                <a:lnTo>
                  <a:pt x="1203655" y="737402"/>
                </a:lnTo>
                <a:lnTo>
                  <a:pt x="1204449" y="733831"/>
                </a:lnTo>
                <a:lnTo>
                  <a:pt x="1204449" y="730260"/>
                </a:lnTo>
                <a:lnTo>
                  <a:pt x="1203655" y="726289"/>
                </a:lnTo>
                <a:lnTo>
                  <a:pt x="1202465" y="721923"/>
                </a:lnTo>
                <a:lnTo>
                  <a:pt x="1208020" y="720734"/>
                </a:lnTo>
                <a:lnTo>
                  <a:pt x="1213179" y="720336"/>
                </a:lnTo>
                <a:lnTo>
                  <a:pt x="1222305" y="719939"/>
                </a:lnTo>
                <a:lnTo>
                  <a:pt x="1229845" y="720336"/>
                </a:lnTo>
                <a:lnTo>
                  <a:pt x="1235400" y="719939"/>
                </a:lnTo>
                <a:lnTo>
                  <a:pt x="1237384" y="719543"/>
                </a:lnTo>
                <a:lnTo>
                  <a:pt x="1239368" y="718350"/>
                </a:lnTo>
                <a:lnTo>
                  <a:pt x="1240955" y="716765"/>
                </a:lnTo>
                <a:lnTo>
                  <a:pt x="1242146" y="714779"/>
                </a:lnTo>
                <a:lnTo>
                  <a:pt x="1242543" y="712399"/>
                </a:lnTo>
                <a:lnTo>
                  <a:pt x="1242543" y="708828"/>
                </a:lnTo>
                <a:lnTo>
                  <a:pt x="1242543" y="704462"/>
                </a:lnTo>
                <a:lnTo>
                  <a:pt x="1242146" y="699302"/>
                </a:lnTo>
                <a:lnTo>
                  <a:pt x="1243336" y="701286"/>
                </a:lnTo>
                <a:lnTo>
                  <a:pt x="1244923" y="703269"/>
                </a:lnTo>
                <a:lnTo>
                  <a:pt x="1248891" y="706842"/>
                </a:lnTo>
                <a:lnTo>
                  <a:pt x="1257621" y="713984"/>
                </a:lnTo>
                <a:lnTo>
                  <a:pt x="1261589" y="717557"/>
                </a:lnTo>
                <a:lnTo>
                  <a:pt x="1263177" y="719543"/>
                </a:lnTo>
                <a:lnTo>
                  <a:pt x="1264367" y="721527"/>
                </a:lnTo>
                <a:lnTo>
                  <a:pt x="1265557" y="723909"/>
                </a:lnTo>
                <a:lnTo>
                  <a:pt x="1266351" y="727083"/>
                </a:lnTo>
                <a:lnTo>
                  <a:pt x="1266351" y="729862"/>
                </a:lnTo>
                <a:lnTo>
                  <a:pt x="1266351" y="733038"/>
                </a:lnTo>
                <a:lnTo>
                  <a:pt x="1271113" y="733038"/>
                </a:lnTo>
                <a:lnTo>
                  <a:pt x="1275478" y="731845"/>
                </a:lnTo>
                <a:lnTo>
                  <a:pt x="1279049" y="729862"/>
                </a:lnTo>
                <a:lnTo>
                  <a:pt x="1282620" y="727878"/>
                </a:lnTo>
                <a:lnTo>
                  <a:pt x="1285795" y="725100"/>
                </a:lnTo>
                <a:lnTo>
                  <a:pt x="1288176" y="721527"/>
                </a:lnTo>
                <a:lnTo>
                  <a:pt x="1290160" y="717956"/>
                </a:lnTo>
                <a:lnTo>
                  <a:pt x="1292144" y="713984"/>
                </a:lnTo>
                <a:lnTo>
                  <a:pt x="1293334" y="709222"/>
                </a:lnTo>
                <a:lnTo>
                  <a:pt x="1294525" y="704859"/>
                </a:lnTo>
                <a:lnTo>
                  <a:pt x="1295318" y="700491"/>
                </a:lnTo>
                <a:lnTo>
                  <a:pt x="1295715" y="695335"/>
                </a:lnTo>
                <a:lnTo>
                  <a:pt x="1296112" y="685807"/>
                </a:lnTo>
                <a:lnTo>
                  <a:pt x="1295715" y="676283"/>
                </a:lnTo>
                <a:lnTo>
                  <a:pt x="1294128" y="667155"/>
                </a:lnTo>
                <a:lnTo>
                  <a:pt x="1292541" y="659617"/>
                </a:lnTo>
                <a:lnTo>
                  <a:pt x="1290160" y="653662"/>
                </a:lnTo>
                <a:lnTo>
                  <a:pt x="1288969" y="651678"/>
                </a:lnTo>
                <a:lnTo>
                  <a:pt x="1288176" y="649694"/>
                </a:lnTo>
                <a:lnTo>
                  <a:pt x="1286985" y="648502"/>
                </a:lnTo>
                <a:lnTo>
                  <a:pt x="1286192" y="648502"/>
                </a:lnTo>
                <a:lnTo>
                  <a:pt x="1285001" y="649295"/>
                </a:lnTo>
                <a:lnTo>
                  <a:pt x="1284208" y="650089"/>
                </a:lnTo>
                <a:lnTo>
                  <a:pt x="1283017" y="652473"/>
                </a:lnTo>
                <a:lnTo>
                  <a:pt x="1282620" y="655646"/>
                </a:lnTo>
                <a:lnTo>
                  <a:pt x="1281430" y="665170"/>
                </a:lnTo>
                <a:lnTo>
                  <a:pt x="1279446" y="663584"/>
                </a:lnTo>
                <a:lnTo>
                  <a:pt x="1278255" y="661597"/>
                </a:lnTo>
                <a:lnTo>
                  <a:pt x="1276668" y="659617"/>
                </a:lnTo>
                <a:lnTo>
                  <a:pt x="1275478" y="657631"/>
                </a:lnTo>
                <a:lnTo>
                  <a:pt x="1273890" y="653265"/>
                </a:lnTo>
                <a:lnTo>
                  <a:pt x="1273494" y="648105"/>
                </a:lnTo>
                <a:lnTo>
                  <a:pt x="1273494" y="642550"/>
                </a:lnTo>
                <a:lnTo>
                  <a:pt x="1273890" y="636994"/>
                </a:lnTo>
                <a:lnTo>
                  <a:pt x="1275081" y="626674"/>
                </a:lnTo>
                <a:lnTo>
                  <a:pt x="1275081" y="621515"/>
                </a:lnTo>
                <a:lnTo>
                  <a:pt x="1275081" y="617148"/>
                </a:lnTo>
                <a:lnTo>
                  <a:pt x="1274684" y="613180"/>
                </a:lnTo>
                <a:lnTo>
                  <a:pt x="1273494" y="610005"/>
                </a:lnTo>
                <a:lnTo>
                  <a:pt x="1271906" y="608815"/>
                </a:lnTo>
                <a:lnTo>
                  <a:pt x="1271113" y="608022"/>
                </a:lnTo>
                <a:lnTo>
                  <a:pt x="1269526" y="606831"/>
                </a:lnTo>
                <a:lnTo>
                  <a:pt x="1267542" y="606432"/>
                </a:lnTo>
                <a:lnTo>
                  <a:pt x="1265557" y="606432"/>
                </a:lnTo>
                <a:lnTo>
                  <a:pt x="1263177" y="606831"/>
                </a:lnTo>
                <a:lnTo>
                  <a:pt x="1256431" y="608418"/>
                </a:lnTo>
                <a:lnTo>
                  <a:pt x="1254447" y="600878"/>
                </a:lnTo>
                <a:lnTo>
                  <a:pt x="1254050" y="594527"/>
                </a:lnTo>
                <a:lnTo>
                  <a:pt x="1254050" y="588972"/>
                </a:lnTo>
                <a:lnTo>
                  <a:pt x="1254844" y="583415"/>
                </a:lnTo>
                <a:lnTo>
                  <a:pt x="1256828" y="578257"/>
                </a:lnTo>
                <a:lnTo>
                  <a:pt x="1259605" y="573891"/>
                </a:lnTo>
                <a:lnTo>
                  <a:pt x="1261986" y="569127"/>
                </a:lnTo>
                <a:lnTo>
                  <a:pt x="1265161" y="564764"/>
                </a:lnTo>
                <a:lnTo>
                  <a:pt x="1271113" y="556825"/>
                </a:lnTo>
                <a:lnTo>
                  <a:pt x="1273890" y="552858"/>
                </a:lnTo>
                <a:lnTo>
                  <a:pt x="1276668" y="548887"/>
                </a:lnTo>
                <a:lnTo>
                  <a:pt x="1278255" y="544126"/>
                </a:lnTo>
                <a:lnTo>
                  <a:pt x="1279446" y="539362"/>
                </a:lnTo>
                <a:lnTo>
                  <a:pt x="1280239" y="534202"/>
                </a:lnTo>
                <a:lnTo>
                  <a:pt x="1279446" y="528646"/>
                </a:lnTo>
                <a:lnTo>
                  <a:pt x="1278652" y="524280"/>
                </a:lnTo>
                <a:lnTo>
                  <a:pt x="1276668" y="520313"/>
                </a:lnTo>
                <a:lnTo>
                  <a:pt x="1274684" y="516742"/>
                </a:lnTo>
                <a:lnTo>
                  <a:pt x="1271510" y="513171"/>
                </a:lnTo>
                <a:lnTo>
                  <a:pt x="1268732" y="509598"/>
                </a:lnTo>
                <a:lnTo>
                  <a:pt x="1265161" y="506027"/>
                </a:lnTo>
                <a:lnTo>
                  <a:pt x="1256828" y="500072"/>
                </a:lnTo>
                <a:lnTo>
                  <a:pt x="1248891" y="493721"/>
                </a:lnTo>
                <a:lnTo>
                  <a:pt x="1242146" y="486977"/>
                </a:lnTo>
                <a:lnTo>
                  <a:pt x="1238574" y="483403"/>
                </a:lnTo>
                <a:lnTo>
                  <a:pt x="1235400" y="479832"/>
                </a:lnTo>
                <a:lnTo>
                  <a:pt x="1233019" y="475862"/>
                </a:lnTo>
                <a:lnTo>
                  <a:pt x="1231035" y="471896"/>
                </a:lnTo>
                <a:lnTo>
                  <a:pt x="1231432" y="472291"/>
                </a:lnTo>
                <a:lnTo>
                  <a:pt x="1233416" y="472291"/>
                </a:lnTo>
                <a:lnTo>
                  <a:pt x="1238971" y="471896"/>
                </a:lnTo>
                <a:lnTo>
                  <a:pt x="1244527" y="471896"/>
                </a:lnTo>
                <a:lnTo>
                  <a:pt x="1246114" y="471896"/>
                </a:lnTo>
                <a:lnTo>
                  <a:pt x="1246907" y="471896"/>
                </a:lnTo>
                <a:lnTo>
                  <a:pt x="1245320" y="469116"/>
                </a:lnTo>
                <a:lnTo>
                  <a:pt x="1243336" y="465941"/>
                </a:lnTo>
                <a:lnTo>
                  <a:pt x="1237781" y="458401"/>
                </a:lnTo>
                <a:lnTo>
                  <a:pt x="1232225" y="450462"/>
                </a:lnTo>
                <a:lnTo>
                  <a:pt x="1229845" y="446493"/>
                </a:lnTo>
                <a:lnTo>
                  <a:pt x="1227861" y="442526"/>
                </a:lnTo>
                <a:lnTo>
                  <a:pt x="1226273" y="438953"/>
                </a:lnTo>
                <a:lnTo>
                  <a:pt x="1226273" y="434985"/>
                </a:lnTo>
                <a:lnTo>
                  <a:pt x="1226273" y="433397"/>
                </a:lnTo>
                <a:lnTo>
                  <a:pt x="1227067" y="431809"/>
                </a:lnTo>
                <a:lnTo>
                  <a:pt x="1227861" y="430221"/>
                </a:lnTo>
                <a:lnTo>
                  <a:pt x="1229051" y="428634"/>
                </a:lnTo>
                <a:lnTo>
                  <a:pt x="1230241" y="427445"/>
                </a:lnTo>
                <a:lnTo>
                  <a:pt x="1232225" y="425856"/>
                </a:lnTo>
                <a:lnTo>
                  <a:pt x="1237781" y="423872"/>
                </a:lnTo>
                <a:lnTo>
                  <a:pt x="1244923" y="422285"/>
                </a:lnTo>
                <a:lnTo>
                  <a:pt x="1254050" y="420699"/>
                </a:lnTo>
                <a:lnTo>
                  <a:pt x="1251669" y="423872"/>
                </a:lnTo>
                <a:lnTo>
                  <a:pt x="1248891" y="426650"/>
                </a:lnTo>
                <a:lnTo>
                  <a:pt x="1247304" y="429824"/>
                </a:lnTo>
                <a:lnTo>
                  <a:pt x="1246511" y="433397"/>
                </a:lnTo>
                <a:lnTo>
                  <a:pt x="1246511" y="436970"/>
                </a:lnTo>
                <a:lnTo>
                  <a:pt x="1246511" y="440144"/>
                </a:lnTo>
                <a:lnTo>
                  <a:pt x="1247304" y="443715"/>
                </a:lnTo>
                <a:lnTo>
                  <a:pt x="1248891" y="446893"/>
                </a:lnTo>
                <a:lnTo>
                  <a:pt x="1250876" y="450066"/>
                </a:lnTo>
                <a:lnTo>
                  <a:pt x="1253653" y="452846"/>
                </a:lnTo>
                <a:lnTo>
                  <a:pt x="1256431" y="455224"/>
                </a:lnTo>
                <a:lnTo>
                  <a:pt x="1260002" y="457208"/>
                </a:lnTo>
                <a:lnTo>
                  <a:pt x="1263970" y="458797"/>
                </a:lnTo>
                <a:lnTo>
                  <a:pt x="1268732" y="460385"/>
                </a:lnTo>
                <a:lnTo>
                  <a:pt x="1273494" y="460781"/>
                </a:lnTo>
                <a:lnTo>
                  <a:pt x="1278652" y="460385"/>
                </a:lnTo>
                <a:lnTo>
                  <a:pt x="1276271" y="458003"/>
                </a:lnTo>
                <a:lnTo>
                  <a:pt x="1273494" y="454431"/>
                </a:lnTo>
                <a:lnTo>
                  <a:pt x="1271510" y="450861"/>
                </a:lnTo>
                <a:lnTo>
                  <a:pt x="1269922" y="446893"/>
                </a:lnTo>
                <a:lnTo>
                  <a:pt x="1269129" y="442922"/>
                </a:lnTo>
                <a:lnTo>
                  <a:pt x="1267938" y="438160"/>
                </a:lnTo>
                <a:lnTo>
                  <a:pt x="1267542" y="433794"/>
                </a:lnTo>
                <a:lnTo>
                  <a:pt x="1267542" y="429429"/>
                </a:lnTo>
                <a:lnTo>
                  <a:pt x="1267938" y="418714"/>
                </a:lnTo>
                <a:lnTo>
                  <a:pt x="1269129" y="407602"/>
                </a:lnTo>
                <a:lnTo>
                  <a:pt x="1272700" y="384186"/>
                </a:lnTo>
                <a:lnTo>
                  <a:pt x="1274684" y="371484"/>
                </a:lnTo>
                <a:lnTo>
                  <a:pt x="1276668" y="358391"/>
                </a:lnTo>
                <a:lnTo>
                  <a:pt x="1277462" y="346087"/>
                </a:lnTo>
                <a:lnTo>
                  <a:pt x="1278255" y="332988"/>
                </a:lnTo>
                <a:lnTo>
                  <a:pt x="1278255" y="320288"/>
                </a:lnTo>
                <a:lnTo>
                  <a:pt x="1277065" y="314336"/>
                </a:lnTo>
                <a:lnTo>
                  <a:pt x="1276271" y="308382"/>
                </a:lnTo>
                <a:lnTo>
                  <a:pt x="1275081" y="302428"/>
                </a:lnTo>
                <a:lnTo>
                  <a:pt x="1273097" y="296475"/>
                </a:lnTo>
                <a:lnTo>
                  <a:pt x="1271113" y="290127"/>
                </a:lnTo>
                <a:lnTo>
                  <a:pt x="1268732" y="284568"/>
                </a:lnTo>
                <a:lnTo>
                  <a:pt x="1268732" y="283775"/>
                </a:lnTo>
                <a:lnTo>
                  <a:pt x="1269526" y="282582"/>
                </a:lnTo>
                <a:lnTo>
                  <a:pt x="1271113" y="281396"/>
                </a:lnTo>
                <a:lnTo>
                  <a:pt x="1273890" y="280204"/>
                </a:lnTo>
                <a:lnTo>
                  <a:pt x="1277065" y="279808"/>
                </a:lnTo>
                <a:lnTo>
                  <a:pt x="1284604" y="279411"/>
                </a:lnTo>
                <a:lnTo>
                  <a:pt x="1292144" y="279411"/>
                </a:lnTo>
                <a:lnTo>
                  <a:pt x="1290160" y="272664"/>
                </a:lnTo>
                <a:lnTo>
                  <a:pt x="1288176" y="266314"/>
                </a:lnTo>
                <a:lnTo>
                  <a:pt x="1286588" y="259567"/>
                </a:lnTo>
                <a:lnTo>
                  <a:pt x="1285795" y="253215"/>
                </a:lnTo>
                <a:lnTo>
                  <a:pt x="1284604" y="246071"/>
                </a:lnTo>
                <a:lnTo>
                  <a:pt x="1284208" y="239722"/>
                </a:lnTo>
                <a:lnTo>
                  <a:pt x="1284208" y="225832"/>
                </a:lnTo>
                <a:lnTo>
                  <a:pt x="1285001" y="211943"/>
                </a:lnTo>
                <a:lnTo>
                  <a:pt x="1286588" y="198448"/>
                </a:lnTo>
                <a:lnTo>
                  <a:pt x="1288572" y="184956"/>
                </a:lnTo>
                <a:lnTo>
                  <a:pt x="1290953" y="171460"/>
                </a:lnTo>
                <a:lnTo>
                  <a:pt x="1295318" y="144871"/>
                </a:lnTo>
                <a:lnTo>
                  <a:pt x="1296509" y="132170"/>
                </a:lnTo>
                <a:lnTo>
                  <a:pt x="1297699" y="119471"/>
                </a:lnTo>
                <a:lnTo>
                  <a:pt x="1297699" y="107562"/>
                </a:lnTo>
                <a:lnTo>
                  <a:pt x="1297302" y="101610"/>
                </a:lnTo>
                <a:lnTo>
                  <a:pt x="1296112" y="96054"/>
                </a:lnTo>
                <a:lnTo>
                  <a:pt x="1295318" y="90498"/>
                </a:lnTo>
                <a:lnTo>
                  <a:pt x="1293731" y="84941"/>
                </a:lnTo>
                <a:lnTo>
                  <a:pt x="1291747" y="79785"/>
                </a:lnTo>
                <a:lnTo>
                  <a:pt x="1289763" y="75021"/>
                </a:lnTo>
                <a:lnTo>
                  <a:pt x="1313571" y="74623"/>
                </a:lnTo>
                <a:lnTo>
                  <a:pt x="1308016" y="71448"/>
                </a:lnTo>
                <a:lnTo>
                  <a:pt x="1304048" y="67877"/>
                </a:lnTo>
                <a:lnTo>
                  <a:pt x="1300477" y="65100"/>
                </a:lnTo>
                <a:lnTo>
                  <a:pt x="1298096" y="61924"/>
                </a:lnTo>
                <a:lnTo>
                  <a:pt x="1296112" y="58350"/>
                </a:lnTo>
                <a:lnTo>
                  <a:pt x="1295318" y="55574"/>
                </a:lnTo>
                <a:lnTo>
                  <a:pt x="1294128" y="52399"/>
                </a:lnTo>
                <a:lnTo>
                  <a:pt x="1294128" y="48827"/>
                </a:lnTo>
                <a:lnTo>
                  <a:pt x="1294525" y="46048"/>
                </a:lnTo>
                <a:lnTo>
                  <a:pt x="1295318" y="42476"/>
                </a:lnTo>
                <a:lnTo>
                  <a:pt x="1297699" y="34936"/>
                </a:lnTo>
                <a:lnTo>
                  <a:pt x="1304842" y="17871"/>
                </a:lnTo>
                <a:lnTo>
                  <a:pt x="1306826" y="22239"/>
                </a:lnTo>
                <a:lnTo>
                  <a:pt x="1308810" y="25810"/>
                </a:lnTo>
                <a:lnTo>
                  <a:pt x="1310794" y="28982"/>
                </a:lnTo>
                <a:lnTo>
                  <a:pt x="1313175" y="31363"/>
                </a:lnTo>
                <a:lnTo>
                  <a:pt x="1317540" y="34143"/>
                </a:lnTo>
                <a:lnTo>
                  <a:pt x="1321904" y="37319"/>
                </a:lnTo>
                <a:lnTo>
                  <a:pt x="1323888" y="38507"/>
                </a:lnTo>
                <a:lnTo>
                  <a:pt x="1325873" y="40490"/>
                </a:lnTo>
                <a:lnTo>
                  <a:pt x="1327063" y="42476"/>
                </a:lnTo>
                <a:lnTo>
                  <a:pt x="1328253" y="44856"/>
                </a:lnTo>
                <a:lnTo>
                  <a:pt x="1329444" y="48428"/>
                </a:lnTo>
                <a:lnTo>
                  <a:pt x="1329841" y="52399"/>
                </a:lnTo>
                <a:lnTo>
                  <a:pt x="1329841" y="57558"/>
                </a:lnTo>
                <a:lnTo>
                  <a:pt x="1329444" y="63511"/>
                </a:lnTo>
                <a:lnTo>
                  <a:pt x="1331428" y="57558"/>
                </a:lnTo>
                <a:lnTo>
                  <a:pt x="1332221" y="50812"/>
                </a:lnTo>
                <a:lnTo>
                  <a:pt x="1333809" y="38904"/>
                </a:lnTo>
                <a:lnTo>
                  <a:pt x="1334206" y="26601"/>
                </a:lnTo>
                <a:lnTo>
                  <a:pt x="1335396" y="14697"/>
                </a:lnTo>
                <a:lnTo>
                  <a:pt x="1336190" y="8743"/>
                </a:lnTo>
                <a:lnTo>
                  <a:pt x="1337777" y="3188"/>
                </a:lnTo>
                <a:lnTo>
                  <a:pt x="1338688" y="0"/>
                </a:lnTo>
                <a:lnTo>
                  <a:pt x="1460002" y="0"/>
                </a:lnTo>
                <a:lnTo>
                  <a:pt x="1460391" y="6760"/>
                </a:lnTo>
                <a:lnTo>
                  <a:pt x="1461582" y="28191"/>
                </a:lnTo>
                <a:lnTo>
                  <a:pt x="1465946" y="74623"/>
                </a:lnTo>
                <a:lnTo>
                  <a:pt x="1463566" y="73831"/>
                </a:lnTo>
                <a:lnTo>
                  <a:pt x="1461582" y="73035"/>
                </a:lnTo>
                <a:lnTo>
                  <a:pt x="1458407" y="71050"/>
                </a:lnTo>
                <a:lnTo>
                  <a:pt x="1454836" y="69464"/>
                </a:lnTo>
                <a:lnTo>
                  <a:pt x="1452058" y="69068"/>
                </a:lnTo>
                <a:lnTo>
                  <a:pt x="1449677" y="69068"/>
                </a:lnTo>
                <a:lnTo>
                  <a:pt x="1455233" y="77003"/>
                </a:lnTo>
                <a:lnTo>
                  <a:pt x="1459201" y="84941"/>
                </a:lnTo>
                <a:lnTo>
                  <a:pt x="1462375" y="92483"/>
                </a:lnTo>
                <a:lnTo>
                  <a:pt x="1464359" y="101214"/>
                </a:lnTo>
                <a:lnTo>
                  <a:pt x="1465946" y="109946"/>
                </a:lnTo>
                <a:lnTo>
                  <a:pt x="1466343" y="121057"/>
                </a:lnTo>
                <a:lnTo>
                  <a:pt x="1466740" y="133361"/>
                </a:lnTo>
                <a:lnTo>
                  <a:pt x="1466740" y="148045"/>
                </a:lnTo>
                <a:lnTo>
                  <a:pt x="1475470" y="148045"/>
                </a:lnTo>
                <a:lnTo>
                  <a:pt x="1482216" y="147649"/>
                </a:lnTo>
                <a:lnTo>
                  <a:pt x="1485390" y="147252"/>
                </a:lnTo>
                <a:lnTo>
                  <a:pt x="1487771" y="146060"/>
                </a:lnTo>
                <a:lnTo>
                  <a:pt x="1489755" y="144871"/>
                </a:lnTo>
                <a:lnTo>
                  <a:pt x="1490945" y="142091"/>
                </a:lnTo>
                <a:lnTo>
                  <a:pt x="1490945" y="149237"/>
                </a:lnTo>
                <a:lnTo>
                  <a:pt x="1491342" y="157175"/>
                </a:lnTo>
                <a:lnTo>
                  <a:pt x="1491739" y="165113"/>
                </a:lnTo>
                <a:lnTo>
                  <a:pt x="1493326" y="173843"/>
                </a:lnTo>
                <a:lnTo>
                  <a:pt x="1496898" y="192495"/>
                </a:lnTo>
                <a:lnTo>
                  <a:pt x="1501262" y="211943"/>
                </a:lnTo>
                <a:lnTo>
                  <a:pt x="1506818" y="231389"/>
                </a:lnTo>
                <a:lnTo>
                  <a:pt x="1512770" y="250438"/>
                </a:lnTo>
                <a:lnTo>
                  <a:pt x="1519119" y="268298"/>
                </a:lnTo>
                <a:lnTo>
                  <a:pt x="1524277" y="284173"/>
                </a:lnTo>
                <a:lnTo>
                  <a:pt x="1517532" y="283379"/>
                </a:lnTo>
                <a:lnTo>
                  <a:pt x="1514357" y="283379"/>
                </a:lnTo>
                <a:lnTo>
                  <a:pt x="1511976" y="283775"/>
                </a:lnTo>
                <a:lnTo>
                  <a:pt x="1509992" y="284173"/>
                </a:lnTo>
                <a:lnTo>
                  <a:pt x="1508405" y="285362"/>
                </a:lnTo>
                <a:lnTo>
                  <a:pt x="1507215" y="286157"/>
                </a:lnTo>
                <a:lnTo>
                  <a:pt x="1506421" y="287746"/>
                </a:lnTo>
                <a:lnTo>
                  <a:pt x="1504834" y="290919"/>
                </a:lnTo>
                <a:lnTo>
                  <a:pt x="1504437" y="294890"/>
                </a:lnTo>
                <a:lnTo>
                  <a:pt x="1504834" y="299254"/>
                </a:lnTo>
                <a:lnTo>
                  <a:pt x="1504834" y="304016"/>
                </a:lnTo>
                <a:lnTo>
                  <a:pt x="1505231" y="308778"/>
                </a:lnTo>
                <a:lnTo>
                  <a:pt x="1506024" y="313938"/>
                </a:lnTo>
                <a:lnTo>
                  <a:pt x="1505231" y="319493"/>
                </a:lnTo>
                <a:lnTo>
                  <a:pt x="1504040" y="324259"/>
                </a:lnTo>
                <a:lnTo>
                  <a:pt x="1502850" y="327037"/>
                </a:lnTo>
                <a:lnTo>
                  <a:pt x="1502056" y="329019"/>
                </a:lnTo>
                <a:lnTo>
                  <a:pt x="1499675" y="331402"/>
                </a:lnTo>
                <a:lnTo>
                  <a:pt x="1497691" y="333387"/>
                </a:lnTo>
                <a:lnTo>
                  <a:pt x="1495310" y="335370"/>
                </a:lnTo>
                <a:lnTo>
                  <a:pt x="1492929" y="337354"/>
                </a:lnTo>
                <a:lnTo>
                  <a:pt x="1489358" y="339339"/>
                </a:lnTo>
                <a:lnTo>
                  <a:pt x="1485390" y="340927"/>
                </a:lnTo>
                <a:lnTo>
                  <a:pt x="1488168" y="342514"/>
                </a:lnTo>
                <a:lnTo>
                  <a:pt x="1490945" y="344896"/>
                </a:lnTo>
                <a:lnTo>
                  <a:pt x="1493326" y="346880"/>
                </a:lnTo>
                <a:lnTo>
                  <a:pt x="1495310" y="349658"/>
                </a:lnTo>
                <a:lnTo>
                  <a:pt x="1498882" y="355215"/>
                </a:lnTo>
                <a:lnTo>
                  <a:pt x="1502056" y="360373"/>
                </a:lnTo>
                <a:lnTo>
                  <a:pt x="1506024" y="365535"/>
                </a:lnTo>
                <a:lnTo>
                  <a:pt x="1508008" y="367913"/>
                </a:lnTo>
                <a:lnTo>
                  <a:pt x="1510389" y="369897"/>
                </a:lnTo>
                <a:lnTo>
                  <a:pt x="1513564" y="372281"/>
                </a:lnTo>
                <a:lnTo>
                  <a:pt x="1516738" y="373470"/>
                </a:lnTo>
                <a:lnTo>
                  <a:pt x="1521103" y="374659"/>
                </a:lnTo>
                <a:lnTo>
                  <a:pt x="1525865" y="375057"/>
                </a:lnTo>
                <a:lnTo>
                  <a:pt x="1525071" y="378628"/>
                </a:lnTo>
                <a:lnTo>
                  <a:pt x="1524277" y="381803"/>
                </a:lnTo>
                <a:lnTo>
                  <a:pt x="1523087" y="382996"/>
                </a:lnTo>
                <a:lnTo>
                  <a:pt x="1521500" y="384186"/>
                </a:lnTo>
                <a:lnTo>
                  <a:pt x="1519913" y="384186"/>
                </a:lnTo>
                <a:lnTo>
                  <a:pt x="1517928" y="382996"/>
                </a:lnTo>
                <a:lnTo>
                  <a:pt x="1513564" y="381010"/>
                </a:lnTo>
                <a:lnTo>
                  <a:pt x="1508008" y="378230"/>
                </a:lnTo>
                <a:lnTo>
                  <a:pt x="1504834" y="377041"/>
                </a:lnTo>
                <a:lnTo>
                  <a:pt x="1501262" y="376250"/>
                </a:lnTo>
                <a:lnTo>
                  <a:pt x="1497691" y="376250"/>
                </a:lnTo>
                <a:lnTo>
                  <a:pt x="1494517" y="376643"/>
                </a:lnTo>
                <a:lnTo>
                  <a:pt x="1490152" y="378230"/>
                </a:lnTo>
                <a:lnTo>
                  <a:pt x="1485787" y="380613"/>
                </a:lnTo>
                <a:lnTo>
                  <a:pt x="1487374" y="384981"/>
                </a:lnTo>
                <a:lnTo>
                  <a:pt x="1488961" y="388947"/>
                </a:lnTo>
                <a:lnTo>
                  <a:pt x="1491342" y="393711"/>
                </a:lnTo>
                <a:lnTo>
                  <a:pt x="1494517" y="397680"/>
                </a:lnTo>
                <a:lnTo>
                  <a:pt x="1501262" y="406806"/>
                </a:lnTo>
                <a:lnTo>
                  <a:pt x="1508802" y="415143"/>
                </a:lnTo>
                <a:lnTo>
                  <a:pt x="1515548" y="423872"/>
                </a:lnTo>
                <a:lnTo>
                  <a:pt x="1517928" y="428238"/>
                </a:lnTo>
                <a:lnTo>
                  <a:pt x="1519913" y="432207"/>
                </a:lnTo>
                <a:lnTo>
                  <a:pt x="1521103" y="436970"/>
                </a:lnTo>
                <a:lnTo>
                  <a:pt x="1521500" y="440938"/>
                </a:lnTo>
                <a:lnTo>
                  <a:pt x="1521103" y="444909"/>
                </a:lnTo>
                <a:lnTo>
                  <a:pt x="1519119" y="448875"/>
                </a:lnTo>
                <a:lnTo>
                  <a:pt x="1517532" y="449273"/>
                </a:lnTo>
                <a:lnTo>
                  <a:pt x="1514754" y="450066"/>
                </a:lnTo>
                <a:lnTo>
                  <a:pt x="1506421" y="450861"/>
                </a:lnTo>
                <a:lnTo>
                  <a:pt x="1498485" y="452446"/>
                </a:lnTo>
                <a:lnTo>
                  <a:pt x="1495707" y="453243"/>
                </a:lnTo>
                <a:lnTo>
                  <a:pt x="1495310" y="454035"/>
                </a:lnTo>
                <a:lnTo>
                  <a:pt x="1494914" y="454431"/>
                </a:lnTo>
                <a:lnTo>
                  <a:pt x="1495310" y="456812"/>
                </a:lnTo>
                <a:lnTo>
                  <a:pt x="1496501" y="459590"/>
                </a:lnTo>
                <a:lnTo>
                  <a:pt x="1497691" y="461972"/>
                </a:lnTo>
                <a:lnTo>
                  <a:pt x="1499278" y="464352"/>
                </a:lnTo>
                <a:lnTo>
                  <a:pt x="1503247" y="469116"/>
                </a:lnTo>
                <a:lnTo>
                  <a:pt x="1508008" y="473485"/>
                </a:lnTo>
                <a:lnTo>
                  <a:pt x="1511976" y="477847"/>
                </a:lnTo>
                <a:lnTo>
                  <a:pt x="1515944" y="482613"/>
                </a:lnTo>
                <a:lnTo>
                  <a:pt x="1517532" y="485389"/>
                </a:lnTo>
                <a:lnTo>
                  <a:pt x="1518325" y="488168"/>
                </a:lnTo>
                <a:lnTo>
                  <a:pt x="1519516" y="490944"/>
                </a:lnTo>
                <a:lnTo>
                  <a:pt x="1519516" y="494121"/>
                </a:lnTo>
                <a:lnTo>
                  <a:pt x="1519119" y="493721"/>
                </a:lnTo>
                <a:lnTo>
                  <a:pt x="1516738" y="492533"/>
                </a:lnTo>
                <a:lnTo>
                  <a:pt x="1511580" y="490944"/>
                </a:lnTo>
                <a:lnTo>
                  <a:pt x="1506024" y="489357"/>
                </a:lnTo>
                <a:lnTo>
                  <a:pt x="1503247" y="488562"/>
                </a:lnTo>
                <a:lnTo>
                  <a:pt x="1504834" y="492135"/>
                </a:lnTo>
                <a:lnTo>
                  <a:pt x="1506818" y="495706"/>
                </a:lnTo>
                <a:lnTo>
                  <a:pt x="1512373" y="505230"/>
                </a:lnTo>
                <a:lnTo>
                  <a:pt x="1514754" y="509598"/>
                </a:lnTo>
                <a:lnTo>
                  <a:pt x="1517532" y="513963"/>
                </a:lnTo>
                <a:lnTo>
                  <a:pt x="1519516" y="518725"/>
                </a:lnTo>
                <a:lnTo>
                  <a:pt x="1519913" y="522296"/>
                </a:lnTo>
                <a:lnTo>
                  <a:pt x="1519516" y="525074"/>
                </a:lnTo>
                <a:lnTo>
                  <a:pt x="1518325" y="528251"/>
                </a:lnTo>
                <a:lnTo>
                  <a:pt x="1516738" y="531030"/>
                </a:lnTo>
                <a:lnTo>
                  <a:pt x="1514754" y="534601"/>
                </a:lnTo>
                <a:lnTo>
                  <a:pt x="1509992" y="540553"/>
                </a:lnTo>
                <a:lnTo>
                  <a:pt x="1504040" y="547299"/>
                </a:lnTo>
                <a:lnTo>
                  <a:pt x="1497691" y="553254"/>
                </a:lnTo>
                <a:lnTo>
                  <a:pt x="1492929" y="559603"/>
                </a:lnTo>
                <a:lnTo>
                  <a:pt x="1490945" y="563176"/>
                </a:lnTo>
                <a:lnTo>
                  <a:pt x="1489358" y="566747"/>
                </a:lnTo>
                <a:lnTo>
                  <a:pt x="1488961" y="570320"/>
                </a:lnTo>
                <a:lnTo>
                  <a:pt x="1488168" y="573495"/>
                </a:lnTo>
                <a:lnTo>
                  <a:pt x="1489358" y="576668"/>
                </a:lnTo>
                <a:lnTo>
                  <a:pt x="1490152" y="579446"/>
                </a:lnTo>
                <a:lnTo>
                  <a:pt x="1492533" y="582224"/>
                </a:lnTo>
                <a:lnTo>
                  <a:pt x="1494914" y="585401"/>
                </a:lnTo>
                <a:lnTo>
                  <a:pt x="1500866" y="590956"/>
                </a:lnTo>
                <a:lnTo>
                  <a:pt x="1508008" y="596116"/>
                </a:lnTo>
                <a:lnTo>
                  <a:pt x="1514754" y="601274"/>
                </a:lnTo>
                <a:lnTo>
                  <a:pt x="1521500" y="606831"/>
                </a:lnTo>
                <a:lnTo>
                  <a:pt x="1523881" y="610005"/>
                </a:lnTo>
                <a:lnTo>
                  <a:pt x="1526658" y="613180"/>
                </a:lnTo>
                <a:lnTo>
                  <a:pt x="1527849" y="615562"/>
                </a:lnTo>
                <a:lnTo>
                  <a:pt x="1529436" y="619135"/>
                </a:lnTo>
                <a:lnTo>
                  <a:pt x="1529833" y="623897"/>
                </a:lnTo>
                <a:lnTo>
                  <a:pt x="1529833" y="629452"/>
                </a:lnTo>
                <a:lnTo>
                  <a:pt x="1529039" y="635007"/>
                </a:lnTo>
                <a:lnTo>
                  <a:pt x="1527055" y="640169"/>
                </a:lnTo>
                <a:lnTo>
                  <a:pt x="1525071" y="645722"/>
                </a:lnTo>
                <a:lnTo>
                  <a:pt x="1521897" y="650487"/>
                </a:lnTo>
                <a:lnTo>
                  <a:pt x="1516738" y="660806"/>
                </a:lnTo>
                <a:lnTo>
                  <a:pt x="1514357" y="665568"/>
                </a:lnTo>
                <a:lnTo>
                  <a:pt x="1512373" y="670332"/>
                </a:lnTo>
                <a:lnTo>
                  <a:pt x="1511580" y="675092"/>
                </a:lnTo>
                <a:lnTo>
                  <a:pt x="1510786" y="679854"/>
                </a:lnTo>
                <a:lnTo>
                  <a:pt x="1511976" y="684618"/>
                </a:lnTo>
                <a:lnTo>
                  <a:pt x="1512373" y="686602"/>
                </a:lnTo>
                <a:lnTo>
                  <a:pt x="1513960" y="689380"/>
                </a:lnTo>
                <a:lnTo>
                  <a:pt x="1515548" y="691365"/>
                </a:lnTo>
                <a:lnTo>
                  <a:pt x="1517532" y="693746"/>
                </a:lnTo>
                <a:lnTo>
                  <a:pt x="1519516" y="695731"/>
                </a:lnTo>
                <a:lnTo>
                  <a:pt x="1522293" y="698509"/>
                </a:lnTo>
                <a:lnTo>
                  <a:pt x="1521897" y="701286"/>
                </a:lnTo>
                <a:lnTo>
                  <a:pt x="1521500" y="703668"/>
                </a:lnTo>
                <a:lnTo>
                  <a:pt x="1520309" y="706446"/>
                </a:lnTo>
                <a:lnTo>
                  <a:pt x="1519119" y="708828"/>
                </a:lnTo>
                <a:lnTo>
                  <a:pt x="1515944" y="712795"/>
                </a:lnTo>
                <a:lnTo>
                  <a:pt x="1511976" y="716366"/>
                </a:lnTo>
                <a:lnTo>
                  <a:pt x="1507215" y="719543"/>
                </a:lnTo>
                <a:lnTo>
                  <a:pt x="1504040" y="723512"/>
                </a:lnTo>
                <a:lnTo>
                  <a:pt x="1502056" y="725494"/>
                </a:lnTo>
                <a:lnTo>
                  <a:pt x="1500866" y="727480"/>
                </a:lnTo>
                <a:lnTo>
                  <a:pt x="1499278" y="729862"/>
                </a:lnTo>
                <a:lnTo>
                  <a:pt x="1498882" y="732244"/>
                </a:lnTo>
                <a:lnTo>
                  <a:pt x="1502850" y="742560"/>
                </a:lnTo>
                <a:lnTo>
                  <a:pt x="1506421" y="752881"/>
                </a:lnTo>
                <a:lnTo>
                  <a:pt x="1509595" y="763200"/>
                </a:lnTo>
                <a:lnTo>
                  <a:pt x="1511976" y="773122"/>
                </a:lnTo>
                <a:lnTo>
                  <a:pt x="1516341" y="793759"/>
                </a:lnTo>
                <a:lnTo>
                  <a:pt x="1520309" y="814398"/>
                </a:lnTo>
                <a:lnTo>
                  <a:pt x="1524277" y="835434"/>
                </a:lnTo>
                <a:lnTo>
                  <a:pt x="1528642" y="856864"/>
                </a:lnTo>
                <a:lnTo>
                  <a:pt x="1533801" y="879089"/>
                </a:lnTo>
                <a:lnTo>
                  <a:pt x="1537372" y="890600"/>
                </a:lnTo>
                <a:lnTo>
                  <a:pt x="1540943" y="902504"/>
                </a:lnTo>
                <a:lnTo>
                  <a:pt x="1550070" y="905679"/>
                </a:lnTo>
                <a:lnTo>
                  <a:pt x="1561181" y="910046"/>
                </a:lnTo>
                <a:lnTo>
                  <a:pt x="1573482" y="914808"/>
                </a:lnTo>
                <a:lnTo>
                  <a:pt x="1585783" y="917983"/>
                </a:lnTo>
                <a:lnTo>
                  <a:pt x="1591735" y="919568"/>
                </a:lnTo>
                <a:lnTo>
                  <a:pt x="1597290" y="920761"/>
                </a:lnTo>
                <a:lnTo>
                  <a:pt x="1602052" y="920761"/>
                </a:lnTo>
                <a:lnTo>
                  <a:pt x="1606417" y="919965"/>
                </a:lnTo>
                <a:lnTo>
                  <a:pt x="1608401" y="919568"/>
                </a:lnTo>
                <a:lnTo>
                  <a:pt x="1609592" y="918778"/>
                </a:lnTo>
                <a:lnTo>
                  <a:pt x="1611179" y="917585"/>
                </a:lnTo>
                <a:lnTo>
                  <a:pt x="1612369" y="915997"/>
                </a:lnTo>
                <a:lnTo>
                  <a:pt x="1612766" y="914808"/>
                </a:lnTo>
                <a:lnTo>
                  <a:pt x="1613163" y="912426"/>
                </a:lnTo>
                <a:lnTo>
                  <a:pt x="1613163" y="914808"/>
                </a:lnTo>
                <a:lnTo>
                  <a:pt x="1613956" y="921556"/>
                </a:lnTo>
                <a:lnTo>
                  <a:pt x="1614750" y="929493"/>
                </a:lnTo>
                <a:lnTo>
                  <a:pt x="1616337" y="937031"/>
                </a:lnTo>
                <a:lnTo>
                  <a:pt x="1618321" y="945366"/>
                </a:lnTo>
                <a:lnTo>
                  <a:pt x="1620702" y="952908"/>
                </a:lnTo>
                <a:lnTo>
                  <a:pt x="1623480" y="960448"/>
                </a:lnTo>
                <a:lnTo>
                  <a:pt x="1626654" y="966796"/>
                </a:lnTo>
                <a:lnTo>
                  <a:pt x="1631019" y="972354"/>
                </a:lnTo>
                <a:lnTo>
                  <a:pt x="1634987" y="976718"/>
                </a:lnTo>
                <a:lnTo>
                  <a:pt x="1637368" y="978704"/>
                </a:lnTo>
                <a:lnTo>
                  <a:pt x="1639749" y="980289"/>
                </a:lnTo>
                <a:lnTo>
                  <a:pt x="1642527" y="981482"/>
                </a:lnTo>
                <a:lnTo>
                  <a:pt x="1644908" y="981878"/>
                </a:lnTo>
                <a:lnTo>
                  <a:pt x="1648082" y="982275"/>
                </a:lnTo>
                <a:lnTo>
                  <a:pt x="1650463" y="982275"/>
                </a:lnTo>
                <a:lnTo>
                  <a:pt x="1653241" y="981482"/>
                </a:lnTo>
                <a:lnTo>
                  <a:pt x="1656812" y="980289"/>
                </a:lnTo>
                <a:lnTo>
                  <a:pt x="1659986" y="978704"/>
                </a:lnTo>
                <a:lnTo>
                  <a:pt x="1663558" y="976320"/>
                </a:lnTo>
                <a:lnTo>
                  <a:pt x="1667129" y="973543"/>
                </a:lnTo>
                <a:lnTo>
                  <a:pt x="1670303" y="970367"/>
                </a:lnTo>
                <a:lnTo>
                  <a:pt x="1671891" y="967987"/>
                </a:lnTo>
                <a:lnTo>
                  <a:pt x="1673081" y="966003"/>
                </a:lnTo>
                <a:lnTo>
                  <a:pt x="1673478" y="963625"/>
                </a:lnTo>
                <a:lnTo>
                  <a:pt x="1673478" y="961241"/>
                </a:lnTo>
                <a:lnTo>
                  <a:pt x="1673478" y="958859"/>
                </a:lnTo>
                <a:lnTo>
                  <a:pt x="1673081" y="956876"/>
                </a:lnTo>
                <a:lnTo>
                  <a:pt x="1671097" y="952908"/>
                </a:lnTo>
                <a:lnTo>
                  <a:pt x="1668319" y="949335"/>
                </a:lnTo>
                <a:lnTo>
                  <a:pt x="1665542" y="947349"/>
                </a:lnTo>
                <a:lnTo>
                  <a:pt x="1664351" y="946559"/>
                </a:lnTo>
                <a:lnTo>
                  <a:pt x="1663558" y="946159"/>
                </a:lnTo>
                <a:lnTo>
                  <a:pt x="1662367" y="946559"/>
                </a:lnTo>
                <a:lnTo>
                  <a:pt x="1661970" y="947349"/>
                </a:lnTo>
                <a:lnTo>
                  <a:pt x="1664351" y="939811"/>
                </a:lnTo>
                <a:lnTo>
                  <a:pt x="1667129" y="932271"/>
                </a:lnTo>
                <a:lnTo>
                  <a:pt x="1669510" y="924332"/>
                </a:lnTo>
                <a:lnTo>
                  <a:pt x="1671097" y="915601"/>
                </a:lnTo>
                <a:lnTo>
                  <a:pt x="1672684" y="907268"/>
                </a:lnTo>
                <a:lnTo>
                  <a:pt x="1673478" y="898535"/>
                </a:lnTo>
                <a:lnTo>
                  <a:pt x="1673875" y="889409"/>
                </a:lnTo>
                <a:lnTo>
                  <a:pt x="1673478" y="881074"/>
                </a:lnTo>
                <a:lnTo>
                  <a:pt x="1673081" y="871945"/>
                </a:lnTo>
                <a:lnTo>
                  <a:pt x="1671494" y="862817"/>
                </a:lnTo>
                <a:lnTo>
                  <a:pt x="1669113" y="854085"/>
                </a:lnTo>
                <a:lnTo>
                  <a:pt x="1665938" y="845354"/>
                </a:lnTo>
                <a:lnTo>
                  <a:pt x="1661970" y="836227"/>
                </a:lnTo>
                <a:lnTo>
                  <a:pt x="1656812" y="827890"/>
                </a:lnTo>
                <a:lnTo>
                  <a:pt x="1650860" y="819955"/>
                </a:lnTo>
                <a:lnTo>
                  <a:pt x="1643717" y="811224"/>
                </a:lnTo>
                <a:lnTo>
                  <a:pt x="1645701" y="799316"/>
                </a:lnTo>
                <a:lnTo>
                  <a:pt x="1647288" y="787011"/>
                </a:lnTo>
                <a:lnTo>
                  <a:pt x="1650066" y="763596"/>
                </a:lnTo>
                <a:lnTo>
                  <a:pt x="1650860" y="739386"/>
                </a:lnTo>
                <a:lnTo>
                  <a:pt x="1652050" y="715972"/>
                </a:lnTo>
                <a:lnTo>
                  <a:pt x="1652050" y="692158"/>
                </a:lnTo>
                <a:lnTo>
                  <a:pt x="1651257" y="669139"/>
                </a:lnTo>
                <a:lnTo>
                  <a:pt x="1650463" y="623103"/>
                </a:lnTo>
                <a:lnTo>
                  <a:pt x="1650066" y="600085"/>
                </a:lnTo>
                <a:lnTo>
                  <a:pt x="1650066" y="577462"/>
                </a:lnTo>
                <a:lnTo>
                  <a:pt x="1650860" y="554841"/>
                </a:lnTo>
                <a:lnTo>
                  <a:pt x="1652447" y="532218"/>
                </a:lnTo>
                <a:lnTo>
                  <a:pt x="1654828" y="509598"/>
                </a:lnTo>
                <a:lnTo>
                  <a:pt x="1656812" y="498486"/>
                </a:lnTo>
                <a:lnTo>
                  <a:pt x="1658796" y="486977"/>
                </a:lnTo>
                <a:lnTo>
                  <a:pt x="1661574" y="475862"/>
                </a:lnTo>
                <a:lnTo>
                  <a:pt x="1663954" y="464750"/>
                </a:lnTo>
                <a:lnTo>
                  <a:pt x="1667526" y="454035"/>
                </a:lnTo>
                <a:lnTo>
                  <a:pt x="1671097" y="442526"/>
                </a:lnTo>
                <a:lnTo>
                  <a:pt x="1678636" y="442922"/>
                </a:lnTo>
                <a:lnTo>
                  <a:pt x="1684985" y="442526"/>
                </a:lnTo>
                <a:lnTo>
                  <a:pt x="1691731" y="441336"/>
                </a:lnTo>
                <a:lnTo>
                  <a:pt x="1696890" y="439749"/>
                </a:lnTo>
                <a:lnTo>
                  <a:pt x="1702048" y="437765"/>
                </a:lnTo>
                <a:lnTo>
                  <a:pt x="1706413" y="435780"/>
                </a:lnTo>
                <a:lnTo>
                  <a:pt x="1710778" y="433000"/>
                </a:lnTo>
                <a:lnTo>
                  <a:pt x="1713952" y="429824"/>
                </a:lnTo>
                <a:lnTo>
                  <a:pt x="1717127" y="426254"/>
                </a:lnTo>
                <a:lnTo>
                  <a:pt x="1719508" y="422285"/>
                </a:lnTo>
                <a:lnTo>
                  <a:pt x="1722285" y="418317"/>
                </a:lnTo>
                <a:lnTo>
                  <a:pt x="1723476" y="413555"/>
                </a:lnTo>
                <a:lnTo>
                  <a:pt x="1725063" y="409189"/>
                </a:lnTo>
                <a:lnTo>
                  <a:pt x="1726254" y="404027"/>
                </a:lnTo>
                <a:lnTo>
                  <a:pt x="1726650" y="399662"/>
                </a:lnTo>
                <a:lnTo>
                  <a:pt x="1727047" y="394107"/>
                </a:lnTo>
                <a:lnTo>
                  <a:pt x="1727047" y="388947"/>
                </a:lnTo>
                <a:lnTo>
                  <a:pt x="1726650" y="383786"/>
                </a:lnTo>
                <a:lnTo>
                  <a:pt x="1725063" y="373072"/>
                </a:lnTo>
                <a:lnTo>
                  <a:pt x="1722682" y="361962"/>
                </a:lnTo>
                <a:lnTo>
                  <a:pt x="1719508" y="352040"/>
                </a:lnTo>
                <a:lnTo>
                  <a:pt x="1715540" y="342117"/>
                </a:lnTo>
                <a:lnTo>
                  <a:pt x="1711175" y="332988"/>
                </a:lnTo>
                <a:lnTo>
                  <a:pt x="1706413" y="324259"/>
                </a:lnTo>
                <a:lnTo>
                  <a:pt x="1701651" y="317909"/>
                </a:lnTo>
                <a:lnTo>
                  <a:pt x="1704429" y="299254"/>
                </a:lnTo>
                <a:lnTo>
                  <a:pt x="1706016" y="280600"/>
                </a:lnTo>
                <a:lnTo>
                  <a:pt x="1707603" y="262345"/>
                </a:lnTo>
                <a:lnTo>
                  <a:pt x="1707603" y="243692"/>
                </a:lnTo>
                <a:lnTo>
                  <a:pt x="1707207" y="225039"/>
                </a:lnTo>
                <a:lnTo>
                  <a:pt x="1706413" y="205990"/>
                </a:lnTo>
                <a:lnTo>
                  <a:pt x="1705223" y="187337"/>
                </a:lnTo>
                <a:lnTo>
                  <a:pt x="1703239" y="168286"/>
                </a:lnTo>
                <a:lnTo>
                  <a:pt x="1699270" y="130188"/>
                </a:lnTo>
                <a:lnTo>
                  <a:pt x="1694906" y="90897"/>
                </a:lnTo>
                <a:lnTo>
                  <a:pt x="1692922" y="71448"/>
                </a:lnTo>
                <a:lnTo>
                  <a:pt x="1690937" y="52001"/>
                </a:lnTo>
                <a:lnTo>
                  <a:pt x="1690144" y="31764"/>
                </a:lnTo>
                <a:lnTo>
                  <a:pt x="1688953" y="11124"/>
                </a:lnTo>
                <a:lnTo>
                  <a:pt x="1692525" y="9139"/>
                </a:lnTo>
                <a:lnTo>
                  <a:pt x="1695699" y="8347"/>
                </a:lnTo>
                <a:lnTo>
                  <a:pt x="1698477" y="7553"/>
                </a:lnTo>
                <a:lnTo>
                  <a:pt x="1700461" y="8347"/>
                </a:lnTo>
                <a:lnTo>
                  <a:pt x="1706016" y="9139"/>
                </a:lnTo>
                <a:lnTo>
                  <a:pt x="1709191" y="10331"/>
                </a:lnTo>
                <a:lnTo>
                  <a:pt x="1713159" y="11124"/>
                </a:lnTo>
                <a:lnTo>
                  <a:pt x="1713159" y="7154"/>
                </a:lnTo>
                <a:lnTo>
                  <a:pt x="1712762" y="3188"/>
                </a:lnTo>
                <a:lnTo>
                  <a:pt x="1710778" y="12"/>
                </a:lnTo>
                <a:lnTo>
                  <a:pt x="1710764" y="0"/>
                </a:lnTo>
                <a:lnTo>
                  <a:pt x="1770922" y="0"/>
                </a:lnTo>
                <a:lnTo>
                  <a:pt x="1764744" y="13904"/>
                </a:lnTo>
                <a:lnTo>
                  <a:pt x="1756808" y="30176"/>
                </a:lnTo>
                <a:lnTo>
                  <a:pt x="1753237" y="38507"/>
                </a:lnTo>
                <a:lnTo>
                  <a:pt x="1750459" y="46443"/>
                </a:lnTo>
                <a:lnTo>
                  <a:pt x="1747681" y="54382"/>
                </a:lnTo>
                <a:lnTo>
                  <a:pt x="1745697" y="62322"/>
                </a:lnTo>
                <a:lnTo>
                  <a:pt x="1750459" y="73035"/>
                </a:lnTo>
                <a:lnTo>
                  <a:pt x="1753237" y="84147"/>
                </a:lnTo>
                <a:lnTo>
                  <a:pt x="1755617" y="94466"/>
                </a:lnTo>
                <a:lnTo>
                  <a:pt x="1757602" y="105183"/>
                </a:lnTo>
                <a:lnTo>
                  <a:pt x="1759189" y="115501"/>
                </a:lnTo>
                <a:lnTo>
                  <a:pt x="1759982" y="125822"/>
                </a:lnTo>
                <a:lnTo>
                  <a:pt x="1759982" y="136140"/>
                </a:lnTo>
                <a:lnTo>
                  <a:pt x="1759982" y="146060"/>
                </a:lnTo>
                <a:lnTo>
                  <a:pt x="1758792" y="156381"/>
                </a:lnTo>
                <a:lnTo>
                  <a:pt x="1757602" y="166699"/>
                </a:lnTo>
                <a:lnTo>
                  <a:pt x="1754824" y="186940"/>
                </a:lnTo>
                <a:lnTo>
                  <a:pt x="1750856" y="206783"/>
                </a:lnTo>
                <a:lnTo>
                  <a:pt x="1746094" y="226628"/>
                </a:lnTo>
                <a:lnTo>
                  <a:pt x="1741729" y="246471"/>
                </a:lnTo>
                <a:lnTo>
                  <a:pt x="1737364" y="266709"/>
                </a:lnTo>
                <a:lnTo>
                  <a:pt x="1733793" y="286952"/>
                </a:lnTo>
                <a:lnTo>
                  <a:pt x="1732602" y="296872"/>
                </a:lnTo>
                <a:lnTo>
                  <a:pt x="1731809" y="306794"/>
                </a:lnTo>
                <a:lnTo>
                  <a:pt x="1731015" y="317509"/>
                </a:lnTo>
                <a:lnTo>
                  <a:pt x="1730618" y="327431"/>
                </a:lnTo>
                <a:lnTo>
                  <a:pt x="1731015" y="338148"/>
                </a:lnTo>
                <a:lnTo>
                  <a:pt x="1732206" y="348467"/>
                </a:lnTo>
                <a:lnTo>
                  <a:pt x="1733793" y="359182"/>
                </a:lnTo>
                <a:lnTo>
                  <a:pt x="1736174" y="369499"/>
                </a:lnTo>
                <a:lnTo>
                  <a:pt x="1738555" y="380613"/>
                </a:lnTo>
                <a:lnTo>
                  <a:pt x="1742126" y="391329"/>
                </a:lnTo>
                <a:lnTo>
                  <a:pt x="1765935" y="387758"/>
                </a:lnTo>
                <a:lnTo>
                  <a:pt x="1786965" y="384186"/>
                </a:lnTo>
                <a:lnTo>
                  <a:pt x="1805615" y="381803"/>
                </a:lnTo>
                <a:lnTo>
                  <a:pt x="1814345" y="380613"/>
                </a:lnTo>
                <a:lnTo>
                  <a:pt x="1823075" y="380216"/>
                </a:lnTo>
                <a:lnTo>
                  <a:pt x="1831408" y="380216"/>
                </a:lnTo>
                <a:lnTo>
                  <a:pt x="1839741" y="380613"/>
                </a:lnTo>
                <a:lnTo>
                  <a:pt x="1847280" y="381803"/>
                </a:lnTo>
                <a:lnTo>
                  <a:pt x="1855217" y="382996"/>
                </a:lnTo>
                <a:lnTo>
                  <a:pt x="1863153" y="384981"/>
                </a:lnTo>
                <a:lnTo>
                  <a:pt x="1870692" y="388153"/>
                </a:lnTo>
                <a:lnTo>
                  <a:pt x="1878628" y="392121"/>
                </a:lnTo>
                <a:lnTo>
                  <a:pt x="1886565" y="396489"/>
                </a:lnTo>
                <a:lnTo>
                  <a:pt x="1888945" y="396091"/>
                </a:lnTo>
                <a:lnTo>
                  <a:pt x="1890930" y="395296"/>
                </a:lnTo>
                <a:lnTo>
                  <a:pt x="1894104" y="393315"/>
                </a:lnTo>
                <a:lnTo>
                  <a:pt x="1897675" y="391726"/>
                </a:lnTo>
                <a:lnTo>
                  <a:pt x="1900453" y="391329"/>
                </a:lnTo>
                <a:lnTo>
                  <a:pt x="1902834" y="390536"/>
                </a:lnTo>
                <a:lnTo>
                  <a:pt x="1895294" y="376250"/>
                </a:lnTo>
                <a:lnTo>
                  <a:pt x="1892120" y="367913"/>
                </a:lnTo>
                <a:lnTo>
                  <a:pt x="1890930" y="363946"/>
                </a:lnTo>
                <a:lnTo>
                  <a:pt x="1890136" y="359976"/>
                </a:lnTo>
                <a:lnTo>
                  <a:pt x="1889739" y="356405"/>
                </a:lnTo>
                <a:lnTo>
                  <a:pt x="1890136" y="352433"/>
                </a:lnTo>
                <a:lnTo>
                  <a:pt x="1891326" y="348863"/>
                </a:lnTo>
                <a:lnTo>
                  <a:pt x="1892914" y="345291"/>
                </a:lnTo>
                <a:lnTo>
                  <a:pt x="1895691" y="342514"/>
                </a:lnTo>
                <a:lnTo>
                  <a:pt x="1899263" y="339339"/>
                </a:lnTo>
                <a:lnTo>
                  <a:pt x="1904421" y="336561"/>
                </a:lnTo>
                <a:lnTo>
                  <a:pt x="1909976" y="333781"/>
                </a:lnTo>
                <a:lnTo>
                  <a:pt x="1906802" y="340530"/>
                </a:lnTo>
                <a:lnTo>
                  <a:pt x="1905215" y="346087"/>
                </a:lnTo>
                <a:lnTo>
                  <a:pt x="1904421" y="352040"/>
                </a:lnTo>
                <a:lnTo>
                  <a:pt x="1903627" y="357198"/>
                </a:lnTo>
                <a:lnTo>
                  <a:pt x="1904421" y="362357"/>
                </a:lnTo>
                <a:lnTo>
                  <a:pt x="1905215" y="367517"/>
                </a:lnTo>
                <a:lnTo>
                  <a:pt x="1907199" y="372679"/>
                </a:lnTo>
                <a:lnTo>
                  <a:pt x="1909183" y="377438"/>
                </a:lnTo>
                <a:lnTo>
                  <a:pt x="1913944" y="386963"/>
                </a:lnTo>
                <a:lnTo>
                  <a:pt x="1918706" y="397280"/>
                </a:lnTo>
                <a:lnTo>
                  <a:pt x="1921484" y="402838"/>
                </a:lnTo>
                <a:lnTo>
                  <a:pt x="1923865" y="407602"/>
                </a:lnTo>
                <a:lnTo>
                  <a:pt x="1925452" y="413157"/>
                </a:lnTo>
                <a:lnTo>
                  <a:pt x="1927039" y="419112"/>
                </a:lnTo>
                <a:lnTo>
                  <a:pt x="1931801" y="419112"/>
                </a:lnTo>
                <a:lnTo>
                  <a:pt x="1935769" y="419904"/>
                </a:lnTo>
                <a:lnTo>
                  <a:pt x="1940531" y="420301"/>
                </a:lnTo>
                <a:lnTo>
                  <a:pt x="1944499" y="421094"/>
                </a:lnTo>
                <a:lnTo>
                  <a:pt x="1948070" y="422681"/>
                </a:lnTo>
                <a:lnTo>
                  <a:pt x="1951642" y="424270"/>
                </a:lnTo>
                <a:lnTo>
                  <a:pt x="1958387" y="428634"/>
                </a:lnTo>
                <a:lnTo>
                  <a:pt x="1965133" y="433794"/>
                </a:lnTo>
                <a:lnTo>
                  <a:pt x="1971482" y="439749"/>
                </a:lnTo>
                <a:lnTo>
                  <a:pt x="1977434" y="445700"/>
                </a:lnTo>
                <a:lnTo>
                  <a:pt x="1983783" y="452846"/>
                </a:lnTo>
                <a:lnTo>
                  <a:pt x="1987751" y="452051"/>
                </a:lnTo>
                <a:lnTo>
                  <a:pt x="1991719" y="450861"/>
                </a:lnTo>
                <a:lnTo>
                  <a:pt x="1994497" y="449273"/>
                </a:lnTo>
                <a:lnTo>
                  <a:pt x="1997672" y="447287"/>
                </a:lnTo>
                <a:lnTo>
                  <a:pt x="2002830" y="443320"/>
                </a:lnTo>
                <a:lnTo>
                  <a:pt x="2007195" y="438160"/>
                </a:lnTo>
                <a:lnTo>
                  <a:pt x="2014734" y="428238"/>
                </a:lnTo>
                <a:lnTo>
                  <a:pt x="2018702" y="423078"/>
                </a:lnTo>
                <a:lnTo>
                  <a:pt x="2023067" y="418714"/>
                </a:lnTo>
                <a:lnTo>
                  <a:pt x="2025051" y="423078"/>
                </a:lnTo>
                <a:lnTo>
                  <a:pt x="2027432" y="427445"/>
                </a:lnTo>
                <a:lnTo>
                  <a:pt x="2029416" y="435382"/>
                </a:lnTo>
                <a:lnTo>
                  <a:pt x="2030210" y="442526"/>
                </a:lnTo>
                <a:lnTo>
                  <a:pt x="2031797" y="448875"/>
                </a:lnTo>
                <a:lnTo>
                  <a:pt x="2033384" y="454829"/>
                </a:lnTo>
                <a:lnTo>
                  <a:pt x="2034178" y="458401"/>
                </a:lnTo>
                <a:lnTo>
                  <a:pt x="2035765" y="461575"/>
                </a:lnTo>
                <a:lnTo>
                  <a:pt x="2037749" y="464750"/>
                </a:lnTo>
                <a:lnTo>
                  <a:pt x="2040924" y="468323"/>
                </a:lnTo>
                <a:lnTo>
                  <a:pt x="2043701" y="471896"/>
                </a:lnTo>
                <a:lnTo>
                  <a:pt x="2047670" y="475467"/>
                </a:lnTo>
                <a:lnTo>
                  <a:pt x="2050844" y="448875"/>
                </a:lnTo>
                <a:lnTo>
                  <a:pt x="2053225" y="423872"/>
                </a:lnTo>
                <a:lnTo>
                  <a:pt x="2055209" y="400058"/>
                </a:lnTo>
                <a:lnTo>
                  <a:pt x="2057987" y="376643"/>
                </a:lnTo>
                <a:lnTo>
                  <a:pt x="2059177" y="364737"/>
                </a:lnTo>
                <a:lnTo>
                  <a:pt x="2061558" y="352433"/>
                </a:lnTo>
                <a:lnTo>
                  <a:pt x="2063939" y="340530"/>
                </a:lnTo>
                <a:lnTo>
                  <a:pt x="2066716" y="327431"/>
                </a:lnTo>
                <a:lnTo>
                  <a:pt x="2070288" y="314336"/>
                </a:lnTo>
                <a:lnTo>
                  <a:pt x="2074256" y="300841"/>
                </a:lnTo>
                <a:lnTo>
                  <a:pt x="2079414" y="286157"/>
                </a:lnTo>
                <a:lnTo>
                  <a:pt x="2085366" y="271075"/>
                </a:lnTo>
                <a:lnTo>
                  <a:pt x="2079414" y="270679"/>
                </a:lnTo>
                <a:lnTo>
                  <a:pt x="2074256" y="270679"/>
                </a:lnTo>
                <a:lnTo>
                  <a:pt x="2070288" y="271075"/>
                </a:lnTo>
                <a:lnTo>
                  <a:pt x="2066716" y="272664"/>
                </a:lnTo>
                <a:lnTo>
                  <a:pt x="2064336" y="274250"/>
                </a:lnTo>
                <a:lnTo>
                  <a:pt x="2062352" y="276237"/>
                </a:lnTo>
                <a:lnTo>
                  <a:pt x="2061558" y="279411"/>
                </a:lnTo>
                <a:lnTo>
                  <a:pt x="2061558" y="282582"/>
                </a:lnTo>
                <a:lnTo>
                  <a:pt x="2058780" y="280204"/>
                </a:lnTo>
                <a:lnTo>
                  <a:pt x="2056399" y="277823"/>
                </a:lnTo>
                <a:lnTo>
                  <a:pt x="2054812" y="274647"/>
                </a:lnTo>
                <a:lnTo>
                  <a:pt x="2054415" y="271075"/>
                </a:lnTo>
                <a:lnTo>
                  <a:pt x="2054019" y="267108"/>
                </a:lnTo>
                <a:lnTo>
                  <a:pt x="2054415" y="263138"/>
                </a:lnTo>
                <a:lnTo>
                  <a:pt x="2054812" y="259172"/>
                </a:lnTo>
                <a:lnTo>
                  <a:pt x="2056399" y="255201"/>
                </a:lnTo>
                <a:lnTo>
                  <a:pt x="2057987" y="251232"/>
                </a:lnTo>
                <a:lnTo>
                  <a:pt x="2059971" y="247264"/>
                </a:lnTo>
                <a:lnTo>
                  <a:pt x="2061955" y="243692"/>
                </a:lnTo>
                <a:lnTo>
                  <a:pt x="2064336" y="240120"/>
                </a:lnTo>
                <a:lnTo>
                  <a:pt x="2067510" y="236944"/>
                </a:lnTo>
                <a:lnTo>
                  <a:pt x="2070288" y="234961"/>
                </a:lnTo>
                <a:lnTo>
                  <a:pt x="2073462" y="232976"/>
                </a:lnTo>
                <a:lnTo>
                  <a:pt x="2077033" y="231389"/>
                </a:lnTo>
                <a:lnTo>
                  <a:pt x="2072272" y="228612"/>
                </a:lnTo>
                <a:lnTo>
                  <a:pt x="2067907" y="225435"/>
                </a:lnTo>
                <a:lnTo>
                  <a:pt x="2064336" y="222658"/>
                </a:lnTo>
                <a:lnTo>
                  <a:pt x="2061558" y="219484"/>
                </a:lnTo>
                <a:lnTo>
                  <a:pt x="2058780" y="216307"/>
                </a:lnTo>
                <a:lnTo>
                  <a:pt x="2056399" y="213132"/>
                </a:lnTo>
                <a:lnTo>
                  <a:pt x="2054415" y="209959"/>
                </a:lnTo>
                <a:lnTo>
                  <a:pt x="2052828" y="206783"/>
                </a:lnTo>
                <a:lnTo>
                  <a:pt x="2050844" y="200433"/>
                </a:lnTo>
                <a:lnTo>
                  <a:pt x="2049257" y="194481"/>
                </a:lnTo>
                <a:lnTo>
                  <a:pt x="2048860" y="187735"/>
                </a:lnTo>
                <a:lnTo>
                  <a:pt x="2048463" y="181384"/>
                </a:lnTo>
                <a:lnTo>
                  <a:pt x="2047670" y="167889"/>
                </a:lnTo>
                <a:lnTo>
                  <a:pt x="2047273" y="160747"/>
                </a:lnTo>
                <a:lnTo>
                  <a:pt x="2045686" y="153602"/>
                </a:lnTo>
                <a:lnTo>
                  <a:pt x="2043305" y="146855"/>
                </a:lnTo>
                <a:lnTo>
                  <a:pt x="2039337" y="139314"/>
                </a:lnTo>
                <a:lnTo>
                  <a:pt x="2037353" y="135345"/>
                </a:lnTo>
                <a:lnTo>
                  <a:pt x="2034178" y="131774"/>
                </a:lnTo>
                <a:lnTo>
                  <a:pt x="2031400" y="127805"/>
                </a:lnTo>
                <a:lnTo>
                  <a:pt x="2027432" y="124234"/>
                </a:lnTo>
                <a:lnTo>
                  <a:pt x="2021877" y="125026"/>
                </a:lnTo>
                <a:lnTo>
                  <a:pt x="2016718" y="126615"/>
                </a:lnTo>
                <a:lnTo>
                  <a:pt x="2012354" y="128201"/>
                </a:lnTo>
                <a:lnTo>
                  <a:pt x="2007989" y="130188"/>
                </a:lnTo>
                <a:lnTo>
                  <a:pt x="2004021" y="132567"/>
                </a:lnTo>
                <a:lnTo>
                  <a:pt x="2001243" y="135345"/>
                </a:lnTo>
                <a:lnTo>
                  <a:pt x="1998068" y="137725"/>
                </a:lnTo>
                <a:lnTo>
                  <a:pt x="1995688" y="141298"/>
                </a:lnTo>
                <a:lnTo>
                  <a:pt x="1993307" y="144077"/>
                </a:lnTo>
                <a:lnTo>
                  <a:pt x="1991323" y="148045"/>
                </a:lnTo>
                <a:lnTo>
                  <a:pt x="1990132" y="151617"/>
                </a:lnTo>
                <a:lnTo>
                  <a:pt x="1988545" y="156381"/>
                </a:lnTo>
                <a:lnTo>
                  <a:pt x="1988148" y="160350"/>
                </a:lnTo>
                <a:lnTo>
                  <a:pt x="1987751" y="165113"/>
                </a:lnTo>
                <a:lnTo>
                  <a:pt x="1987751" y="169872"/>
                </a:lnTo>
                <a:lnTo>
                  <a:pt x="1988148" y="175430"/>
                </a:lnTo>
                <a:lnTo>
                  <a:pt x="1976641" y="177016"/>
                </a:lnTo>
                <a:lnTo>
                  <a:pt x="1965133" y="179001"/>
                </a:lnTo>
                <a:lnTo>
                  <a:pt x="1959975" y="179795"/>
                </a:lnTo>
                <a:lnTo>
                  <a:pt x="1954816" y="181780"/>
                </a:lnTo>
                <a:lnTo>
                  <a:pt x="1950848" y="183765"/>
                </a:lnTo>
                <a:lnTo>
                  <a:pt x="1949658" y="184956"/>
                </a:lnTo>
                <a:lnTo>
                  <a:pt x="1948070" y="186543"/>
                </a:lnTo>
                <a:lnTo>
                  <a:pt x="1943309" y="186543"/>
                </a:lnTo>
                <a:lnTo>
                  <a:pt x="1940531" y="185351"/>
                </a:lnTo>
                <a:lnTo>
                  <a:pt x="1938944" y="184956"/>
                </a:lnTo>
                <a:lnTo>
                  <a:pt x="1938547" y="183367"/>
                </a:lnTo>
                <a:lnTo>
                  <a:pt x="1938547" y="181780"/>
                </a:lnTo>
                <a:lnTo>
                  <a:pt x="1939341" y="180193"/>
                </a:lnTo>
                <a:lnTo>
                  <a:pt x="1942515" y="177414"/>
                </a:lnTo>
                <a:lnTo>
                  <a:pt x="1946086" y="173843"/>
                </a:lnTo>
                <a:lnTo>
                  <a:pt x="1946880" y="172650"/>
                </a:lnTo>
                <a:lnTo>
                  <a:pt x="1947277" y="171460"/>
                </a:lnTo>
                <a:lnTo>
                  <a:pt x="1947277" y="170270"/>
                </a:lnTo>
                <a:lnTo>
                  <a:pt x="1946086" y="169872"/>
                </a:lnTo>
                <a:lnTo>
                  <a:pt x="1948467" y="169872"/>
                </a:lnTo>
                <a:lnTo>
                  <a:pt x="1952435" y="168686"/>
                </a:lnTo>
                <a:lnTo>
                  <a:pt x="1957197" y="167492"/>
                </a:lnTo>
                <a:lnTo>
                  <a:pt x="1961165" y="165113"/>
                </a:lnTo>
                <a:lnTo>
                  <a:pt x="1965133" y="162728"/>
                </a:lnTo>
                <a:lnTo>
                  <a:pt x="1969101" y="159950"/>
                </a:lnTo>
                <a:lnTo>
                  <a:pt x="1972673" y="156777"/>
                </a:lnTo>
                <a:lnTo>
                  <a:pt x="1976244" y="153204"/>
                </a:lnTo>
                <a:lnTo>
                  <a:pt x="1979418" y="149237"/>
                </a:lnTo>
                <a:lnTo>
                  <a:pt x="1986164" y="141298"/>
                </a:lnTo>
                <a:lnTo>
                  <a:pt x="1991323" y="132567"/>
                </a:lnTo>
                <a:lnTo>
                  <a:pt x="1995291" y="124234"/>
                </a:lnTo>
                <a:lnTo>
                  <a:pt x="1994497" y="123044"/>
                </a:lnTo>
                <a:lnTo>
                  <a:pt x="1994100" y="122249"/>
                </a:lnTo>
                <a:lnTo>
                  <a:pt x="1991719" y="120661"/>
                </a:lnTo>
                <a:lnTo>
                  <a:pt x="1988942" y="119471"/>
                </a:lnTo>
                <a:lnTo>
                  <a:pt x="1986561" y="119073"/>
                </a:lnTo>
                <a:lnTo>
                  <a:pt x="1983783" y="118279"/>
                </a:lnTo>
                <a:lnTo>
                  <a:pt x="1981402" y="116692"/>
                </a:lnTo>
                <a:lnTo>
                  <a:pt x="1979418" y="115105"/>
                </a:lnTo>
                <a:lnTo>
                  <a:pt x="1979022" y="113913"/>
                </a:lnTo>
                <a:lnTo>
                  <a:pt x="1979022" y="112724"/>
                </a:lnTo>
                <a:lnTo>
                  <a:pt x="1973466" y="114708"/>
                </a:lnTo>
                <a:lnTo>
                  <a:pt x="1969498" y="116692"/>
                </a:lnTo>
                <a:lnTo>
                  <a:pt x="1965927" y="118677"/>
                </a:lnTo>
                <a:lnTo>
                  <a:pt x="1963546" y="120661"/>
                </a:lnTo>
                <a:lnTo>
                  <a:pt x="1961562" y="122645"/>
                </a:lnTo>
                <a:lnTo>
                  <a:pt x="1960371" y="125026"/>
                </a:lnTo>
                <a:lnTo>
                  <a:pt x="1959578" y="127012"/>
                </a:lnTo>
                <a:lnTo>
                  <a:pt x="1959181" y="129789"/>
                </a:lnTo>
                <a:lnTo>
                  <a:pt x="1959181" y="135741"/>
                </a:lnTo>
                <a:lnTo>
                  <a:pt x="1959181" y="142091"/>
                </a:lnTo>
                <a:lnTo>
                  <a:pt x="1959181" y="145664"/>
                </a:lnTo>
                <a:lnTo>
                  <a:pt x="1958387" y="149631"/>
                </a:lnTo>
                <a:lnTo>
                  <a:pt x="1957197" y="153602"/>
                </a:lnTo>
                <a:lnTo>
                  <a:pt x="1955610" y="158364"/>
                </a:lnTo>
                <a:lnTo>
                  <a:pt x="1950054" y="156777"/>
                </a:lnTo>
                <a:lnTo>
                  <a:pt x="1946086" y="155190"/>
                </a:lnTo>
                <a:lnTo>
                  <a:pt x="1944896" y="154396"/>
                </a:lnTo>
                <a:lnTo>
                  <a:pt x="1944102" y="153204"/>
                </a:lnTo>
                <a:lnTo>
                  <a:pt x="1943309" y="152412"/>
                </a:lnTo>
                <a:lnTo>
                  <a:pt x="1943309" y="151221"/>
                </a:lnTo>
                <a:lnTo>
                  <a:pt x="1944102" y="148839"/>
                </a:lnTo>
                <a:lnTo>
                  <a:pt x="1944896" y="146060"/>
                </a:lnTo>
                <a:lnTo>
                  <a:pt x="1948864" y="140903"/>
                </a:lnTo>
                <a:lnTo>
                  <a:pt x="1950451" y="137725"/>
                </a:lnTo>
                <a:lnTo>
                  <a:pt x="1952435" y="134553"/>
                </a:lnTo>
                <a:lnTo>
                  <a:pt x="1953626" y="131774"/>
                </a:lnTo>
                <a:lnTo>
                  <a:pt x="1953626" y="128996"/>
                </a:lnTo>
                <a:lnTo>
                  <a:pt x="1952832" y="127805"/>
                </a:lnTo>
                <a:lnTo>
                  <a:pt x="1952435" y="126217"/>
                </a:lnTo>
                <a:lnTo>
                  <a:pt x="1950848" y="124630"/>
                </a:lnTo>
                <a:lnTo>
                  <a:pt x="1949658" y="123836"/>
                </a:lnTo>
                <a:lnTo>
                  <a:pt x="1945293" y="121057"/>
                </a:lnTo>
                <a:lnTo>
                  <a:pt x="1938944" y="118677"/>
                </a:lnTo>
                <a:lnTo>
                  <a:pt x="1931404" y="120264"/>
                </a:lnTo>
                <a:lnTo>
                  <a:pt x="1925055" y="122249"/>
                </a:lnTo>
                <a:lnTo>
                  <a:pt x="1919897" y="125026"/>
                </a:lnTo>
                <a:lnTo>
                  <a:pt x="1915532" y="128201"/>
                </a:lnTo>
                <a:lnTo>
                  <a:pt x="1912357" y="132170"/>
                </a:lnTo>
                <a:lnTo>
                  <a:pt x="1909183" y="136140"/>
                </a:lnTo>
                <a:lnTo>
                  <a:pt x="1907992" y="140903"/>
                </a:lnTo>
                <a:lnTo>
                  <a:pt x="1906405" y="145268"/>
                </a:lnTo>
                <a:lnTo>
                  <a:pt x="1905215" y="150427"/>
                </a:lnTo>
                <a:lnTo>
                  <a:pt x="1904818" y="155190"/>
                </a:lnTo>
                <a:lnTo>
                  <a:pt x="1903627" y="164714"/>
                </a:lnTo>
                <a:lnTo>
                  <a:pt x="1902437" y="173445"/>
                </a:lnTo>
                <a:lnTo>
                  <a:pt x="1901247" y="177414"/>
                </a:lnTo>
                <a:lnTo>
                  <a:pt x="1899659" y="180985"/>
                </a:lnTo>
                <a:lnTo>
                  <a:pt x="1897278" y="177414"/>
                </a:lnTo>
                <a:lnTo>
                  <a:pt x="1895294" y="173843"/>
                </a:lnTo>
                <a:lnTo>
                  <a:pt x="1893707" y="169872"/>
                </a:lnTo>
                <a:lnTo>
                  <a:pt x="1892914" y="165113"/>
                </a:lnTo>
                <a:lnTo>
                  <a:pt x="1891723" y="161142"/>
                </a:lnTo>
                <a:lnTo>
                  <a:pt x="1891326" y="156777"/>
                </a:lnTo>
                <a:lnTo>
                  <a:pt x="1890930" y="147252"/>
                </a:lnTo>
                <a:lnTo>
                  <a:pt x="1891326" y="137332"/>
                </a:lnTo>
                <a:lnTo>
                  <a:pt x="1892914" y="127012"/>
                </a:lnTo>
                <a:lnTo>
                  <a:pt x="1894104" y="116692"/>
                </a:lnTo>
                <a:lnTo>
                  <a:pt x="1896882" y="105580"/>
                </a:lnTo>
                <a:lnTo>
                  <a:pt x="1901643" y="84147"/>
                </a:lnTo>
                <a:lnTo>
                  <a:pt x="1903627" y="73035"/>
                </a:lnTo>
                <a:lnTo>
                  <a:pt x="1906008" y="62322"/>
                </a:lnTo>
                <a:lnTo>
                  <a:pt x="1907199" y="52001"/>
                </a:lnTo>
                <a:lnTo>
                  <a:pt x="1907992" y="41286"/>
                </a:lnTo>
                <a:lnTo>
                  <a:pt x="1907199" y="31764"/>
                </a:lnTo>
                <a:lnTo>
                  <a:pt x="1906802" y="26601"/>
                </a:lnTo>
                <a:lnTo>
                  <a:pt x="1906008" y="22239"/>
                </a:lnTo>
                <a:lnTo>
                  <a:pt x="1909183" y="18666"/>
                </a:lnTo>
                <a:lnTo>
                  <a:pt x="1912357" y="14697"/>
                </a:lnTo>
                <a:lnTo>
                  <a:pt x="1914738" y="10727"/>
                </a:lnTo>
                <a:lnTo>
                  <a:pt x="1917516" y="6760"/>
                </a:lnTo>
                <a:lnTo>
                  <a:pt x="1920588" y="0"/>
                </a:lnTo>
                <a:lnTo>
                  <a:pt x="2066854" y="0"/>
                </a:lnTo>
                <a:lnTo>
                  <a:pt x="2067510" y="2788"/>
                </a:lnTo>
                <a:lnTo>
                  <a:pt x="2067907" y="10331"/>
                </a:lnTo>
                <a:lnTo>
                  <a:pt x="2067510" y="18270"/>
                </a:lnTo>
                <a:lnTo>
                  <a:pt x="2065923" y="27395"/>
                </a:lnTo>
                <a:lnTo>
                  <a:pt x="2071875" y="24618"/>
                </a:lnTo>
                <a:lnTo>
                  <a:pt x="2077430" y="21840"/>
                </a:lnTo>
                <a:lnTo>
                  <a:pt x="2081398" y="18666"/>
                </a:lnTo>
                <a:lnTo>
                  <a:pt x="2084970" y="15093"/>
                </a:lnTo>
                <a:lnTo>
                  <a:pt x="2088144" y="11918"/>
                </a:lnTo>
                <a:lnTo>
                  <a:pt x="2089335" y="8347"/>
                </a:lnTo>
                <a:lnTo>
                  <a:pt x="2090922" y="4774"/>
                </a:lnTo>
                <a:lnTo>
                  <a:pt x="2091319" y="807"/>
                </a:lnTo>
                <a:lnTo>
                  <a:pt x="2091319" y="0"/>
                </a:lnTo>
                <a:lnTo>
                  <a:pt x="5286365" y="0"/>
                </a:lnTo>
                <a:lnTo>
                  <a:pt x="5286365" y="1588229"/>
                </a:lnTo>
                <a:lnTo>
                  <a:pt x="5286026" y="1585519"/>
                </a:lnTo>
                <a:lnTo>
                  <a:pt x="5284440" y="1579562"/>
                </a:lnTo>
                <a:lnTo>
                  <a:pt x="5281661" y="1574005"/>
                </a:lnTo>
                <a:lnTo>
                  <a:pt x="5279280" y="1568454"/>
                </a:lnTo>
                <a:lnTo>
                  <a:pt x="5276504" y="1563687"/>
                </a:lnTo>
                <a:lnTo>
                  <a:pt x="5273329" y="1574005"/>
                </a:lnTo>
                <a:lnTo>
                  <a:pt x="5269361" y="1585119"/>
                </a:lnTo>
                <a:lnTo>
                  <a:pt x="5265392" y="1595041"/>
                </a:lnTo>
                <a:lnTo>
                  <a:pt x="5260631" y="1605756"/>
                </a:lnTo>
                <a:lnTo>
                  <a:pt x="5255870" y="1615280"/>
                </a:lnTo>
                <a:lnTo>
                  <a:pt x="5250315" y="1624805"/>
                </a:lnTo>
                <a:lnTo>
                  <a:pt x="5244362" y="1633935"/>
                </a:lnTo>
                <a:lnTo>
                  <a:pt x="5237616" y="1642266"/>
                </a:lnTo>
                <a:lnTo>
                  <a:pt x="5234838" y="1643061"/>
                </a:lnTo>
                <a:lnTo>
                  <a:pt x="5232060" y="1642266"/>
                </a:lnTo>
                <a:lnTo>
                  <a:pt x="5230472" y="1641478"/>
                </a:lnTo>
                <a:lnTo>
                  <a:pt x="5229680" y="1639888"/>
                </a:lnTo>
                <a:lnTo>
                  <a:pt x="5229284" y="1637905"/>
                </a:lnTo>
                <a:lnTo>
                  <a:pt x="5229284" y="1635919"/>
                </a:lnTo>
                <a:lnTo>
                  <a:pt x="5228490" y="1631949"/>
                </a:lnTo>
                <a:lnTo>
                  <a:pt x="5228490" y="1629964"/>
                </a:lnTo>
                <a:lnTo>
                  <a:pt x="5228092" y="1627981"/>
                </a:lnTo>
                <a:lnTo>
                  <a:pt x="5227696" y="1626393"/>
                </a:lnTo>
                <a:lnTo>
                  <a:pt x="5226107" y="1624805"/>
                </a:lnTo>
                <a:lnTo>
                  <a:pt x="5224125" y="1624407"/>
                </a:lnTo>
                <a:lnTo>
                  <a:pt x="5221743" y="1623617"/>
                </a:lnTo>
                <a:lnTo>
                  <a:pt x="5218171" y="1624407"/>
                </a:lnTo>
                <a:lnTo>
                  <a:pt x="5213011" y="1625999"/>
                </a:lnTo>
                <a:lnTo>
                  <a:pt x="5210633" y="1627188"/>
                </a:lnTo>
                <a:lnTo>
                  <a:pt x="5209046" y="1629173"/>
                </a:lnTo>
                <a:lnTo>
                  <a:pt x="5208252" y="1631949"/>
                </a:lnTo>
                <a:lnTo>
                  <a:pt x="5207459" y="1635523"/>
                </a:lnTo>
                <a:lnTo>
                  <a:pt x="5207459" y="1642266"/>
                </a:lnTo>
                <a:lnTo>
                  <a:pt x="5207459" y="1650209"/>
                </a:lnTo>
                <a:lnTo>
                  <a:pt x="5207459" y="1654971"/>
                </a:lnTo>
                <a:lnTo>
                  <a:pt x="5207061" y="1658936"/>
                </a:lnTo>
                <a:lnTo>
                  <a:pt x="5206267" y="1662509"/>
                </a:lnTo>
                <a:lnTo>
                  <a:pt x="5204680" y="1666477"/>
                </a:lnTo>
                <a:lnTo>
                  <a:pt x="5202697" y="1669651"/>
                </a:lnTo>
                <a:lnTo>
                  <a:pt x="5199524" y="1672430"/>
                </a:lnTo>
                <a:lnTo>
                  <a:pt x="5195157" y="1674812"/>
                </a:lnTo>
                <a:lnTo>
                  <a:pt x="5189998" y="1676399"/>
                </a:lnTo>
                <a:lnTo>
                  <a:pt x="5191584" y="1679574"/>
                </a:lnTo>
                <a:lnTo>
                  <a:pt x="5192381" y="1681161"/>
                </a:lnTo>
                <a:lnTo>
                  <a:pt x="5193966" y="1681560"/>
                </a:lnTo>
                <a:lnTo>
                  <a:pt x="5195157" y="1681958"/>
                </a:lnTo>
                <a:lnTo>
                  <a:pt x="5196346" y="1681161"/>
                </a:lnTo>
                <a:lnTo>
                  <a:pt x="5197936" y="1679970"/>
                </a:lnTo>
                <a:lnTo>
                  <a:pt x="5201110" y="1677588"/>
                </a:lnTo>
                <a:lnTo>
                  <a:pt x="5205079" y="1674017"/>
                </a:lnTo>
                <a:lnTo>
                  <a:pt x="5207061" y="1672430"/>
                </a:lnTo>
                <a:lnTo>
                  <a:pt x="5209444" y="1670845"/>
                </a:lnTo>
                <a:lnTo>
                  <a:pt x="5212220" y="1670048"/>
                </a:lnTo>
                <a:lnTo>
                  <a:pt x="5214999" y="1670048"/>
                </a:lnTo>
                <a:lnTo>
                  <a:pt x="5218171" y="1670048"/>
                </a:lnTo>
                <a:lnTo>
                  <a:pt x="5222139" y="1670845"/>
                </a:lnTo>
                <a:lnTo>
                  <a:pt x="5218965" y="1672430"/>
                </a:lnTo>
                <a:lnTo>
                  <a:pt x="5216982" y="1674017"/>
                </a:lnTo>
                <a:lnTo>
                  <a:pt x="5215791" y="1676399"/>
                </a:lnTo>
                <a:lnTo>
                  <a:pt x="5214601" y="1679177"/>
                </a:lnTo>
                <a:lnTo>
                  <a:pt x="5214206" y="1681958"/>
                </a:lnTo>
                <a:lnTo>
                  <a:pt x="5214601" y="1684338"/>
                </a:lnTo>
                <a:lnTo>
                  <a:pt x="5214999" y="1687512"/>
                </a:lnTo>
                <a:lnTo>
                  <a:pt x="5216189" y="1690687"/>
                </a:lnTo>
                <a:lnTo>
                  <a:pt x="5216982" y="1693071"/>
                </a:lnTo>
                <a:lnTo>
                  <a:pt x="5218965" y="1695055"/>
                </a:lnTo>
                <a:lnTo>
                  <a:pt x="5220554" y="1696640"/>
                </a:lnTo>
                <a:lnTo>
                  <a:pt x="5222537" y="1697433"/>
                </a:lnTo>
                <a:lnTo>
                  <a:pt x="5224522" y="1698225"/>
                </a:lnTo>
                <a:lnTo>
                  <a:pt x="5226505" y="1697433"/>
                </a:lnTo>
                <a:lnTo>
                  <a:pt x="5228490" y="1696244"/>
                </a:lnTo>
                <a:lnTo>
                  <a:pt x="5230076" y="1693465"/>
                </a:lnTo>
                <a:lnTo>
                  <a:pt x="5228490" y="1700611"/>
                </a:lnTo>
                <a:lnTo>
                  <a:pt x="5225711" y="1708550"/>
                </a:lnTo>
                <a:lnTo>
                  <a:pt x="5218171" y="1727994"/>
                </a:lnTo>
                <a:lnTo>
                  <a:pt x="5209444" y="1750619"/>
                </a:lnTo>
                <a:lnTo>
                  <a:pt x="5205079" y="1762916"/>
                </a:lnTo>
                <a:lnTo>
                  <a:pt x="5201110" y="1774830"/>
                </a:lnTo>
                <a:lnTo>
                  <a:pt x="5197936" y="1786734"/>
                </a:lnTo>
                <a:lnTo>
                  <a:pt x="5195157" y="1799036"/>
                </a:lnTo>
                <a:lnTo>
                  <a:pt x="5193569" y="1810548"/>
                </a:lnTo>
                <a:lnTo>
                  <a:pt x="5193569" y="1816102"/>
                </a:lnTo>
                <a:lnTo>
                  <a:pt x="5193569" y="1821657"/>
                </a:lnTo>
                <a:lnTo>
                  <a:pt x="5193569" y="1827214"/>
                </a:lnTo>
                <a:lnTo>
                  <a:pt x="5194364" y="1831974"/>
                </a:lnTo>
                <a:lnTo>
                  <a:pt x="5195555" y="1837136"/>
                </a:lnTo>
                <a:lnTo>
                  <a:pt x="5197537" y="1841504"/>
                </a:lnTo>
                <a:lnTo>
                  <a:pt x="5199524" y="1846264"/>
                </a:lnTo>
                <a:lnTo>
                  <a:pt x="5201904" y="1850233"/>
                </a:lnTo>
                <a:lnTo>
                  <a:pt x="5205079" y="1854202"/>
                </a:lnTo>
                <a:lnTo>
                  <a:pt x="5208647" y="1857773"/>
                </a:lnTo>
                <a:lnTo>
                  <a:pt x="5206665" y="1860155"/>
                </a:lnTo>
                <a:lnTo>
                  <a:pt x="5203888" y="1862141"/>
                </a:lnTo>
                <a:lnTo>
                  <a:pt x="5201506" y="1863330"/>
                </a:lnTo>
                <a:lnTo>
                  <a:pt x="5199126" y="1863330"/>
                </a:lnTo>
                <a:lnTo>
                  <a:pt x="5196346" y="1862537"/>
                </a:lnTo>
                <a:lnTo>
                  <a:pt x="5193966" y="1861741"/>
                </a:lnTo>
                <a:lnTo>
                  <a:pt x="5189602" y="1858568"/>
                </a:lnTo>
                <a:lnTo>
                  <a:pt x="5184445" y="1854597"/>
                </a:lnTo>
                <a:lnTo>
                  <a:pt x="5178889" y="1850629"/>
                </a:lnTo>
                <a:lnTo>
                  <a:pt x="5176507" y="1848646"/>
                </a:lnTo>
                <a:lnTo>
                  <a:pt x="5174127" y="1847455"/>
                </a:lnTo>
                <a:lnTo>
                  <a:pt x="5170953" y="1846664"/>
                </a:lnTo>
                <a:lnTo>
                  <a:pt x="5168570" y="1846264"/>
                </a:lnTo>
                <a:lnTo>
                  <a:pt x="5172144" y="1850629"/>
                </a:lnTo>
                <a:lnTo>
                  <a:pt x="5174920" y="1854997"/>
                </a:lnTo>
                <a:lnTo>
                  <a:pt x="5177301" y="1860155"/>
                </a:lnTo>
                <a:lnTo>
                  <a:pt x="5180474" y="1865314"/>
                </a:lnTo>
                <a:lnTo>
                  <a:pt x="5184445" y="1875236"/>
                </a:lnTo>
                <a:lnTo>
                  <a:pt x="5188410" y="1886347"/>
                </a:lnTo>
                <a:lnTo>
                  <a:pt x="5191983" y="1897460"/>
                </a:lnTo>
                <a:lnTo>
                  <a:pt x="5195157" y="1908968"/>
                </a:lnTo>
                <a:lnTo>
                  <a:pt x="5198728" y="1920078"/>
                </a:lnTo>
                <a:lnTo>
                  <a:pt x="5201904" y="1930795"/>
                </a:lnTo>
                <a:lnTo>
                  <a:pt x="5201110" y="1932780"/>
                </a:lnTo>
                <a:lnTo>
                  <a:pt x="5199919" y="1934368"/>
                </a:lnTo>
                <a:lnTo>
                  <a:pt x="5199126" y="1935560"/>
                </a:lnTo>
                <a:lnTo>
                  <a:pt x="5197936" y="1935560"/>
                </a:lnTo>
                <a:lnTo>
                  <a:pt x="5195555" y="1935160"/>
                </a:lnTo>
                <a:lnTo>
                  <a:pt x="5192381" y="1933971"/>
                </a:lnTo>
                <a:lnTo>
                  <a:pt x="5189602" y="1932780"/>
                </a:lnTo>
                <a:lnTo>
                  <a:pt x="5187617" y="1932384"/>
                </a:lnTo>
                <a:lnTo>
                  <a:pt x="5186030" y="1932384"/>
                </a:lnTo>
                <a:lnTo>
                  <a:pt x="5184047" y="1932384"/>
                </a:lnTo>
                <a:lnTo>
                  <a:pt x="5182063" y="1933573"/>
                </a:lnTo>
                <a:lnTo>
                  <a:pt x="5180080" y="1935160"/>
                </a:lnTo>
                <a:lnTo>
                  <a:pt x="5178094" y="1937146"/>
                </a:lnTo>
                <a:lnTo>
                  <a:pt x="5178094" y="1941115"/>
                </a:lnTo>
                <a:lnTo>
                  <a:pt x="5178492" y="1945083"/>
                </a:lnTo>
                <a:lnTo>
                  <a:pt x="5180474" y="1947861"/>
                </a:lnTo>
                <a:lnTo>
                  <a:pt x="5182856" y="1949848"/>
                </a:lnTo>
                <a:lnTo>
                  <a:pt x="5186427" y="1952227"/>
                </a:lnTo>
                <a:lnTo>
                  <a:pt x="5191190" y="1953023"/>
                </a:lnTo>
                <a:lnTo>
                  <a:pt x="5195949" y="1953419"/>
                </a:lnTo>
                <a:lnTo>
                  <a:pt x="5201904" y="1953419"/>
                </a:lnTo>
                <a:lnTo>
                  <a:pt x="5197936" y="1954610"/>
                </a:lnTo>
                <a:lnTo>
                  <a:pt x="5194364" y="1956197"/>
                </a:lnTo>
                <a:lnTo>
                  <a:pt x="5191584" y="1958181"/>
                </a:lnTo>
                <a:lnTo>
                  <a:pt x="5188410" y="1960563"/>
                </a:lnTo>
                <a:lnTo>
                  <a:pt x="5182461" y="1965720"/>
                </a:lnTo>
                <a:lnTo>
                  <a:pt x="5177301" y="1971276"/>
                </a:lnTo>
                <a:lnTo>
                  <a:pt x="5172538" y="1975646"/>
                </a:lnTo>
                <a:lnTo>
                  <a:pt x="5169762" y="1977230"/>
                </a:lnTo>
                <a:lnTo>
                  <a:pt x="5166984" y="1978819"/>
                </a:lnTo>
                <a:lnTo>
                  <a:pt x="5164603" y="1979217"/>
                </a:lnTo>
                <a:lnTo>
                  <a:pt x="5161031" y="1979217"/>
                </a:lnTo>
                <a:lnTo>
                  <a:pt x="5157856" y="1978024"/>
                </a:lnTo>
                <a:lnTo>
                  <a:pt x="5154286" y="1976435"/>
                </a:lnTo>
                <a:lnTo>
                  <a:pt x="5163809" y="1991123"/>
                </a:lnTo>
                <a:lnTo>
                  <a:pt x="5172936" y="2005804"/>
                </a:lnTo>
                <a:lnTo>
                  <a:pt x="5177301" y="2013744"/>
                </a:lnTo>
                <a:lnTo>
                  <a:pt x="5180871" y="2021681"/>
                </a:lnTo>
                <a:lnTo>
                  <a:pt x="5184445" y="2030016"/>
                </a:lnTo>
                <a:lnTo>
                  <a:pt x="5187617" y="2038348"/>
                </a:lnTo>
                <a:lnTo>
                  <a:pt x="5184047" y="2037160"/>
                </a:lnTo>
                <a:lnTo>
                  <a:pt x="5180871" y="2036367"/>
                </a:lnTo>
                <a:lnTo>
                  <a:pt x="5175318" y="2032794"/>
                </a:lnTo>
                <a:lnTo>
                  <a:pt x="5172936" y="2030809"/>
                </a:lnTo>
                <a:lnTo>
                  <a:pt x="5170554" y="2029223"/>
                </a:lnTo>
                <a:lnTo>
                  <a:pt x="5166984" y="2028428"/>
                </a:lnTo>
                <a:lnTo>
                  <a:pt x="5163017" y="2027236"/>
                </a:lnTo>
                <a:lnTo>
                  <a:pt x="5169365" y="2034775"/>
                </a:lnTo>
                <a:lnTo>
                  <a:pt x="5174127" y="2042718"/>
                </a:lnTo>
                <a:lnTo>
                  <a:pt x="5177301" y="2050257"/>
                </a:lnTo>
                <a:lnTo>
                  <a:pt x="5180080" y="2057797"/>
                </a:lnTo>
                <a:lnTo>
                  <a:pt x="5181666" y="2065337"/>
                </a:lnTo>
                <a:lnTo>
                  <a:pt x="5182461" y="2073673"/>
                </a:lnTo>
                <a:lnTo>
                  <a:pt x="5182856" y="2081212"/>
                </a:lnTo>
                <a:lnTo>
                  <a:pt x="5182856" y="2088358"/>
                </a:lnTo>
                <a:lnTo>
                  <a:pt x="5182461" y="2103041"/>
                </a:lnTo>
                <a:lnTo>
                  <a:pt x="5182063" y="2110581"/>
                </a:lnTo>
                <a:lnTo>
                  <a:pt x="5182461" y="2117727"/>
                </a:lnTo>
                <a:lnTo>
                  <a:pt x="5182856" y="2124870"/>
                </a:lnTo>
                <a:lnTo>
                  <a:pt x="5184047" y="2131613"/>
                </a:lnTo>
                <a:lnTo>
                  <a:pt x="5186030" y="2138761"/>
                </a:lnTo>
                <a:lnTo>
                  <a:pt x="5189207" y="2145903"/>
                </a:lnTo>
                <a:lnTo>
                  <a:pt x="5186427" y="2145109"/>
                </a:lnTo>
                <a:lnTo>
                  <a:pt x="5184841" y="2144713"/>
                </a:lnTo>
                <a:lnTo>
                  <a:pt x="5181666" y="2142729"/>
                </a:lnTo>
                <a:lnTo>
                  <a:pt x="5178094" y="2141140"/>
                </a:lnTo>
                <a:lnTo>
                  <a:pt x="5175318" y="2140745"/>
                </a:lnTo>
                <a:lnTo>
                  <a:pt x="5172936" y="2140350"/>
                </a:lnTo>
                <a:lnTo>
                  <a:pt x="5174127" y="2159792"/>
                </a:lnTo>
                <a:lnTo>
                  <a:pt x="5174525" y="2178445"/>
                </a:lnTo>
                <a:lnTo>
                  <a:pt x="5174525" y="2195907"/>
                </a:lnTo>
                <a:lnTo>
                  <a:pt x="5174127" y="2212974"/>
                </a:lnTo>
                <a:lnTo>
                  <a:pt x="5172538" y="2244723"/>
                </a:lnTo>
                <a:lnTo>
                  <a:pt x="5170554" y="2275283"/>
                </a:lnTo>
                <a:lnTo>
                  <a:pt x="5169365" y="2305049"/>
                </a:lnTo>
                <a:lnTo>
                  <a:pt x="5168967" y="2319732"/>
                </a:lnTo>
                <a:lnTo>
                  <a:pt x="5169365" y="2334814"/>
                </a:lnTo>
                <a:lnTo>
                  <a:pt x="5169762" y="2350692"/>
                </a:lnTo>
                <a:lnTo>
                  <a:pt x="5171347" y="2366567"/>
                </a:lnTo>
                <a:lnTo>
                  <a:pt x="5174127" y="2383235"/>
                </a:lnTo>
                <a:lnTo>
                  <a:pt x="5176903" y="2400298"/>
                </a:lnTo>
                <a:lnTo>
                  <a:pt x="5170953" y="2398316"/>
                </a:lnTo>
                <a:lnTo>
                  <a:pt x="5165398" y="2395538"/>
                </a:lnTo>
                <a:lnTo>
                  <a:pt x="5160238" y="2392759"/>
                </a:lnTo>
                <a:lnTo>
                  <a:pt x="5157064" y="2389188"/>
                </a:lnTo>
                <a:lnTo>
                  <a:pt x="5155475" y="2387204"/>
                </a:lnTo>
                <a:lnTo>
                  <a:pt x="5153890" y="2384823"/>
                </a:lnTo>
                <a:lnTo>
                  <a:pt x="5152699" y="2382042"/>
                </a:lnTo>
                <a:lnTo>
                  <a:pt x="5152299" y="2379662"/>
                </a:lnTo>
                <a:lnTo>
                  <a:pt x="5151904" y="2376487"/>
                </a:lnTo>
                <a:lnTo>
                  <a:pt x="5151904" y="2373711"/>
                </a:lnTo>
                <a:lnTo>
                  <a:pt x="5151904" y="2370138"/>
                </a:lnTo>
                <a:lnTo>
                  <a:pt x="5152299" y="2366567"/>
                </a:lnTo>
                <a:lnTo>
                  <a:pt x="5148335" y="2368552"/>
                </a:lnTo>
                <a:lnTo>
                  <a:pt x="5144366" y="2370535"/>
                </a:lnTo>
                <a:lnTo>
                  <a:pt x="5141189" y="2373313"/>
                </a:lnTo>
                <a:lnTo>
                  <a:pt x="5138412" y="2375693"/>
                </a:lnTo>
                <a:lnTo>
                  <a:pt x="5135634" y="2378075"/>
                </a:lnTo>
                <a:lnTo>
                  <a:pt x="5133652" y="2381250"/>
                </a:lnTo>
                <a:lnTo>
                  <a:pt x="5132463" y="2384028"/>
                </a:lnTo>
                <a:lnTo>
                  <a:pt x="5130874" y="2387204"/>
                </a:lnTo>
                <a:lnTo>
                  <a:pt x="5129683" y="2390775"/>
                </a:lnTo>
                <a:lnTo>
                  <a:pt x="5129287" y="2394346"/>
                </a:lnTo>
                <a:lnTo>
                  <a:pt x="5128891" y="2401096"/>
                </a:lnTo>
                <a:lnTo>
                  <a:pt x="5128891" y="2408634"/>
                </a:lnTo>
                <a:lnTo>
                  <a:pt x="5129683" y="2416175"/>
                </a:lnTo>
                <a:lnTo>
                  <a:pt x="5131272" y="2424510"/>
                </a:lnTo>
                <a:lnTo>
                  <a:pt x="5133256" y="2432449"/>
                </a:lnTo>
                <a:lnTo>
                  <a:pt x="5136827" y="2448720"/>
                </a:lnTo>
                <a:lnTo>
                  <a:pt x="5138018" y="2457055"/>
                </a:lnTo>
                <a:lnTo>
                  <a:pt x="5138810" y="2464593"/>
                </a:lnTo>
                <a:lnTo>
                  <a:pt x="5138810" y="2472528"/>
                </a:lnTo>
                <a:lnTo>
                  <a:pt x="5138412" y="2479674"/>
                </a:lnTo>
                <a:lnTo>
                  <a:pt x="5138018" y="2480869"/>
                </a:lnTo>
                <a:lnTo>
                  <a:pt x="5136827" y="2482453"/>
                </a:lnTo>
                <a:lnTo>
                  <a:pt x="5134445" y="2485629"/>
                </a:lnTo>
                <a:lnTo>
                  <a:pt x="5130476" y="2488013"/>
                </a:lnTo>
                <a:lnTo>
                  <a:pt x="5126112" y="2491186"/>
                </a:lnTo>
                <a:lnTo>
                  <a:pt x="5122144" y="2493566"/>
                </a:lnTo>
                <a:lnTo>
                  <a:pt x="5118573" y="2496741"/>
                </a:lnTo>
                <a:lnTo>
                  <a:pt x="5115796" y="2499523"/>
                </a:lnTo>
                <a:lnTo>
                  <a:pt x="5115400" y="2500710"/>
                </a:lnTo>
                <a:lnTo>
                  <a:pt x="5114605" y="2502299"/>
                </a:lnTo>
                <a:lnTo>
                  <a:pt x="5114605" y="2503488"/>
                </a:lnTo>
                <a:lnTo>
                  <a:pt x="5115400" y="2505077"/>
                </a:lnTo>
                <a:lnTo>
                  <a:pt x="5116190" y="2506266"/>
                </a:lnTo>
                <a:lnTo>
                  <a:pt x="5117780" y="2507458"/>
                </a:lnTo>
                <a:lnTo>
                  <a:pt x="5121351" y="2509045"/>
                </a:lnTo>
                <a:lnTo>
                  <a:pt x="5125716" y="2510634"/>
                </a:lnTo>
                <a:lnTo>
                  <a:pt x="5134843" y="2512611"/>
                </a:lnTo>
                <a:lnTo>
                  <a:pt x="5138810" y="2513809"/>
                </a:lnTo>
                <a:lnTo>
                  <a:pt x="5138810" y="2520552"/>
                </a:lnTo>
                <a:lnTo>
                  <a:pt x="5138412" y="2530078"/>
                </a:lnTo>
                <a:lnTo>
                  <a:pt x="5138018" y="2541590"/>
                </a:lnTo>
                <a:lnTo>
                  <a:pt x="5136430" y="2553498"/>
                </a:lnTo>
                <a:lnTo>
                  <a:pt x="5134843" y="2558655"/>
                </a:lnTo>
                <a:lnTo>
                  <a:pt x="5133256" y="2564211"/>
                </a:lnTo>
                <a:lnTo>
                  <a:pt x="5131667" y="2569768"/>
                </a:lnTo>
                <a:lnTo>
                  <a:pt x="5129287" y="2574528"/>
                </a:lnTo>
                <a:lnTo>
                  <a:pt x="5126906" y="2578893"/>
                </a:lnTo>
                <a:lnTo>
                  <a:pt x="5123732" y="2582467"/>
                </a:lnTo>
                <a:lnTo>
                  <a:pt x="5119763" y="2585245"/>
                </a:lnTo>
                <a:lnTo>
                  <a:pt x="5115796" y="2586832"/>
                </a:lnTo>
                <a:lnTo>
                  <a:pt x="5115400" y="2578893"/>
                </a:lnTo>
                <a:lnTo>
                  <a:pt x="5115400" y="2570561"/>
                </a:lnTo>
                <a:lnTo>
                  <a:pt x="5115796" y="2552700"/>
                </a:lnTo>
                <a:lnTo>
                  <a:pt x="5115796" y="2544366"/>
                </a:lnTo>
                <a:lnTo>
                  <a:pt x="5115400" y="2540399"/>
                </a:lnTo>
                <a:lnTo>
                  <a:pt x="5114208" y="2536826"/>
                </a:lnTo>
                <a:lnTo>
                  <a:pt x="5113415" y="2533253"/>
                </a:lnTo>
                <a:lnTo>
                  <a:pt x="5111428" y="2530078"/>
                </a:lnTo>
                <a:lnTo>
                  <a:pt x="5109049" y="2527300"/>
                </a:lnTo>
                <a:lnTo>
                  <a:pt x="5106669" y="2524520"/>
                </a:lnTo>
                <a:lnTo>
                  <a:pt x="5101113" y="2528093"/>
                </a:lnTo>
                <a:lnTo>
                  <a:pt x="5096352" y="2532064"/>
                </a:lnTo>
                <a:lnTo>
                  <a:pt x="5091589" y="2536428"/>
                </a:lnTo>
                <a:lnTo>
                  <a:pt x="5087621" y="2541189"/>
                </a:lnTo>
                <a:lnTo>
                  <a:pt x="5084050" y="2545952"/>
                </a:lnTo>
                <a:lnTo>
                  <a:pt x="5081272" y="2551112"/>
                </a:lnTo>
                <a:lnTo>
                  <a:pt x="5074923" y="2561827"/>
                </a:lnTo>
                <a:lnTo>
                  <a:pt x="5072146" y="2566990"/>
                </a:lnTo>
                <a:lnTo>
                  <a:pt x="5068573" y="2571752"/>
                </a:lnTo>
                <a:lnTo>
                  <a:pt x="5065002" y="2576911"/>
                </a:lnTo>
                <a:lnTo>
                  <a:pt x="5060638" y="2580879"/>
                </a:lnTo>
                <a:lnTo>
                  <a:pt x="5055875" y="2584849"/>
                </a:lnTo>
                <a:lnTo>
                  <a:pt x="5049924" y="2588420"/>
                </a:lnTo>
                <a:lnTo>
                  <a:pt x="5043574" y="2590799"/>
                </a:lnTo>
                <a:lnTo>
                  <a:pt x="5036037" y="2592785"/>
                </a:lnTo>
                <a:lnTo>
                  <a:pt x="5044370" y="2569369"/>
                </a:lnTo>
                <a:lnTo>
                  <a:pt x="5047544" y="2561428"/>
                </a:lnTo>
                <a:lnTo>
                  <a:pt x="5049924" y="2554685"/>
                </a:lnTo>
                <a:lnTo>
                  <a:pt x="5051113" y="2548734"/>
                </a:lnTo>
                <a:lnTo>
                  <a:pt x="5051510" y="2542379"/>
                </a:lnTo>
                <a:lnTo>
                  <a:pt x="5051510" y="2534841"/>
                </a:lnTo>
                <a:lnTo>
                  <a:pt x="5051113" y="2525320"/>
                </a:lnTo>
                <a:lnTo>
                  <a:pt x="5057860" y="2524125"/>
                </a:lnTo>
                <a:lnTo>
                  <a:pt x="5064209" y="2524125"/>
                </a:lnTo>
                <a:lnTo>
                  <a:pt x="5068972" y="2525320"/>
                </a:lnTo>
                <a:lnTo>
                  <a:pt x="5070558" y="2525713"/>
                </a:lnTo>
                <a:lnTo>
                  <a:pt x="5072543" y="2526507"/>
                </a:lnTo>
                <a:lnTo>
                  <a:pt x="5073733" y="2527699"/>
                </a:lnTo>
                <a:lnTo>
                  <a:pt x="5074923" y="2529284"/>
                </a:lnTo>
                <a:lnTo>
                  <a:pt x="5075717" y="2530873"/>
                </a:lnTo>
                <a:lnTo>
                  <a:pt x="5076114" y="2532859"/>
                </a:lnTo>
                <a:lnTo>
                  <a:pt x="5076114" y="2536826"/>
                </a:lnTo>
                <a:lnTo>
                  <a:pt x="5074923" y="2542379"/>
                </a:lnTo>
                <a:lnTo>
                  <a:pt x="5078098" y="2541189"/>
                </a:lnTo>
                <a:lnTo>
                  <a:pt x="5079685" y="2539606"/>
                </a:lnTo>
                <a:lnTo>
                  <a:pt x="5081272" y="2537618"/>
                </a:lnTo>
                <a:lnTo>
                  <a:pt x="5082064" y="2535637"/>
                </a:lnTo>
                <a:lnTo>
                  <a:pt x="5083653" y="2533651"/>
                </a:lnTo>
                <a:lnTo>
                  <a:pt x="5085241" y="2532064"/>
                </a:lnTo>
                <a:lnTo>
                  <a:pt x="5087621" y="2531269"/>
                </a:lnTo>
                <a:lnTo>
                  <a:pt x="5091193" y="2530873"/>
                </a:lnTo>
                <a:lnTo>
                  <a:pt x="5083255" y="2525320"/>
                </a:lnTo>
                <a:lnTo>
                  <a:pt x="5077305" y="2518571"/>
                </a:lnTo>
                <a:lnTo>
                  <a:pt x="5072146" y="2512611"/>
                </a:lnTo>
                <a:lnTo>
                  <a:pt x="5068179" y="2506266"/>
                </a:lnTo>
                <a:lnTo>
                  <a:pt x="5065399" y="2499123"/>
                </a:lnTo>
                <a:lnTo>
                  <a:pt x="5064209" y="2491978"/>
                </a:lnTo>
                <a:lnTo>
                  <a:pt x="5063417" y="2484442"/>
                </a:lnTo>
                <a:lnTo>
                  <a:pt x="5063417" y="2476900"/>
                </a:lnTo>
                <a:lnTo>
                  <a:pt x="5064607" y="2469357"/>
                </a:lnTo>
                <a:lnTo>
                  <a:pt x="5065399" y="2461421"/>
                </a:lnTo>
                <a:lnTo>
                  <a:pt x="5067781" y="2453482"/>
                </a:lnTo>
                <a:lnTo>
                  <a:pt x="5070161" y="2445545"/>
                </a:lnTo>
                <a:lnTo>
                  <a:pt x="5075717" y="2428876"/>
                </a:lnTo>
                <a:lnTo>
                  <a:pt x="5081670" y="2411811"/>
                </a:lnTo>
                <a:lnTo>
                  <a:pt x="5087224" y="2394743"/>
                </a:lnTo>
                <a:lnTo>
                  <a:pt x="5089606" y="2385617"/>
                </a:lnTo>
                <a:lnTo>
                  <a:pt x="5091589" y="2377282"/>
                </a:lnTo>
                <a:lnTo>
                  <a:pt x="5093177" y="2368552"/>
                </a:lnTo>
                <a:lnTo>
                  <a:pt x="5094368" y="2360214"/>
                </a:lnTo>
                <a:lnTo>
                  <a:pt x="5094368" y="2351879"/>
                </a:lnTo>
                <a:lnTo>
                  <a:pt x="5093573" y="2343548"/>
                </a:lnTo>
                <a:lnTo>
                  <a:pt x="5091986" y="2335607"/>
                </a:lnTo>
                <a:lnTo>
                  <a:pt x="5089606" y="2326878"/>
                </a:lnTo>
                <a:lnTo>
                  <a:pt x="5085637" y="2319335"/>
                </a:lnTo>
                <a:lnTo>
                  <a:pt x="5080479" y="2311398"/>
                </a:lnTo>
                <a:lnTo>
                  <a:pt x="5074527" y="2303859"/>
                </a:lnTo>
                <a:lnTo>
                  <a:pt x="5066987" y="2296318"/>
                </a:lnTo>
                <a:lnTo>
                  <a:pt x="5057463" y="2289174"/>
                </a:lnTo>
                <a:lnTo>
                  <a:pt x="5047147" y="2282425"/>
                </a:lnTo>
                <a:lnTo>
                  <a:pt x="5050718" y="2279251"/>
                </a:lnTo>
                <a:lnTo>
                  <a:pt x="5053891" y="2276076"/>
                </a:lnTo>
                <a:lnTo>
                  <a:pt x="5057067" y="2273299"/>
                </a:lnTo>
                <a:lnTo>
                  <a:pt x="5059448" y="2269728"/>
                </a:lnTo>
                <a:lnTo>
                  <a:pt x="5061433" y="2265754"/>
                </a:lnTo>
                <a:lnTo>
                  <a:pt x="5063417" y="2261790"/>
                </a:lnTo>
                <a:lnTo>
                  <a:pt x="5065002" y="2257821"/>
                </a:lnTo>
                <a:lnTo>
                  <a:pt x="5066591" y="2253059"/>
                </a:lnTo>
                <a:lnTo>
                  <a:pt x="5068179" y="2243533"/>
                </a:lnTo>
                <a:lnTo>
                  <a:pt x="5068972" y="2233611"/>
                </a:lnTo>
                <a:lnTo>
                  <a:pt x="5068972" y="2222896"/>
                </a:lnTo>
                <a:lnTo>
                  <a:pt x="5068573" y="2212179"/>
                </a:lnTo>
                <a:lnTo>
                  <a:pt x="5067781" y="2201067"/>
                </a:lnTo>
                <a:lnTo>
                  <a:pt x="5066193" y="2189957"/>
                </a:lnTo>
                <a:lnTo>
                  <a:pt x="5063019" y="2168525"/>
                </a:lnTo>
                <a:lnTo>
                  <a:pt x="5062225" y="2157808"/>
                </a:lnTo>
                <a:lnTo>
                  <a:pt x="5061036" y="2147889"/>
                </a:lnTo>
                <a:lnTo>
                  <a:pt x="5060638" y="2138364"/>
                </a:lnTo>
                <a:lnTo>
                  <a:pt x="5060638" y="2129631"/>
                </a:lnTo>
                <a:lnTo>
                  <a:pt x="5063417" y="2129631"/>
                </a:lnTo>
                <a:lnTo>
                  <a:pt x="5066193" y="2130825"/>
                </a:lnTo>
                <a:lnTo>
                  <a:pt x="5070161" y="2132807"/>
                </a:lnTo>
                <a:lnTo>
                  <a:pt x="5073733" y="2135188"/>
                </a:lnTo>
                <a:lnTo>
                  <a:pt x="5076510" y="2137569"/>
                </a:lnTo>
                <a:lnTo>
                  <a:pt x="5079685" y="2140745"/>
                </a:lnTo>
                <a:lnTo>
                  <a:pt x="5083255" y="2143126"/>
                </a:lnTo>
                <a:lnTo>
                  <a:pt x="5087224" y="2145109"/>
                </a:lnTo>
                <a:lnTo>
                  <a:pt x="5089606" y="2145903"/>
                </a:lnTo>
                <a:lnTo>
                  <a:pt x="5092781" y="2146300"/>
                </a:lnTo>
                <a:lnTo>
                  <a:pt x="5093177" y="2140745"/>
                </a:lnTo>
                <a:lnTo>
                  <a:pt x="5093573" y="2136378"/>
                </a:lnTo>
                <a:lnTo>
                  <a:pt x="5093177" y="2132807"/>
                </a:lnTo>
                <a:lnTo>
                  <a:pt x="5091986" y="2129234"/>
                </a:lnTo>
                <a:lnTo>
                  <a:pt x="5091193" y="2127252"/>
                </a:lnTo>
                <a:lnTo>
                  <a:pt x="5089208" y="2125266"/>
                </a:lnTo>
                <a:lnTo>
                  <a:pt x="5087224" y="2123677"/>
                </a:lnTo>
                <a:lnTo>
                  <a:pt x="5085241" y="2122090"/>
                </a:lnTo>
                <a:lnTo>
                  <a:pt x="5082462" y="2121693"/>
                </a:lnTo>
                <a:lnTo>
                  <a:pt x="5079685" y="2121298"/>
                </a:lnTo>
                <a:lnTo>
                  <a:pt x="5073733" y="2120106"/>
                </a:lnTo>
                <a:lnTo>
                  <a:pt x="5066987" y="2119708"/>
                </a:lnTo>
                <a:lnTo>
                  <a:pt x="5060638" y="2118122"/>
                </a:lnTo>
                <a:lnTo>
                  <a:pt x="5065002" y="2112565"/>
                </a:lnTo>
                <a:lnTo>
                  <a:pt x="5068573" y="2108201"/>
                </a:lnTo>
                <a:lnTo>
                  <a:pt x="5070161" y="2104231"/>
                </a:lnTo>
                <a:lnTo>
                  <a:pt x="5070558" y="2100261"/>
                </a:lnTo>
                <a:lnTo>
                  <a:pt x="5070161" y="2095500"/>
                </a:lnTo>
                <a:lnTo>
                  <a:pt x="5068972" y="2089947"/>
                </a:lnTo>
                <a:lnTo>
                  <a:pt x="5068573" y="2082406"/>
                </a:lnTo>
                <a:lnTo>
                  <a:pt x="5067781" y="2072874"/>
                </a:lnTo>
                <a:lnTo>
                  <a:pt x="5074923" y="2071292"/>
                </a:lnTo>
                <a:lnTo>
                  <a:pt x="5078098" y="2070100"/>
                </a:lnTo>
                <a:lnTo>
                  <a:pt x="5080479" y="2068910"/>
                </a:lnTo>
                <a:lnTo>
                  <a:pt x="5082462" y="2067321"/>
                </a:lnTo>
                <a:lnTo>
                  <a:pt x="5084844" y="2066132"/>
                </a:lnTo>
                <a:lnTo>
                  <a:pt x="5086034" y="2064543"/>
                </a:lnTo>
                <a:lnTo>
                  <a:pt x="5087224" y="2062561"/>
                </a:lnTo>
                <a:lnTo>
                  <a:pt x="5089208" y="2058988"/>
                </a:lnTo>
                <a:lnTo>
                  <a:pt x="5090003" y="2055019"/>
                </a:lnTo>
                <a:lnTo>
                  <a:pt x="5090003" y="2050257"/>
                </a:lnTo>
                <a:lnTo>
                  <a:pt x="5090797" y="2045893"/>
                </a:lnTo>
                <a:lnTo>
                  <a:pt x="5090003" y="2036367"/>
                </a:lnTo>
                <a:lnTo>
                  <a:pt x="5090797" y="2031208"/>
                </a:lnTo>
                <a:lnTo>
                  <a:pt x="5091589" y="2026841"/>
                </a:lnTo>
                <a:lnTo>
                  <a:pt x="5093573" y="2022475"/>
                </a:lnTo>
                <a:lnTo>
                  <a:pt x="5096747" y="2017713"/>
                </a:lnTo>
                <a:lnTo>
                  <a:pt x="5098733" y="2015726"/>
                </a:lnTo>
                <a:lnTo>
                  <a:pt x="5101113" y="2014140"/>
                </a:lnTo>
                <a:lnTo>
                  <a:pt x="5103892" y="2012155"/>
                </a:lnTo>
                <a:lnTo>
                  <a:pt x="5106669" y="2010569"/>
                </a:lnTo>
                <a:lnTo>
                  <a:pt x="5106273" y="2009375"/>
                </a:lnTo>
                <a:lnTo>
                  <a:pt x="5104684" y="2007793"/>
                </a:lnTo>
                <a:lnTo>
                  <a:pt x="5102304" y="2005411"/>
                </a:lnTo>
                <a:lnTo>
                  <a:pt x="5099526" y="2002630"/>
                </a:lnTo>
                <a:lnTo>
                  <a:pt x="5098733" y="2001043"/>
                </a:lnTo>
                <a:lnTo>
                  <a:pt x="5098733" y="1999059"/>
                </a:lnTo>
                <a:lnTo>
                  <a:pt x="5094368" y="1999059"/>
                </a:lnTo>
                <a:lnTo>
                  <a:pt x="5090003" y="1999059"/>
                </a:lnTo>
                <a:lnTo>
                  <a:pt x="5087224" y="1999852"/>
                </a:lnTo>
                <a:lnTo>
                  <a:pt x="5084050" y="2000649"/>
                </a:lnTo>
                <a:lnTo>
                  <a:pt x="5082064" y="2001838"/>
                </a:lnTo>
                <a:lnTo>
                  <a:pt x="5080082" y="2003029"/>
                </a:lnTo>
                <a:lnTo>
                  <a:pt x="5078098" y="2004614"/>
                </a:lnTo>
                <a:lnTo>
                  <a:pt x="5076510" y="2006600"/>
                </a:lnTo>
                <a:lnTo>
                  <a:pt x="5074527" y="2010173"/>
                </a:lnTo>
                <a:lnTo>
                  <a:pt x="5072146" y="2014933"/>
                </a:lnTo>
                <a:lnTo>
                  <a:pt x="5070161" y="2018904"/>
                </a:lnTo>
                <a:lnTo>
                  <a:pt x="5066987" y="2022475"/>
                </a:lnTo>
                <a:lnTo>
                  <a:pt x="5068573" y="2013345"/>
                </a:lnTo>
                <a:lnTo>
                  <a:pt x="5070161" y="2003029"/>
                </a:lnTo>
                <a:lnTo>
                  <a:pt x="5072543" y="1981595"/>
                </a:lnTo>
                <a:lnTo>
                  <a:pt x="5074923" y="1958181"/>
                </a:lnTo>
                <a:lnTo>
                  <a:pt x="5077305" y="1945877"/>
                </a:lnTo>
                <a:lnTo>
                  <a:pt x="5078493" y="1933971"/>
                </a:lnTo>
                <a:lnTo>
                  <a:pt x="5081272" y="1921273"/>
                </a:lnTo>
                <a:lnTo>
                  <a:pt x="5084050" y="1909365"/>
                </a:lnTo>
                <a:lnTo>
                  <a:pt x="5087621" y="1897855"/>
                </a:lnTo>
                <a:lnTo>
                  <a:pt x="5091986" y="1886347"/>
                </a:lnTo>
                <a:lnTo>
                  <a:pt x="5097542" y="1875236"/>
                </a:lnTo>
                <a:lnTo>
                  <a:pt x="5100717" y="1870076"/>
                </a:lnTo>
                <a:lnTo>
                  <a:pt x="5104287" y="1864521"/>
                </a:lnTo>
                <a:lnTo>
                  <a:pt x="5107858" y="1860155"/>
                </a:lnTo>
                <a:lnTo>
                  <a:pt x="5111828" y="1854997"/>
                </a:lnTo>
                <a:lnTo>
                  <a:pt x="5115796" y="1850629"/>
                </a:lnTo>
                <a:lnTo>
                  <a:pt x="5120162" y="1846664"/>
                </a:lnTo>
                <a:lnTo>
                  <a:pt x="5119365" y="1844678"/>
                </a:lnTo>
                <a:lnTo>
                  <a:pt x="5117780" y="1842693"/>
                </a:lnTo>
                <a:lnTo>
                  <a:pt x="5114208" y="1839518"/>
                </a:lnTo>
                <a:lnTo>
                  <a:pt x="5109843" y="1837136"/>
                </a:lnTo>
                <a:lnTo>
                  <a:pt x="5105081" y="1834756"/>
                </a:lnTo>
                <a:lnTo>
                  <a:pt x="5100318" y="1832768"/>
                </a:lnTo>
                <a:lnTo>
                  <a:pt x="5095557" y="1829988"/>
                </a:lnTo>
                <a:lnTo>
                  <a:pt x="5091193" y="1827610"/>
                </a:lnTo>
                <a:lnTo>
                  <a:pt x="5088018" y="1824039"/>
                </a:lnTo>
                <a:lnTo>
                  <a:pt x="5095160" y="1822053"/>
                </a:lnTo>
                <a:lnTo>
                  <a:pt x="5098337" y="1820862"/>
                </a:lnTo>
                <a:lnTo>
                  <a:pt x="5100717" y="1819673"/>
                </a:lnTo>
                <a:lnTo>
                  <a:pt x="5102699" y="1818480"/>
                </a:lnTo>
                <a:lnTo>
                  <a:pt x="5104287" y="1816897"/>
                </a:lnTo>
                <a:lnTo>
                  <a:pt x="5105081" y="1815702"/>
                </a:lnTo>
                <a:lnTo>
                  <a:pt x="5106273" y="1813324"/>
                </a:lnTo>
                <a:lnTo>
                  <a:pt x="5107066" y="1810147"/>
                </a:lnTo>
                <a:lnTo>
                  <a:pt x="5106669" y="1806577"/>
                </a:lnTo>
                <a:lnTo>
                  <a:pt x="5105876" y="1803006"/>
                </a:lnTo>
                <a:lnTo>
                  <a:pt x="5104684" y="1799433"/>
                </a:lnTo>
                <a:lnTo>
                  <a:pt x="5101510" y="1793481"/>
                </a:lnTo>
                <a:lnTo>
                  <a:pt x="5100717" y="1791498"/>
                </a:lnTo>
                <a:lnTo>
                  <a:pt x="5100717" y="1789514"/>
                </a:lnTo>
                <a:lnTo>
                  <a:pt x="5100717" y="1789116"/>
                </a:lnTo>
                <a:lnTo>
                  <a:pt x="5101113" y="1788323"/>
                </a:lnTo>
                <a:lnTo>
                  <a:pt x="5103097" y="1787925"/>
                </a:lnTo>
                <a:lnTo>
                  <a:pt x="5106273" y="1788323"/>
                </a:lnTo>
                <a:lnTo>
                  <a:pt x="5111828" y="1789912"/>
                </a:lnTo>
                <a:lnTo>
                  <a:pt x="5106669" y="1782766"/>
                </a:lnTo>
                <a:lnTo>
                  <a:pt x="5102699" y="1775220"/>
                </a:lnTo>
                <a:lnTo>
                  <a:pt x="5098733" y="1767682"/>
                </a:lnTo>
                <a:lnTo>
                  <a:pt x="5094368" y="1760934"/>
                </a:lnTo>
                <a:lnTo>
                  <a:pt x="5088813" y="1753792"/>
                </a:lnTo>
                <a:lnTo>
                  <a:pt x="5085637" y="1750219"/>
                </a:lnTo>
                <a:lnTo>
                  <a:pt x="5082064" y="1746648"/>
                </a:lnTo>
                <a:lnTo>
                  <a:pt x="5078098" y="1743075"/>
                </a:lnTo>
                <a:lnTo>
                  <a:pt x="5073733" y="1740297"/>
                </a:lnTo>
                <a:lnTo>
                  <a:pt x="5068573" y="1736726"/>
                </a:lnTo>
                <a:lnTo>
                  <a:pt x="5062622" y="1733555"/>
                </a:lnTo>
                <a:lnTo>
                  <a:pt x="5062225" y="1728789"/>
                </a:lnTo>
                <a:lnTo>
                  <a:pt x="5062622" y="1725614"/>
                </a:lnTo>
                <a:lnTo>
                  <a:pt x="5063019" y="1724820"/>
                </a:lnTo>
                <a:lnTo>
                  <a:pt x="5063417" y="1723629"/>
                </a:lnTo>
                <a:lnTo>
                  <a:pt x="5064209" y="1723230"/>
                </a:lnTo>
                <a:lnTo>
                  <a:pt x="5065002" y="1723230"/>
                </a:lnTo>
                <a:lnTo>
                  <a:pt x="5066987" y="1723629"/>
                </a:lnTo>
                <a:lnTo>
                  <a:pt x="5069764" y="1724820"/>
                </a:lnTo>
                <a:lnTo>
                  <a:pt x="5074527" y="1727994"/>
                </a:lnTo>
                <a:lnTo>
                  <a:pt x="5079685" y="1731171"/>
                </a:lnTo>
                <a:lnTo>
                  <a:pt x="5082064" y="1732758"/>
                </a:lnTo>
                <a:lnTo>
                  <a:pt x="5084050" y="1732758"/>
                </a:lnTo>
                <a:lnTo>
                  <a:pt x="5085241" y="1732758"/>
                </a:lnTo>
                <a:lnTo>
                  <a:pt x="5085637" y="1732360"/>
                </a:lnTo>
                <a:lnTo>
                  <a:pt x="5086034" y="1731568"/>
                </a:lnTo>
                <a:lnTo>
                  <a:pt x="5086827" y="1730775"/>
                </a:lnTo>
                <a:lnTo>
                  <a:pt x="5087224" y="1727204"/>
                </a:lnTo>
                <a:lnTo>
                  <a:pt x="5086827" y="1722043"/>
                </a:lnTo>
                <a:lnTo>
                  <a:pt x="5089606" y="1722043"/>
                </a:lnTo>
                <a:lnTo>
                  <a:pt x="5091589" y="1723230"/>
                </a:lnTo>
                <a:lnTo>
                  <a:pt x="5093177" y="1723629"/>
                </a:lnTo>
                <a:lnTo>
                  <a:pt x="5094763" y="1725216"/>
                </a:lnTo>
                <a:lnTo>
                  <a:pt x="5095160" y="1726803"/>
                </a:lnTo>
                <a:lnTo>
                  <a:pt x="5095557" y="1728789"/>
                </a:lnTo>
                <a:lnTo>
                  <a:pt x="5095557" y="1733153"/>
                </a:lnTo>
                <a:lnTo>
                  <a:pt x="5094368" y="1742679"/>
                </a:lnTo>
                <a:lnTo>
                  <a:pt x="5094368" y="1746648"/>
                </a:lnTo>
                <a:lnTo>
                  <a:pt x="5094368" y="1748630"/>
                </a:lnTo>
                <a:lnTo>
                  <a:pt x="5094763" y="1750619"/>
                </a:lnTo>
                <a:lnTo>
                  <a:pt x="5100717" y="1745852"/>
                </a:lnTo>
                <a:lnTo>
                  <a:pt x="5106273" y="1741091"/>
                </a:lnTo>
                <a:lnTo>
                  <a:pt x="5110636" y="1736331"/>
                </a:lnTo>
                <a:lnTo>
                  <a:pt x="5114605" y="1731171"/>
                </a:lnTo>
                <a:lnTo>
                  <a:pt x="5117780" y="1725614"/>
                </a:lnTo>
                <a:lnTo>
                  <a:pt x="5120162" y="1720850"/>
                </a:lnTo>
                <a:lnTo>
                  <a:pt x="5122144" y="1715294"/>
                </a:lnTo>
                <a:lnTo>
                  <a:pt x="5123732" y="1709737"/>
                </a:lnTo>
                <a:lnTo>
                  <a:pt x="5124129" y="1703786"/>
                </a:lnTo>
                <a:lnTo>
                  <a:pt x="5124129" y="1697433"/>
                </a:lnTo>
                <a:lnTo>
                  <a:pt x="5123336" y="1691083"/>
                </a:lnTo>
                <a:lnTo>
                  <a:pt x="5122144" y="1684338"/>
                </a:lnTo>
                <a:lnTo>
                  <a:pt x="5119763" y="1677588"/>
                </a:lnTo>
                <a:lnTo>
                  <a:pt x="5117382" y="1670048"/>
                </a:lnTo>
                <a:lnTo>
                  <a:pt x="5113810" y="1662509"/>
                </a:lnTo>
                <a:lnTo>
                  <a:pt x="5109843" y="1654575"/>
                </a:lnTo>
                <a:lnTo>
                  <a:pt x="5105876" y="1655762"/>
                </a:lnTo>
                <a:lnTo>
                  <a:pt x="5102699" y="1657747"/>
                </a:lnTo>
                <a:lnTo>
                  <a:pt x="5099526" y="1660524"/>
                </a:lnTo>
                <a:lnTo>
                  <a:pt x="5097542" y="1662904"/>
                </a:lnTo>
                <a:lnTo>
                  <a:pt x="5095557" y="1665286"/>
                </a:lnTo>
                <a:lnTo>
                  <a:pt x="5093573" y="1668464"/>
                </a:lnTo>
                <a:lnTo>
                  <a:pt x="5090797" y="1674812"/>
                </a:lnTo>
                <a:lnTo>
                  <a:pt x="5085637" y="1687911"/>
                </a:lnTo>
                <a:lnTo>
                  <a:pt x="5082064" y="1693862"/>
                </a:lnTo>
                <a:lnTo>
                  <a:pt x="5080479" y="1697038"/>
                </a:lnTo>
                <a:lnTo>
                  <a:pt x="5078098" y="1699421"/>
                </a:lnTo>
                <a:lnTo>
                  <a:pt x="5074129" y="1699421"/>
                </a:lnTo>
                <a:lnTo>
                  <a:pt x="5070558" y="1698628"/>
                </a:lnTo>
                <a:lnTo>
                  <a:pt x="5067781" y="1697433"/>
                </a:lnTo>
                <a:lnTo>
                  <a:pt x="5065002" y="1696640"/>
                </a:lnTo>
                <a:lnTo>
                  <a:pt x="5060638" y="1693071"/>
                </a:lnTo>
                <a:lnTo>
                  <a:pt x="5056671" y="1689498"/>
                </a:lnTo>
                <a:lnTo>
                  <a:pt x="5052702" y="1685925"/>
                </a:lnTo>
                <a:lnTo>
                  <a:pt x="5049924" y="1684338"/>
                </a:lnTo>
                <a:lnTo>
                  <a:pt x="5047147" y="1683543"/>
                </a:lnTo>
                <a:lnTo>
                  <a:pt x="5043574" y="1682354"/>
                </a:lnTo>
                <a:lnTo>
                  <a:pt x="5039608" y="1682354"/>
                </a:lnTo>
                <a:lnTo>
                  <a:pt x="5034846" y="1682354"/>
                </a:lnTo>
                <a:lnTo>
                  <a:pt x="5030084" y="1683147"/>
                </a:lnTo>
                <a:lnTo>
                  <a:pt x="5032067" y="1674812"/>
                </a:lnTo>
                <a:lnTo>
                  <a:pt x="5032464" y="1668464"/>
                </a:lnTo>
                <a:lnTo>
                  <a:pt x="5032067" y="1663302"/>
                </a:lnTo>
                <a:lnTo>
                  <a:pt x="5030481" y="1659335"/>
                </a:lnTo>
                <a:lnTo>
                  <a:pt x="5028496" y="1655762"/>
                </a:lnTo>
                <a:lnTo>
                  <a:pt x="5026114" y="1653379"/>
                </a:lnTo>
                <a:lnTo>
                  <a:pt x="5022940" y="1651398"/>
                </a:lnTo>
                <a:lnTo>
                  <a:pt x="5019767" y="1649809"/>
                </a:lnTo>
                <a:lnTo>
                  <a:pt x="5013814" y="1647431"/>
                </a:lnTo>
                <a:lnTo>
                  <a:pt x="5011830" y="1645839"/>
                </a:lnTo>
                <a:lnTo>
                  <a:pt x="5009847" y="1644252"/>
                </a:lnTo>
                <a:lnTo>
                  <a:pt x="5009055" y="1642266"/>
                </a:lnTo>
                <a:lnTo>
                  <a:pt x="5009055" y="1639888"/>
                </a:lnTo>
                <a:lnTo>
                  <a:pt x="5010242" y="1636315"/>
                </a:lnTo>
                <a:lnTo>
                  <a:pt x="5013021" y="1632344"/>
                </a:lnTo>
                <a:lnTo>
                  <a:pt x="5009449" y="1633935"/>
                </a:lnTo>
                <a:lnTo>
                  <a:pt x="5006276" y="1635919"/>
                </a:lnTo>
                <a:lnTo>
                  <a:pt x="5003894" y="1638299"/>
                </a:lnTo>
                <a:lnTo>
                  <a:pt x="5001513" y="1640683"/>
                </a:lnTo>
                <a:lnTo>
                  <a:pt x="4999926" y="1643858"/>
                </a:lnTo>
                <a:lnTo>
                  <a:pt x="4998734" y="1647431"/>
                </a:lnTo>
                <a:lnTo>
                  <a:pt x="4997942" y="1651004"/>
                </a:lnTo>
                <a:lnTo>
                  <a:pt x="4997149" y="1654971"/>
                </a:lnTo>
                <a:lnTo>
                  <a:pt x="4993179" y="1652587"/>
                </a:lnTo>
                <a:lnTo>
                  <a:pt x="4990402" y="1649413"/>
                </a:lnTo>
                <a:lnTo>
                  <a:pt x="4987624" y="1645839"/>
                </a:lnTo>
                <a:lnTo>
                  <a:pt x="4985640" y="1641872"/>
                </a:lnTo>
                <a:lnTo>
                  <a:pt x="4983658" y="1637905"/>
                </a:lnTo>
                <a:lnTo>
                  <a:pt x="4982862" y="1633143"/>
                </a:lnTo>
                <a:lnTo>
                  <a:pt x="4981673" y="1628777"/>
                </a:lnTo>
                <a:lnTo>
                  <a:pt x="4981277" y="1623617"/>
                </a:lnTo>
                <a:lnTo>
                  <a:pt x="4980086" y="1613296"/>
                </a:lnTo>
                <a:lnTo>
                  <a:pt x="4980086" y="1602585"/>
                </a:lnTo>
                <a:lnTo>
                  <a:pt x="4980086" y="1592263"/>
                </a:lnTo>
                <a:lnTo>
                  <a:pt x="4980086" y="1581546"/>
                </a:lnTo>
                <a:lnTo>
                  <a:pt x="4972149" y="1581946"/>
                </a:lnTo>
                <a:lnTo>
                  <a:pt x="4966595" y="1583133"/>
                </a:lnTo>
                <a:lnTo>
                  <a:pt x="4962625" y="1584722"/>
                </a:lnTo>
                <a:lnTo>
                  <a:pt x="4961833" y="1585519"/>
                </a:lnTo>
                <a:lnTo>
                  <a:pt x="4960642" y="1586706"/>
                </a:lnTo>
                <a:lnTo>
                  <a:pt x="4960244" y="1587498"/>
                </a:lnTo>
                <a:lnTo>
                  <a:pt x="4960244" y="1588692"/>
                </a:lnTo>
                <a:lnTo>
                  <a:pt x="4960642" y="1591071"/>
                </a:lnTo>
                <a:lnTo>
                  <a:pt x="4962230" y="1593850"/>
                </a:lnTo>
                <a:lnTo>
                  <a:pt x="4964213" y="1596628"/>
                </a:lnTo>
                <a:lnTo>
                  <a:pt x="4969769" y="1604168"/>
                </a:lnTo>
                <a:lnTo>
                  <a:pt x="4972149" y="1607739"/>
                </a:lnTo>
                <a:lnTo>
                  <a:pt x="4974133" y="1612103"/>
                </a:lnTo>
                <a:lnTo>
                  <a:pt x="4975722" y="1616869"/>
                </a:lnTo>
                <a:lnTo>
                  <a:pt x="4975722" y="1621629"/>
                </a:lnTo>
                <a:lnTo>
                  <a:pt x="4975722" y="1624407"/>
                </a:lnTo>
                <a:lnTo>
                  <a:pt x="4975324" y="1626791"/>
                </a:lnTo>
                <a:lnTo>
                  <a:pt x="4974133" y="1629173"/>
                </a:lnTo>
                <a:lnTo>
                  <a:pt x="4973341" y="1632344"/>
                </a:lnTo>
                <a:lnTo>
                  <a:pt x="4969371" y="1631155"/>
                </a:lnTo>
                <a:lnTo>
                  <a:pt x="4966197" y="1629964"/>
                </a:lnTo>
                <a:lnTo>
                  <a:pt x="4961039" y="1626393"/>
                </a:lnTo>
                <a:lnTo>
                  <a:pt x="4958659" y="1624805"/>
                </a:lnTo>
                <a:lnTo>
                  <a:pt x="4956277" y="1623220"/>
                </a:lnTo>
                <a:lnTo>
                  <a:pt x="4952706" y="1621629"/>
                </a:lnTo>
                <a:lnTo>
                  <a:pt x="4948736" y="1621235"/>
                </a:lnTo>
                <a:lnTo>
                  <a:pt x="4938816" y="1642266"/>
                </a:lnTo>
                <a:lnTo>
                  <a:pt x="4928104" y="1662113"/>
                </a:lnTo>
                <a:lnTo>
                  <a:pt x="4906676" y="1698628"/>
                </a:lnTo>
                <a:lnTo>
                  <a:pt x="4896360" y="1716489"/>
                </a:lnTo>
                <a:lnTo>
                  <a:pt x="4886836" y="1734742"/>
                </a:lnTo>
                <a:lnTo>
                  <a:pt x="4882866" y="1744264"/>
                </a:lnTo>
                <a:lnTo>
                  <a:pt x="4878501" y="1753792"/>
                </a:lnTo>
                <a:lnTo>
                  <a:pt x="4874535" y="1763710"/>
                </a:lnTo>
                <a:lnTo>
                  <a:pt x="4870964" y="1774031"/>
                </a:lnTo>
                <a:lnTo>
                  <a:pt x="4880485" y="1776811"/>
                </a:lnTo>
                <a:lnTo>
                  <a:pt x="4884057" y="1778399"/>
                </a:lnTo>
                <a:lnTo>
                  <a:pt x="4886438" y="1779984"/>
                </a:lnTo>
                <a:lnTo>
                  <a:pt x="4888421" y="1781572"/>
                </a:lnTo>
                <a:lnTo>
                  <a:pt x="4890010" y="1783557"/>
                </a:lnTo>
                <a:lnTo>
                  <a:pt x="4890803" y="1784750"/>
                </a:lnTo>
                <a:lnTo>
                  <a:pt x="4890803" y="1786339"/>
                </a:lnTo>
                <a:lnTo>
                  <a:pt x="4890803" y="1788323"/>
                </a:lnTo>
                <a:lnTo>
                  <a:pt x="4890010" y="1790307"/>
                </a:lnTo>
                <a:lnTo>
                  <a:pt x="4887629" y="1793880"/>
                </a:lnTo>
                <a:lnTo>
                  <a:pt x="4883264" y="1798640"/>
                </a:lnTo>
                <a:lnTo>
                  <a:pt x="4878501" y="1802609"/>
                </a:lnTo>
                <a:lnTo>
                  <a:pt x="4866202" y="1812131"/>
                </a:lnTo>
                <a:lnTo>
                  <a:pt x="4860249" y="1817688"/>
                </a:lnTo>
                <a:lnTo>
                  <a:pt x="4854296" y="1823244"/>
                </a:lnTo>
                <a:lnTo>
                  <a:pt x="4848741" y="1828403"/>
                </a:lnTo>
                <a:lnTo>
                  <a:pt x="4844375" y="1834756"/>
                </a:lnTo>
                <a:lnTo>
                  <a:pt x="4842788" y="1837534"/>
                </a:lnTo>
                <a:lnTo>
                  <a:pt x="4841203" y="1841105"/>
                </a:lnTo>
                <a:lnTo>
                  <a:pt x="4840407" y="1844278"/>
                </a:lnTo>
                <a:lnTo>
                  <a:pt x="4839614" y="1847455"/>
                </a:lnTo>
                <a:lnTo>
                  <a:pt x="4838821" y="1840707"/>
                </a:lnTo>
                <a:lnTo>
                  <a:pt x="4837630" y="1833563"/>
                </a:lnTo>
                <a:lnTo>
                  <a:pt x="4835648" y="1826025"/>
                </a:lnTo>
                <a:lnTo>
                  <a:pt x="4834059" y="1822454"/>
                </a:lnTo>
                <a:lnTo>
                  <a:pt x="4832869" y="1818879"/>
                </a:lnTo>
                <a:lnTo>
                  <a:pt x="4830885" y="1816102"/>
                </a:lnTo>
                <a:lnTo>
                  <a:pt x="4828106" y="1813324"/>
                </a:lnTo>
                <a:lnTo>
                  <a:pt x="4825329" y="1810942"/>
                </a:lnTo>
                <a:lnTo>
                  <a:pt x="4821360" y="1809355"/>
                </a:lnTo>
                <a:lnTo>
                  <a:pt x="4816996" y="1808166"/>
                </a:lnTo>
                <a:lnTo>
                  <a:pt x="4812234" y="1807373"/>
                </a:lnTo>
                <a:lnTo>
                  <a:pt x="4806679" y="1807373"/>
                </a:lnTo>
                <a:lnTo>
                  <a:pt x="4800726" y="1808166"/>
                </a:lnTo>
                <a:lnTo>
                  <a:pt x="4799140" y="1807373"/>
                </a:lnTo>
                <a:lnTo>
                  <a:pt x="4798743" y="1804593"/>
                </a:lnTo>
                <a:lnTo>
                  <a:pt x="4798743" y="1801818"/>
                </a:lnTo>
                <a:lnTo>
                  <a:pt x="4799140" y="1799833"/>
                </a:lnTo>
                <a:lnTo>
                  <a:pt x="4799933" y="1798640"/>
                </a:lnTo>
                <a:lnTo>
                  <a:pt x="4801521" y="1797054"/>
                </a:lnTo>
                <a:lnTo>
                  <a:pt x="4803504" y="1795860"/>
                </a:lnTo>
                <a:lnTo>
                  <a:pt x="4807473" y="1793880"/>
                </a:lnTo>
                <a:lnTo>
                  <a:pt x="4812631" y="1793087"/>
                </a:lnTo>
                <a:lnTo>
                  <a:pt x="4816996" y="1791103"/>
                </a:lnTo>
                <a:lnTo>
                  <a:pt x="4819378" y="1789912"/>
                </a:lnTo>
                <a:lnTo>
                  <a:pt x="4820567" y="1789116"/>
                </a:lnTo>
                <a:lnTo>
                  <a:pt x="4822154" y="1787530"/>
                </a:lnTo>
                <a:lnTo>
                  <a:pt x="4823344" y="1785545"/>
                </a:lnTo>
                <a:lnTo>
                  <a:pt x="4818584" y="1784750"/>
                </a:lnTo>
                <a:lnTo>
                  <a:pt x="4814615" y="1784350"/>
                </a:lnTo>
                <a:lnTo>
                  <a:pt x="4811044" y="1784750"/>
                </a:lnTo>
                <a:lnTo>
                  <a:pt x="4808268" y="1784750"/>
                </a:lnTo>
                <a:lnTo>
                  <a:pt x="4805489" y="1785941"/>
                </a:lnTo>
                <a:lnTo>
                  <a:pt x="4803504" y="1786734"/>
                </a:lnTo>
                <a:lnTo>
                  <a:pt x="4801521" y="1787925"/>
                </a:lnTo>
                <a:lnTo>
                  <a:pt x="4799933" y="1789514"/>
                </a:lnTo>
                <a:lnTo>
                  <a:pt x="4797553" y="1792291"/>
                </a:lnTo>
                <a:lnTo>
                  <a:pt x="4795568" y="1795860"/>
                </a:lnTo>
                <a:lnTo>
                  <a:pt x="4793586" y="1799433"/>
                </a:lnTo>
                <a:lnTo>
                  <a:pt x="4791204" y="1802609"/>
                </a:lnTo>
                <a:lnTo>
                  <a:pt x="4799140" y="1807373"/>
                </a:lnTo>
                <a:lnTo>
                  <a:pt x="4799536" y="1808562"/>
                </a:lnTo>
                <a:lnTo>
                  <a:pt x="4800726" y="1808166"/>
                </a:lnTo>
                <a:lnTo>
                  <a:pt x="4804696" y="1811338"/>
                </a:lnTo>
                <a:lnTo>
                  <a:pt x="4808663" y="1814913"/>
                </a:lnTo>
                <a:lnTo>
                  <a:pt x="4811044" y="1818086"/>
                </a:lnTo>
                <a:lnTo>
                  <a:pt x="4813028" y="1821657"/>
                </a:lnTo>
                <a:lnTo>
                  <a:pt x="4814615" y="1824436"/>
                </a:lnTo>
                <a:lnTo>
                  <a:pt x="4815806" y="1828008"/>
                </a:lnTo>
                <a:lnTo>
                  <a:pt x="4815806" y="1831185"/>
                </a:lnTo>
                <a:lnTo>
                  <a:pt x="4815806" y="1834756"/>
                </a:lnTo>
                <a:lnTo>
                  <a:pt x="4815013" y="1837534"/>
                </a:lnTo>
                <a:lnTo>
                  <a:pt x="4814220" y="1841105"/>
                </a:lnTo>
                <a:lnTo>
                  <a:pt x="4812234" y="1847455"/>
                </a:lnTo>
                <a:lnTo>
                  <a:pt x="4809853" y="1854597"/>
                </a:lnTo>
                <a:lnTo>
                  <a:pt x="4807632" y="1859995"/>
                </a:lnTo>
                <a:lnTo>
                  <a:pt x="4807473" y="1860155"/>
                </a:lnTo>
                <a:lnTo>
                  <a:pt x="4807077" y="1861344"/>
                </a:lnTo>
                <a:lnTo>
                  <a:pt x="4807632" y="1859995"/>
                </a:lnTo>
                <a:lnTo>
                  <a:pt x="4808268" y="1859359"/>
                </a:lnTo>
                <a:lnTo>
                  <a:pt x="4811044" y="1860550"/>
                </a:lnTo>
                <a:lnTo>
                  <a:pt x="4814220" y="1862141"/>
                </a:lnTo>
                <a:lnTo>
                  <a:pt x="4817789" y="1863330"/>
                </a:lnTo>
                <a:lnTo>
                  <a:pt x="4821759" y="1863728"/>
                </a:lnTo>
                <a:lnTo>
                  <a:pt x="4830091" y="1864521"/>
                </a:lnTo>
                <a:lnTo>
                  <a:pt x="4840407" y="1864521"/>
                </a:lnTo>
                <a:lnTo>
                  <a:pt x="4840407" y="1870870"/>
                </a:lnTo>
                <a:lnTo>
                  <a:pt x="4839614" y="1875632"/>
                </a:lnTo>
                <a:lnTo>
                  <a:pt x="4838821" y="1879604"/>
                </a:lnTo>
                <a:lnTo>
                  <a:pt x="4837233" y="1883965"/>
                </a:lnTo>
                <a:lnTo>
                  <a:pt x="4835250" y="1886746"/>
                </a:lnTo>
                <a:lnTo>
                  <a:pt x="4832869" y="1888727"/>
                </a:lnTo>
                <a:lnTo>
                  <a:pt x="4829694" y="1890713"/>
                </a:lnTo>
                <a:lnTo>
                  <a:pt x="4826916" y="1892300"/>
                </a:lnTo>
                <a:lnTo>
                  <a:pt x="4823344" y="1893890"/>
                </a:lnTo>
                <a:lnTo>
                  <a:pt x="4819775" y="1894680"/>
                </a:lnTo>
                <a:lnTo>
                  <a:pt x="4811044" y="1896270"/>
                </a:lnTo>
                <a:lnTo>
                  <a:pt x="4802315" y="1897460"/>
                </a:lnTo>
                <a:lnTo>
                  <a:pt x="4792790" y="1898650"/>
                </a:lnTo>
                <a:lnTo>
                  <a:pt x="4796760" y="1905397"/>
                </a:lnTo>
                <a:lnTo>
                  <a:pt x="4799933" y="1911350"/>
                </a:lnTo>
                <a:lnTo>
                  <a:pt x="4803107" y="1917303"/>
                </a:lnTo>
                <a:lnTo>
                  <a:pt x="4805091" y="1922860"/>
                </a:lnTo>
                <a:lnTo>
                  <a:pt x="4807077" y="1928813"/>
                </a:lnTo>
                <a:lnTo>
                  <a:pt x="4808268" y="1934368"/>
                </a:lnTo>
                <a:lnTo>
                  <a:pt x="4809060" y="1939528"/>
                </a:lnTo>
                <a:lnTo>
                  <a:pt x="4809060" y="1945480"/>
                </a:lnTo>
                <a:lnTo>
                  <a:pt x="4809060" y="1951039"/>
                </a:lnTo>
                <a:lnTo>
                  <a:pt x="4809060" y="1956990"/>
                </a:lnTo>
                <a:lnTo>
                  <a:pt x="4807473" y="1969693"/>
                </a:lnTo>
                <a:lnTo>
                  <a:pt x="4802315" y="2000649"/>
                </a:lnTo>
                <a:lnTo>
                  <a:pt x="4803107" y="2003029"/>
                </a:lnTo>
                <a:lnTo>
                  <a:pt x="4804696" y="2005411"/>
                </a:lnTo>
                <a:lnTo>
                  <a:pt x="4806281" y="2006203"/>
                </a:lnTo>
                <a:lnTo>
                  <a:pt x="4807473" y="2006600"/>
                </a:lnTo>
                <a:lnTo>
                  <a:pt x="4809060" y="2006600"/>
                </a:lnTo>
                <a:lnTo>
                  <a:pt x="4810649" y="2006600"/>
                </a:lnTo>
                <a:lnTo>
                  <a:pt x="4814615" y="2004614"/>
                </a:lnTo>
                <a:lnTo>
                  <a:pt x="4819378" y="2002630"/>
                </a:lnTo>
                <a:lnTo>
                  <a:pt x="4823742" y="2000649"/>
                </a:lnTo>
                <a:lnTo>
                  <a:pt x="4826123" y="1999852"/>
                </a:lnTo>
                <a:lnTo>
                  <a:pt x="4828902" y="1999852"/>
                </a:lnTo>
                <a:lnTo>
                  <a:pt x="4831280" y="1999852"/>
                </a:lnTo>
                <a:lnTo>
                  <a:pt x="4834059" y="2000251"/>
                </a:lnTo>
                <a:lnTo>
                  <a:pt x="4832073" y="2002630"/>
                </a:lnTo>
                <a:lnTo>
                  <a:pt x="4830885" y="2005804"/>
                </a:lnTo>
                <a:lnTo>
                  <a:pt x="4827709" y="2011362"/>
                </a:lnTo>
                <a:lnTo>
                  <a:pt x="4825329" y="2017317"/>
                </a:lnTo>
                <a:lnTo>
                  <a:pt x="4822154" y="2022870"/>
                </a:lnTo>
                <a:lnTo>
                  <a:pt x="4820170" y="2025252"/>
                </a:lnTo>
                <a:lnTo>
                  <a:pt x="4818187" y="2027635"/>
                </a:lnTo>
                <a:lnTo>
                  <a:pt x="4815806" y="2030016"/>
                </a:lnTo>
                <a:lnTo>
                  <a:pt x="4812631" y="2031208"/>
                </a:lnTo>
                <a:lnTo>
                  <a:pt x="4809060" y="2032794"/>
                </a:lnTo>
                <a:lnTo>
                  <a:pt x="4805091" y="2033985"/>
                </a:lnTo>
                <a:lnTo>
                  <a:pt x="4799933" y="2034380"/>
                </a:lnTo>
                <a:lnTo>
                  <a:pt x="4794774" y="2034380"/>
                </a:lnTo>
                <a:lnTo>
                  <a:pt x="4793980" y="2037160"/>
                </a:lnTo>
                <a:lnTo>
                  <a:pt x="4793586" y="2040334"/>
                </a:lnTo>
                <a:lnTo>
                  <a:pt x="4793980" y="2042320"/>
                </a:lnTo>
                <a:lnTo>
                  <a:pt x="4794774" y="2044700"/>
                </a:lnTo>
                <a:lnTo>
                  <a:pt x="4796760" y="2048271"/>
                </a:lnTo>
                <a:lnTo>
                  <a:pt x="4799140" y="2051444"/>
                </a:lnTo>
                <a:lnTo>
                  <a:pt x="4801521" y="2054226"/>
                </a:lnTo>
                <a:lnTo>
                  <a:pt x="4803504" y="2058588"/>
                </a:lnTo>
                <a:lnTo>
                  <a:pt x="4804298" y="2060575"/>
                </a:lnTo>
                <a:lnTo>
                  <a:pt x="4804298" y="2062956"/>
                </a:lnTo>
                <a:lnTo>
                  <a:pt x="4804298" y="2065337"/>
                </a:lnTo>
                <a:lnTo>
                  <a:pt x="4803107" y="2068514"/>
                </a:lnTo>
                <a:lnTo>
                  <a:pt x="4807077" y="2066924"/>
                </a:lnTo>
                <a:lnTo>
                  <a:pt x="4811044" y="2065337"/>
                </a:lnTo>
                <a:lnTo>
                  <a:pt x="4814615" y="2064146"/>
                </a:lnTo>
                <a:lnTo>
                  <a:pt x="4817789" y="2061766"/>
                </a:lnTo>
                <a:lnTo>
                  <a:pt x="4820567" y="2059383"/>
                </a:lnTo>
                <a:lnTo>
                  <a:pt x="4823344" y="2057002"/>
                </a:lnTo>
                <a:lnTo>
                  <a:pt x="4825329" y="2054226"/>
                </a:lnTo>
                <a:lnTo>
                  <a:pt x="4827313" y="2051444"/>
                </a:lnTo>
                <a:lnTo>
                  <a:pt x="4828106" y="2053433"/>
                </a:lnTo>
                <a:lnTo>
                  <a:pt x="4829296" y="2055019"/>
                </a:lnTo>
                <a:lnTo>
                  <a:pt x="4829694" y="2057399"/>
                </a:lnTo>
                <a:lnTo>
                  <a:pt x="4829694" y="2059383"/>
                </a:lnTo>
                <a:lnTo>
                  <a:pt x="4829694" y="2061766"/>
                </a:lnTo>
                <a:lnTo>
                  <a:pt x="4829296" y="2064543"/>
                </a:lnTo>
                <a:lnTo>
                  <a:pt x="4826916" y="2069305"/>
                </a:lnTo>
                <a:lnTo>
                  <a:pt x="4823742" y="2074861"/>
                </a:lnTo>
                <a:lnTo>
                  <a:pt x="4820170" y="2080420"/>
                </a:lnTo>
                <a:lnTo>
                  <a:pt x="4812631" y="2092722"/>
                </a:lnTo>
                <a:lnTo>
                  <a:pt x="4809060" y="2098281"/>
                </a:lnTo>
                <a:lnTo>
                  <a:pt x="4806679" y="2104231"/>
                </a:lnTo>
                <a:lnTo>
                  <a:pt x="4806281" y="2106614"/>
                </a:lnTo>
                <a:lnTo>
                  <a:pt x="4805489" y="2108991"/>
                </a:lnTo>
                <a:lnTo>
                  <a:pt x="4805489" y="2112169"/>
                </a:lnTo>
                <a:lnTo>
                  <a:pt x="4805489" y="2114551"/>
                </a:lnTo>
                <a:lnTo>
                  <a:pt x="4806679" y="2117329"/>
                </a:lnTo>
                <a:lnTo>
                  <a:pt x="4807473" y="2119313"/>
                </a:lnTo>
                <a:lnTo>
                  <a:pt x="4809853" y="2121693"/>
                </a:lnTo>
                <a:lnTo>
                  <a:pt x="4812234" y="2123677"/>
                </a:lnTo>
                <a:lnTo>
                  <a:pt x="4815013" y="2125663"/>
                </a:lnTo>
                <a:lnTo>
                  <a:pt x="4818584" y="2127252"/>
                </a:lnTo>
                <a:lnTo>
                  <a:pt x="4823344" y="2129234"/>
                </a:lnTo>
                <a:lnTo>
                  <a:pt x="4828106" y="2130825"/>
                </a:lnTo>
                <a:lnTo>
                  <a:pt x="4822551" y="2137569"/>
                </a:lnTo>
                <a:lnTo>
                  <a:pt x="4817789" y="2145109"/>
                </a:lnTo>
                <a:lnTo>
                  <a:pt x="4813028" y="2153841"/>
                </a:lnTo>
                <a:lnTo>
                  <a:pt x="4809060" y="2162175"/>
                </a:lnTo>
                <a:lnTo>
                  <a:pt x="4805489" y="2171301"/>
                </a:lnTo>
                <a:lnTo>
                  <a:pt x="4803107" y="2180829"/>
                </a:lnTo>
                <a:lnTo>
                  <a:pt x="4801124" y="2190749"/>
                </a:lnTo>
                <a:lnTo>
                  <a:pt x="4799933" y="2201067"/>
                </a:lnTo>
                <a:lnTo>
                  <a:pt x="4799933" y="2210989"/>
                </a:lnTo>
                <a:lnTo>
                  <a:pt x="4799933" y="2221704"/>
                </a:lnTo>
                <a:lnTo>
                  <a:pt x="4801521" y="2232024"/>
                </a:lnTo>
                <a:lnTo>
                  <a:pt x="4804298" y="2242739"/>
                </a:lnTo>
                <a:lnTo>
                  <a:pt x="4807077" y="2252659"/>
                </a:lnTo>
                <a:lnTo>
                  <a:pt x="4811044" y="2263376"/>
                </a:lnTo>
                <a:lnTo>
                  <a:pt x="4816203" y="2273299"/>
                </a:lnTo>
                <a:lnTo>
                  <a:pt x="4822551" y="2283220"/>
                </a:lnTo>
                <a:lnTo>
                  <a:pt x="4816203" y="2279651"/>
                </a:lnTo>
                <a:lnTo>
                  <a:pt x="4811044" y="2276870"/>
                </a:lnTo>
                <a:lnTo>
                  <a:pt x="4806679" y="2275283"/>
                </a:lnTo>
                <a:lnTo>
                  <a:pt x="4802713" y="2274886"/>
                </a:lnTo>
                <a:lnTo>
                  <a:pt x="4798743" y="2275283"/>
                </a:lnTo>
                <a:lnTo>
                  <a:pt x="4793980" y="2277268"/>
                </a:lnTo>
                <a:lnTo>
                  <a:pt x="4788426" y="2279651"/>
                </a:lnTo>
                <a:lnTo>
                  <a:pt x="4782473" y="2283220"/>
                </a:lnTo>
                <a:lnTo>
                  <a:pt x="4786045" y="2288377"/>
                </a:lnTo>
                <a:lnTo>
                  <a:pt x="4788426" y="2293936"/>
                </a:lnTo>
                <a:lnTo>
                  <a:pt x="4791204" y="2299494"/>
                </a:lnTo>
                <a:lnTo>
                  <a:pt x="4793187" y="2305448"/>
                </a:lnTo>
                <a:lnTo>
                  <a:pt x="4794774" y="2311398"/>
                </a:lnTo>
                <a:lnTo>
                  <a:pt x="4795171" y="2316955"/>
                </a:lnTo>
                <a:lnTo>
                  <a:pt x="4795171" y="2322908"/>
                </a:lnTo>
                <a:lnTo>
                  <a:pt x="4794774" y="2328862"/>
                </a:lnTo>
                <a:lnTo>
                  <a:pt x="4793586" y="2334418"/>
                </a:lnTo>
                <a:lnTo>
                  <a:pt x="4791600" y="2339579"/>
                </a:lnTo>
                <a:lnTo>
                  <a:pt x="4788426" y="2344340"/>
                </a:lnTo>
                <a:lnTo>
                  <a:pt x="4784458" y="2349499"/>
                </a:lnTo>
                <a:lnTo>
                  <a:pt x="4780092" y="2353470"/>
                </a:lnTo>
                <a:lnTo>
                  <a:pt x="4774141" y="2357041"/>
                </a:lnTo>
                <a:lnTo>
                  <a:pt x="4767394" y="2360214"/>
                </a:lnTo>
                <a:lnTo>
                  <a:pt x="4759855" y="2362594"/>
                </a:lnTo>
                <a:lnTo>
                  <a:pt x="4765012" y="2370138"/>
                </a:lnTo>
                <a:lnTo>
                  <a:pt x="4770172" y="2378075"/>
                </a:lnTo>
                <a:lnTo>
                  <a:pt x="4774141" y="2386806"/>
                </a:lnTo>
                <a:lnTo>
                  <a:pt x="4777711" y="2395538"/>
                </a:lnTo>
                <a:lnTo>
                  <a:pt x="4785252" y="2413399"/>
                </a:lnTo>
                <a:lnTo>
                  <a:pt x="4788426" y="2421732"/>
                </a:lnTo>
                <a:lnTo>
                  <a:pt x="4793187" y="2430463"/>
                </a:lnTo>
                <a:lnTo>
                  <a:pt x="4795568" y="2429274"/>
                </a:lnTo>
                <a:lnTo>
                  <a:pt x="4797950" y="2427290"/>
                </a:lnTo>
                <a:lnTo>
                  <a:pt x="4799536" y="2425305"/>
                </a:lnTo>
                <a:lnTo>
                  <a:pt x="4800726" y="2422922"/>
                </a:lnTo>
                <a:lnTo>
                  <a:pt x="4801521" y="2417764"/>
                </a:lnTo>
                <a:lnTo>
                  <a:pt x="4802713" y="2411811"/>
                </a:lnTo>
                <a:lnTo>
                  <a:pt x="4803504" y="2409429"/>
                </a:lnTo>
                <a:lnTo>
                  <a:pt x="4804298" y="2406651"/>
                </a:lnTo>
                <a:lnTo>
                  <a:pt x="4805489" y="2404667"/>
                </a:lnTo>
                <a:lnTo>
                  <a:pt x="4807473" y="2402682"/>
                </a:lnTo>
                <a:lnTo>
                  <a:pt x="4810649" y="2401887"/>
                </a:lnTo>
                <a:lnTo>
                  <a:pt x="4814220" y="2401096"/>
                </a:lnTo>
                <a:lnTo>
                  <a:pt x="4818584" y="2401096"/>
                </a:lnTo>
                <a:lnTo>
                  <a:pt x="4824536" y="2401887"/>
                </a:lnTo>
                <a:lnTo>
                  <a:pt x="4821360" y="2403871"/>
                </a:lnTo>
                <a:lnTo>
                  <a:pt x="4818584" y="2406252"/>
                </a:lnTo>
                <a:lnTo>
                  <a:pt x="4816203" y="2408634"/>
                </a:lnTo>
                <a:lnTo>
                  <a:pt x="4813823" y="2411811"/>
                </a:lnTo>
                <a:lnTo>
                  <a:pt x="4812234" y="2414590"/>
                </a:lnTo>
                <a:lnTo>
                  <a:pt x="4810649" y="2417764"/>
                </a:lnTo>
                <a:lnTo>
                  <a:pt x="4809853" y="2421337"/>
                </a:lnTo>
                <a:lnTo>
                  <a:pt x="4809060" y="2424910"/>
                </a:lnTo>
                <a:lnTo>
                  <a:pt x="4809853" y="2428479"/>
                </a:lnTo>
                <a:lnTo>
                  <a:pt x="4810250" y="2431656"/>
                </a:lnTo>
                <a:lnTo>
                  <a:pt x="4811044" y="2434828"/>
                </a:lnTo>
                <a:lnTo>
                  <a:pt x="4812631" y="2438005"/>
                </a:lnTo>
                <a:lnTo>
                  <a:pt x="4814615" y="2440783"/>
                </a:lnTo>
                <a:lnTo>
                  <a:pt x="4817789" y="2443560"/>
                </a:lnTo>
                <a:lnTo>
                  <a:pt x="4821360" y="2445545"/>
                </a:lnTo>
                <a:lnTo>
                  <a:pt x="4825329" y="2446735"/>
                </a:lnTo>
                <a:lnTo>
                  <a:pt x="4814220" y="2454277"/>
                </a:lnTo>
                <a:lnTo>
                  <a:pt x="4809060" y="2457452"/>
                </a:lnTo>
                <a:lnTo>
                  <a:pt x="4804298" y="2459831"/>
                </a:lnTo>
                <a:lnTo>
                  <a:pt x="4799140" y="2461421"/>
                </a:lnTo>
                <a:lnTo>
                  <a:pt x="4795967" y="2461421"/>
                </a:lnTo>
                <a:lnTo>
                  <a:pt x="4793187" y="2461815"/>
                </a:lnTo>
                <a:lnTo>
                  <a:pt x="4786045" y="2461021"/>
                </a:lnTo>
                <a:lnTo>
                  <a:pt x="4777711" y="2458642"/>
                </a:lnTo>
                <a:lnTo>
                  <a:pt x="4786443" y="2486026"/>
                </a:lnTo>
                <a:lnTo>
                  <a:pt x="4791204" y="2499917"/>
                </a:lnTo>
                <a:lnTo>
                  <a:pt x="4792790" y="2507458"/>
                </a:lnTo>
                <a:lnTo>
                  <a:pt x="4793980" y="2515000"/>
                </a:lnTo>
                <a:lnTo>
                  <a:pt x="4799140" y="2513012"/>
                </a:lnTo>
                <a:lnTo>
                  <a:pt x="4803107" y="2511029"/>
                </a:lnTo>
                <a:lnTo>
                  <a:pt x="4806281" y="2508648"/>
                </a:lnTo>
                <a:lnTo>
                  <a:pt x="4807473" y="2506266"/>
                </a:lnTo>
                <a:lnTo>
                  <a:pt x="4809060" y="2503488"/>
                </a:lnTo>
                <a:lnTo>
                  <a:pt x="4810250" y="2501106"/>
                </a:lnTo>
                <a:lnTo>
                  <a:pt x="4811044" y="2495950"/>
                </a:lnTo>
                <a:lnTo>
                  <a:pt x="4811839" y="2493964"/>
                </a:lnTo>
                <a:lnTo>
                  <a:pt x="4812234" y="2491582"/>
                </a:lnTo>
                <a:lnTo>
                  <a:pt x="4813823" y="2489993"/>
                </a:lnTo>
                <a:lnTo>
                  <a:pt x="4815806" y="2488405"/>
                </a:lnTo>
                <a:lnTo>
                  <a:pt x="4818584" y="2487613"/>
                </a:lnTo>
                <a:lnTo>
                  <a:pt x="4822154" y="2486422"/>
                </a:lnTo>
                <a:lnTo>
                  <a:pt x="4827313" y="2486422"/>
                </a:lnTo>
                <a:lnTo>
                  <a:pt x="4833663" y="2486422"/>
                </a:lnTo>
                <a:lnTo>
                  <a:pt x="4833267" y="2480869"/>
                </a:lnTo>
                <a:lnTo>
                  <a:pt x="4832869" y="2475310"/>
                </a:lnTo>
                <a:lnTo>
                  <a:pt x="4832869" y="2469357"/>
                </a:lnTo>
                <a:lnTo>
                  <a:pt x="4833267" y="2463803"/>
                </a:lnTo>
                <a:lnTo>
                  <a:pt x="4834852" y="2453088"/>
                </a:lnTo>
                <a:lnTo>
                  <a:pt x="4837233" y="2442371"/>
                </a:lnTo>
                <a:lnTo>
                  <a:pt x="4840805" y="2431656"/>
                </a:lnTo>
                <a:lnTo>
                  <a:pt x="4844375" y="2421732"/>
                </a:lnTo>
                <a:lnTo>
                  <a:pt x="4851915" y="2401887"/>
                </a:lnTo>
                <a:lnTo>
                  <a:pt x="4854693" y="2392363"/>
                </a:lnTo>
                <a:lnTo>
                  <a:pt x="4857470" y="2383235"/>
                </a:lnTo>
                <a:lnTo>
                  <a:pt x="4858660" y="2374106"/>
                </a:lnTo>
                <a:lnTo>
                  <a:pt x="4858660" y="2369740"/>
                </a:lnTo>
                <a:lnTo>
                  <a:pt x="4858660" y="2365772"/>
                </a:lnTo>
                <a:lnTo>
                  <a:pt x="4857868" y="2361009"/>
                </a:lnTo>
                <a:lnTo>
                  <a:pt x="4856677" y="2357041"/>
                </a:lnTo>
                <a:lnTo>
                  <a:pt x="4855486" y="2353070"/>
                </a:lnTo>
                <a:lnTo>
                  <a:pt x="4853503" y="2349102"/>
                </a:lnTo>
                <a:lnTo>
                  <a:pt x="4850724" y="2345135"/>
                </a:lnTo>
                <a:lnTo>
                  <a:pt x="4847948" y="2341562"/>
                </a:lnTo>
                <a:lnTo>
                  <a:pt x="4843979" y="2337595"/>
                </a:lnTo>
                <a:lnTo>
                  <a:pt x="4839219" y="2334022"/>
                </a:lnTo>
                <a:lnTo>
                  <a:pt x="4842788" y="2331640"/>
                </a:lnTo>
                <a:lnTo>
                  <a:pt x="4845962" y="2328463"/>
                </a:lnTo>
                <a:lnTo>
                  <a:pt x="4848741" y="2324890"/>
                </a:lnTo>
                <a:lnTo>
                  <a:pt x="4850724" y="2320923"/>
                </a:lnTo>
                <a:lnTo>
                  <a:pt x="4852313" y="2315762"/>
                </a:lnTo>
                <a:lnTo>
                  <a:pt x="4853901" y="2311398"/>
                </a:lnTo>
                <a:lnTo>
                  <a:pt x="4854296" y="2306240"/>
                </a:lnTo>
                <a:lnTo>
                  <a:pt x="4854296" y="2301476"/>
                </a:lnTo>
                <a:lnTo>
                  <a:pt x="4854296" y="2296318"/>
                </a:lnTo>
                <a:lnTo>
                  <a:pt x="4853503" y="2291160"/>
                </a:lnTo>
                <a:lnTo>
                  <a:pt x="4852313" y="2286793"/>
                </a:lnTo>
                <a:lnTo>
                  <a:pt x="4850328" y="2282822"/>
                </a:lnTo>
                <a:lnTo>
                  <a:pt x="4848346" y="2278852"/>
                </a:lnTo>
                <a:lnTo>
                  <a:pt x="4845169" y="2275678"/>
                </a:lnTo>
                <a:lnTo>
                  <a:pt x="4842392" y="2273299"/>
                </a:lnTo>
                <a:lnTo>
                  <a:pt x="4838424" y="2271712"/>
                </a:lnTo>
                <a:lnTo>
                  <a:pt x="4847155" y="2269728"/>
                </a:lnTo>
                <a:lnTo>
                  <a:pt x="4854693" y="2267345"/>
                </a:lnTo>
                <a:lnTo>
                  <a:pt x="4861041" y="2264570"/>
                </a:lnTo>
                <a:lnTo>
                  <a:pt x="4865804" y="2262185"/>
                </a:lnTo>
                <a:lnTo>
                  <a:pt x="4869772" y="2258614"/>
                </a:lnTo>
                <a:lnTo>
                  <a:pt x="4872550" y="2255836"/>
                </a:lnTo>
                <a:lnTo>
                  <a:pt x="4874535" y="2252265"/>
                </a:lnTo>
                <a:lnTo>
                  <a:pt x="4875328" y="2248296"/>
                </a:lnTo>
                <a:lnTo>
                  <a:pt x="4875723" y="2244326"/>
                </a:lnTo>
                <a:lnTo>
                  <a:pt x="4875328" y="2239565"/>
                </a:lnTo>
                <a:lnTo>
                  <a:pt x="4873740" y="2235198"/>
                </a:lnTo>
                <a:lnTo>
                  <a:pt x="4872550" y="2230435"/>
                </a:lnTo>
                <a:lnTo>
                  <a:pt x="4870566" y="2225674"/>
                </a:lnTo>
                <a:lnTo>
                  <a:pt x="4867391" y="2220515"/>
                </a:lnTo>
                <a:lnTo>
                  <a:pt x="4861438" y="2209401"/>
                </a:lnTo>
                <a:lnTo>
                  <a:pt x="4881281" y="2209005"/>
                </a:lnTo>
                <a:lnTo>
                  <a:pt x="4897945" y="2209401"/>
                </a:lnTo>
                <a:lnTo>
                  <a:pt x="4912628" y="2210989"/>
                </a:lnTo>
                <a:lnTo>
                  <a:pt x="4926517" y="2212576"/>
                </a:lnTo>
                <a:lnTo>
                  <a:pt x="4941596" y="2214163"/>
                </a:lnTo>
                <a:lnTo>
                  <a:pt x="4959054" y="2214957"/>
                </a:lnTo>
                <a:lnTo>
                  <a:pt x="4979688" y="2215355"/>
                </a:lnTo>
                <a:lnTo>
                  <a:pt x="5005878" y="2214560"/>
                </a:lnTo>
                <a:lnTo>
                  <a:pt x="5009449" y="2220118"/>
                </a:lnTo>
                <a:lnTo>
                  <a:pt x="5013814" y="2224483"/>
                </a:lnTo>
                <a:lnTo>
                  <a:pt x="5018575" y="2229245"/>
                </a:lnTo>
                <a:lnTo>
                  <a:pt x="5023735" y="2233214"/>
                </a:lnTo>
                <a:lnTo>
                  <a:pt x="5034846" y="2240755"/>
                </a:lnTo>
                <a:lnTo>
                  <a:pt x="5046354" y="2248296"/>
                </a:lnTo>
                <a:lnTo>
                  <a:pt x="5038815" y="2252659"/>
                </a:lnTo>
                <a:lnTo>
                  <a:pt x="5033656" y="2257027"/>
                </a:lnTo>
                <a:lnTo>
                  <a:pt x="5028893" y="2261790"/>
                </a:lnTo>
                <a:lnTo>
                  <a:pt x="5026114" y="2266157"/>
                </a:lnTo>
                <a:lnTo>
                  <a:pt x="5023337" y="2270918"/>
                </a:lnTo>
                <a:lnTo>
                  <a:pt x="5021752" y="2274886"/>
                </a:lnTo>
                <a:lnTo>
                  <a:pt x="5020957" y="2279251"/>
                </a:lnTo>
                <a:lnTo>
                  <a:pt x="5020957" y="2283619"/>
                </a:lnTo>
                <a:lnTo>
                  <a:pt x="5021355" y="2288779"/>
                </a:lnTo>
                <a:lnTo>
                  <a:pt x="5021752" y="2293144"/>
                </a:lnTo>
                <a:lnTo>
                  <a:pt x="5023337" y="2303859"/>
                </a:lnTo>
                <a:lnTo>
                  <a:pt x="5023735" y="2309417"/>
                </a:lnTo>
                <a:lnTo>
                  <a:pt x="5024528" y="2314971"/>
                </a:lnTo>
                <a:lnTo>
                  <a:pt x="5024528" y="2320923"/>
                </a:lnTo>
                <a:lnTo>
                  <a:pt x="5023337" y="2327274"/>
                </a:lnTo>
                <a:lnTo>
                  <a:pt x="5018575" y="2325289"/>
                </a:lnTo>
                <a:lnTo>
                  <a:pt x="5013814" y="2324099"/>
                </a:lnTo>
                <a:lnTo>
                  <a:pt x="5009847" y="2323301"/>
                </a:lnTo>
                <a:lnTo>
                  <a:pt x="5005878" y="2322908"/>
                </a:lnTo>
                <a:lnTo>
                  <a:pt x="5002306" y="2323301"/>
                </a:lnTo>
                <a:lnTo>
                  <a:pt x="4999529" y="2324499"/>
                </a:lnTo>
                <a:lnTo>
                  <a:pt x="4996751" y="2325289"/>
                </a:lnTo>
                <a:lnTo>
                  <a:pt x="4994372" y="2327274"/>
                </a:lnTo>
                <a:lnTo>
                  <a:pt x="4992784" y="2329261"/>
                </a:lnTo>
                <a:lnTo>
                  <a:pt x="4990800" y="2331640"/>
                </a:lnTo>
                <a:lnTo>
                  <a:pt x="4989611" y="2334418"/>
                </a:lnTo>
                <a:lnTo>
                  <a:pt x="4988815" y="2336798"/>
                </a:lnTo>
                <a:lnTo>
                  <a:pt x="4987624" y="2339975"/>
                </a:lnTo>
                <a:lnTo>
                  <a:pt x="4987229" y="2343548"/>
                </a:lnTo>
                <a:lnTo>
                  <a:pt x="4987229" y="2349897"/>
                </a:lnTo>
                <a:lnTo>
                  <a:pt x="4988417" y="2357041"/>
                </a:lnTo>
                <a:lnTo>
                  <a:pt x="4990402" y="2363391"/>
                </a:lnTo>
                <a:lnTo>
                  <a:pt x="4993179" y="2369740"/>
                </a:lnTo>
                <a:lnTo>
                  <a:pt x="4994768" y="2372122"/>
                </a:lnTo>
                <a:lnTo>
                  <a:pt x="4996751" y="2374504"/>
                </a:lnTo>
                <a:lnTo>
                  <a:pt x="4998734" y="2376487"/>
                </a:lnTo>
                <a:lnTo>
                  <a:pt x="5000721" y="2378075"/>
                </a:lnTo>
                <a:lnTo>
                  <a:pt x="5003497" y="2379662"/>
                </a:lnTo>
                <a:lnTo>
                  <a:pt x="5005482" y="2380060"/>
                </a:lnTo>
                <a:lnTo>
                  <a:pt x="5008259" y="2380455"/>
                </a:lnTo>
                <a:lnTo>
                  <a:pt x="5011038" y="2380455"/>
                </a:lnTo>
                <a:lnTo>
                  <a:pt x="5013418" y="2379662"/>
                </a:lnTo>
                <a:lnTo>
                  <a:pt x="5016592" y="2378471"/>
                </a:lnTo>
                <a:lnTo>
                  <a:pt x="5013418" y="2382042"/>
                </a:lnTo>
                <a:lnTo>
                  <a:pt x="5010242" y="2385219"/>
                </a:lnTo>
                <a:lnTo>
                  <a:pt x="5006672" y="2388790"/>
                </a:lnTo>
                <a:lnTo>
                  <a:pt x="5002703" y="2391572"/>
                </a:lnTo>
                <a:lnTo>
                  <a:pt x="4994768" y="2397125"/>
                </a:lnTo>
                <a:lnTo>
                  <a:pt x="4986434" y="2402287"/>
                </a:lnTo>
                <a:lnTo>
                  <a:pt x="4977307" y="2407444"/>
                </a:lnTo>
                <a:lnTo>
                  <a:pt x="4968180" y="2412207"/>
                </a:lnTo>
                <a:lnTo>
                  <a:pt x="4960244" y="2417764"/>
                </a:lnTo>
                <a:lnTo>
                  <a:pt x="4956674" y="2420939"/>
                </a:lnTo>
                <a:lnTo>
                  <a:pt x="4953103" y="2423717"/>
                </a:lnTo>
                <a:lnTo>
                  <a:pt x="4953103" y="2426890"/>
                </a:lnTo>
                <a:lnTo>
                  <a:pt x="4953499" y="2429274"/>
                </a:lnTo>
                <a:lnTo>
                  <a:pt x="4954689" y="2431255"/>
                </a:lnTo>
                <a:lnTo>
                  <a:pt x="4956674" y="2432845"/>
                </a:lnTo>
                <a:lnTo>
                  <a:pt x="4958659" y="2434432"/>
                </a:lnTo>
                <a:lnTo>
                  <a:pt x="4961039" y="2435227"/>
                </a:lnTo>
                <a:lnTo>
                  <a:pt x="4967388" y="2436814"/>
                </a:lnTo>
                <a:lnTo>
                  <a:pt x="4973341" y="2438005"/>
                </a:lnTo>
                <a:lnTo>
                  <a:pt x="4978895" y="2439989"/>
                </a:lnTo>
                <a:lnTo>
                  <a:pt x="4981277" y="2440783"/>
                </a:lnTo>
                <a:lnTo>
                  <a:pt x="4983260" y="2442371"/>
                </a:lnTo>
                <a:lnTo>
                  <a:pt x="4984848" y="2444354"/>
                </a:lnTo>
                <a:lnTo>
                  <a:pt x="4985243" y="2446338"/>
                </a:lnTo>
                <a:lnTo>
                  <a:pt x="4980086" y="2447529"/>
                </a:lnTo>
                <a:lnTo>
                  <a:pt x="4975324" y="2448324"/>
                </a:lnTo>
                <a:lnTo>
                  <a:pt x="4971752" y="2450308"/>
                </a:lnTo>
                <a:lnTo>
                  <a:pt x="4968577" y="2453088"/>
                </a:lnTo>
                <a:lnTo>
                  <a:pt x="4966197" y="2455466"/>
                </a:lnTo>
                <a:lnTo>
                  <a:pt x="4964213" y="2459039"/>
                </a:lnTo>
                <a:lnTo>
                  <a:pt x="4962625" y="2462612"/>
                </a:lnTo>
                <a:lnTo>
                  <a:pt x="4961833" y="2466579"/>
                </a:lnTo>
                <a:lnTo>
                  <a:pt x="4961039" y="2470546"/>
                </a:lnTo>
                <a:lnTo>
                  <a:pt x="4961039" y="2474912"/>
                </a:lnTo>
                <a:lnTo>
                  <a:pt x="4961039" y="2484040"/>
                </a:lnTo>
                <a:lnTo>
                  <a:pt x="4962230" y="2503090"/>
                </a:lnTo>
                <a:lnTo>
                  <a:pt x="4966595" y="2503488"/>
                </a:lnTo>
                <a:lnTo>
                  <a:pt x="4970167" y="2503090"/>
                </a:lnTo>
                <a:lnTo>
                  <a:pt x="4973341" y="2502299"/>
                </a:lnTo>
                <a:lnTo>
                  <a:pt x="4975324" y="2500710"/>
                </a:lnTo>
                <a:lnTo>
                  <a:pt x="4976116" y="2498726"/>
                </a:lnTo>
                <a:lnTo>
                  <a:pt x="4977307" y="2496741"/>
                </a:lnTo>
                <a:lnTo>
                  <a:pt x="4978102" y="2491582"/>
                </a:lnTo>
                <a:lnTo>
                  <a:pt x="4979688" y="2507061"/>
                </a:lnTo>
                <a:lnTo>
                  <a:pt x="4982466" y="2524125"/>
                </a:lnTo>
                <a:lnTo>
                  <a:pt x="4983658" y="2543174"/>
                </a:lnTo>
                <a:lnTo>
                  <a:pt x="4984848" y="2552700"/>
                </a:lnTo>
                <a:lnTo>
                  <a:pt x="4984848" y="2563020"/>
                </a:lnTo>
                <a:lnTo>
                  <a:pt x="4984848" y="2572544"/>
                </a:lnTo>
                <a:lnTo>
                  <a:pt x="4984449" y="2582467"/>
                </a:lnTo>
                <a:lnTo>
                  <a:pt x="4982862" y="2591596"/>
                </a:lnTo>
                <a:lnTo>
                  <a:pt x="4980878" y="2601120"/>
                </a:lnTo>
                <a:lnTo>
                  <a:pt x="4978102" y="2609455"/>
                </a:lnTo>
                <a:lnTo>
                  <a:pt x="4974929" y="2618184"/>
                </a:lnTo>
                <a:lnTo>
                  <a:pt x="4970167" y="2626123"/>
                </a:lnTo>
                <a:lnTo>
                  <a:pt x="4967388" y="2629696"/>
                </a:lnTo>
                <a:lnTo>
                  <a:pt x="4964612" y="2633265"/>
                </a:lnTo>
                <a:lnTo>
                  <a:pt x="4964612" y="2634062"/>
                </a:lnTo>
                <a:lnTo>
                  <a:pt x="4965799" y="2635251"/>
                </a:lnTo>
                <a:lnTo>
                  <a:pt x="4967785" y="2636442"/>
                </a:lnTo>
                <a:lnTo>
                  <a:pt x="4970167" y="2637629"/>
                </a:lnTo>
                <a:lnTo>
                  <a:pt x="4973341" y="2638029"/>
                </a:lnTo>
                <a:lnTo>
                  <a:pt x="4980878" y="2638029"/>
                </a:lnTo>
                <a:lnTo>
                  <a:pt x="4988815" y="2638426"/>
                </a:lnTo>
                <a:lnTo>
                  <a:pt x="4979688" y="2650331"/>
                </a:lnTo>
                <a:lnTo>
                  <a:pt x="4972149" y="2661048"/>
                </a:lnTo>
                <a:lnTo>
                  <a:pt x="4965799" y="2672554"/>
                </a:lnTo>
                <a:lnTo>
                  <a:pt x="4960642" y="2683670"/>
                </a:lnTo>
                <a:lnTo>
                  <a:pt x="4956277" y="2695179"/>
                </a:lnTo>
                <a:lnTo>
                  <a:pt x="4952706" y="2706689"/>
                </a:lnTo>
                <a:lnTo>
                  <a:pt x="4950325" y="2718595"/>
                </a:lnTo>
                <a:lnTo>
                  <a:pt x="4948342" y="2730103"/>
                </a:lnTo>
                <a:lnTo>
                  <a:pt x="4946756" y="2742008"/>
                </a:lnTo>
                <a:lnTo>
                  <a:pt x="4945563" y="2753914"/>
                </a:lnTo>
                <a:lnTo>
                  <a:pt x="4944770" y="2779710"/>
                </a:lnTo>
                <a:lnTo>
                  <a:pt x="4943976" y="2807097"/>
                </a:lnTo>
                <a:lnTo>
                  <a:pt x="4943579" y="2836861"/>
                </a:lnTo>
                <a:lnTo>
                  <a:pt x="4938816" y="2834482"/>
                </a:lnTo>
                <a:lnTo>
                  <a:pt x="4933262" y="2832893"/>
                </a:lnTo>
                <a:lnTo>
                  <a:pt x="4926913" y="2831307"/>
                </a:lnTo>
                <a:lnTo>
                  <a:pt x="4919373" y="2831307"/>
                </a:lnTo>
                <a:lnTo>
                  <a:pt x="4918977" y="2835673"/>
                </a:lnTo>
                <a:lnTo>
                  <a:pt x="4918977" y="2840434"/>
                </a:lnTo>
                <a:lnTo>
                  <a:pt x="4919373" y="2848768"/>
                </a:lnTo>
                <a:lnTo>
                  <a:pt x="4920564" y="2857101"/>
                </a:lnTo>
                <a:lnTo>
                  <a:pt x="4920962" y="2865041"/>
                </a:lnTo>
                <a:lnTo>
                  <a:pt x="4920962" y="2868612"/>
                </a:lnTo>
                <a:lnTo>
                  <a:pt x="4920564" y="2872580"/>
                </a:lnTo>
                <a:lnTo>
                  <a:pt x="4919373" y="2876549"/>
                </a:lnTo>
                <a:lnTo>
                  <a:pt x="4918183" y="2880517"/>
                </a:lnTo>
                <a:lnTo>
                  <a:pt x="4916199" y="2884882"/>
                </a:lnTo>
                <a:lnTo>
                  <a:pt x="4913024" y="2889646"/>
                </a:lnTo>
                <a:lnTo>
                  <a:pt x="4909055" y="2894009"/>
                </a:lnTo>
                <a:lnTo>
                  <a:pt x="4904694" y="2899170"/>
                </a:lnTo>
                <a:lnTo>
                  <a:pt x="4903501" y="2890439"/>
                </a:lnTo>
                <a:lnTo>
                  <a:pt x="4901914" y="2882502"/>
                </a:lnTo>
                <a:lnTo>
                  <a:pt x="4899929" y="2874961"/>
                </a:lnTo>
                <a:lnTo>
                  <a:pt x="4897548" y="2867819"/>
                </a:lnTo>
                <a:lnTo>
                  <a:pt x="4894374" y="2861070"/>
                </a:lnTo>
                <a:lnTo>
                  <a:pt x="4890803" y="2853930"/>
                </a:lnTo>
                <a:lnTo>
                  <a:pt x="4884454" y="2840037"/>
                </a:lnTo>
                <a:lnTo>
                  <a:pt x="4881281" y="2832893"/>
                </a:lnTo>
                <a:lnTo>
                  <a:pt x="4878501" y="2825354"/>
                </a:lnTo>
                <a:lnTo>
                  <a:pt x="4875328" y="2817418"/>
                </a:lnTo>
                <a:lnTo>
                  <a:pt x="4872947" y="2808684"/>
                </a:lnTo>
                <a:lnTo>
                  <a:pt x="4871359" y="2800349"/>
                </a:lnTo>
                <a:lnTo>
                  <a:pt x="4870566" y="2790826"/>
                </a:lnTo>
                <a:lnTo>
                  <a:pt x="4869772" y="2780109"/>
                </a:lnTo>
                <a:lnTo>
                  <a:pt x="4870566" y="2768997"/>
                </a:lnTo>
                <a:lnTo>
                  <a:pt x="4866994" y="2770983"/>
                </a:lnTo>
                <a:lnTo>
                  <a:pt x="4864218" y="2772965"/>
                </a:lnTo>
                <a:lnTo>
                  <a:pt x="4861837" y="2775745"/>
                </a:lnTo>
                <a:lnTo>
                  <a:pt x="4859455" y="2777728"/>
                </a:lnTo>
                <a:lnTo>
                  <a:pt x="4857470" y="2780109"/>
                </a:lnTo>
                <a:lnTo>
                  <a:pt x="4855884" y="2782490"/>
                </a:lnTo>
                <a:lnTo>
                  <a:pt x="4853901" y="2788047"/>
                </a:lnTo>
                <a:lnTo>
                  <a:pt x="4851915" y="2793604"/>
                </a:lnTo>
                <a:lnTo>
                  <a:pt x="4851122" y="2799559"/>
                </a:lnTo>
                <a:lnTo>
                  <a:pt x="4850328" y="2811858"/>
                </a:lnTo>
                <a:lnTo>
                  <a:pt x="4849931" y="2818210"/>
                </a:lnTo>
                <a:lnTo>
                  <a:pt x="4848741" y="2824163"/>
                </a:lnTo>
                <a:lnTo>
                  <a:pt x="4847155" y="2829718"/>
                </a:lnTo>
                <a:lnTo>
                  <a:pt x="4845169" y="2835279"/>
                </a:lnTo>
                <a:lnTo>
                  <a:pt x="4841599" y="2840831"/>
                </a:lnTo>
                <a:lnTo>
                  <a:pt x="4839614" y="2843213"/>
                </a:lnTo>
                <a:lnTo>
                  <a:pt x="4837233" y="2845990"/>
                </a:lnTo>
                <a:lnTo>
                  <a:pt x="4834852" y="2847975"/>
                </a:lnTo>
                <a:lnTo>
                  <a:pt x="4831678" y="2850357"/>
                </a:lnTo>
                <a:lnTo>
                  <a:pt x="4838821" y="2847975"/>
                </a:lnTo>
                <a:lnTo>
                  <a:pt x="4843979" y="2846387"/>
                </a:lnTo>
                <a:lnTo>
                  <a:pt x="4845962" y="2846387"/>
                </a:lnTo>
                <a:lnTo>
                  <a:pt x="4847155" y="2846786"/>
                </a:lnTo>
                <a:lnTo>
                  <a:pt x="4848741" y="2847579"/>
                </a:lnTo>
                <a:lnTo>
                  <a:pt x="4850328" y="2847975"/>
                </a:lnTo>
                <a:lnTo>
                  <a:pt x="4850724" y="2848768"/>
                </a:lnTo>
                <a:lnTo>
                  <a:pt x="4851122" y="2850357"/>
                </a:lnTo>
                <a:lnTo>
                  <a:pt x="4851915" y="2852737"/>
                </a:lnTo>
                <a:lnTo>
                  <a:pt x="4851122" y="2857101"/>
                </a:lnTo>
                <a:lnTo>
                  <a:pt x="4849931" y="2861070"/>
                </a:lnTo>
                <a:lnTo>
                  <a:pt x="4847155" y="2865041"/>
                </a:lnTo>
                <a:lnTo>
                  <a:pt x="4844774" y="2869405"/>
                </a:lnTo>
                <a:lnTo>
                  <a:pt x="4841203" y="2874167"/>
                </a:lnTo>
                <a:lnTo>
                  <a:pt x="4837233" y="2878139"/>
                </a:lnTo>
                <a:lnTo>
                  <a:pt x="4833267" y="2882105"/>
                </a:lnTo>
                <a:lnTo>
                  <a:pt x="4828902" y="2885676"/>
                </a:lnTo>
                <a:lnTo>
                  <a:pt x="4824140" y="2888063"/>
                </a:lnTo>
                <a:lnTo>
                  <a:pt x="4828902" y="2892026"/>
                </a:lnTo>
                <a:lnTo>
                  <a:pt x="4832073" y="2895996"/>
                </a:lnTo>
                <a:lnTo>
                  <a:pt x="4834059" y="2899964"/>
                </a:lnTo>
                <a:lnTo>
                  <a:pt x="4836439" y="2904726"/>
                </a:lnTo>
                <a:lnTo>
                  <a:pt x="4837233" y="2908698"/>
                </a:lnTo>
                <a:lnTo>
                  <a:pt x="4837630" y="2912664"/>
                </a:lnTo>
                <a:lnTo>
                  <a:pt x="4838424" y="2920999"/>
                </a:lnTo>
                <a:lnTo>
                  <a:pt x="4838424" y="2929728"/>
                </a:lnTo>
                <a:lnTo>
                  <a:pt x="4838821" y="2933700"/>
                </a:lnTo>
                <a:lnTo>
                  <a:pt x="4839614" y="2938067"/>
                </a:lnTo>
                <a:lnTo>
                  <a:pt x="4840805" y="2942431"/>
                </a:lnTo>
                <a:lnTo>
                  <a:pt x="4842788" y="2946795"/>
                </a:lnTo>
                <a:lnTo>
                  <a:pt x="4845962" y="2951161"/>
                </a:lnTo>
                <a:lnTo>
                  <a:pt x="4849139" y="2955924"/>
                </a:lnTo>
                <a:lnTo>
                  <a:pt x="4846359" y="2956719"/>
                </a:lnTo>
                <a:lnTo>
                  <a:pt x="4842788" y="2957511"/>
                </a:lnTo>
                <a:lnTo>
                  <a:pt x="4839614" y="2957511"/>
                </a:lnTo>
                <a:lnTo>
                  <a:pt x="4836838" y="2957511"/>
                </a:lnTo>
                <a:lnTo>
                  <a:pt x="4831678" y="2955132"/>
                </a:lnTo>
                <a:lnTo>
                  <a:pt x="4827313" y="2953148"/>
                </a:lnTo>
                <a:lnTo>
                  <a:pt x="4823742" y="2951955"/>
                </a:lnTo>
                <a:lnTo>
                  <a:pt x="4821759" y="2951161"/>
                </a:lnTo>
                <a:lnTo>
                  <a:pt x="4820567" y="2950765"/>
                </a:lnTo>
                <a:lnTo>
                  <a:pt x="4819378" y="2951161"/>
                </a:lnTo>
                <a:lnTo>
                  <a:pt x="4818584" y="2952353"/>
                </a:lnTo>
                <a:lnTo>
                  <a:pt x="4817789" y="2953937"/>
                </a:lnTo>
                <a:lnTo>
                  <a:pt x="4816996" y="2955924"/>
                </a:lnTo>
                <a:lnTo>
                  <a:pt x="4815806" y="2954338"/>
                </a:lnTo>
                <a:lnTo>
                  <a:pt x="4814220" y="2952353"/>
                </a:lnTo>
                <a:lnTo>
                  <a:pt x="4812631" y="2950366"/>
                </a:lnTo>
                <a:lnTo>
                  <a:pt x="4812234" y="2947587"/>
                </a:lnTo>
                <a:lnTo>
                  <a:pt x="4810649" y="2942431"/>
                </a:lnTo>
                <a:lnTo>
                  <a:pt x="4810250" y="2935685"/>
                </a:lnTo>
                <a:lnTo>
                  <a:pt x="4810250" y="2928143"/>
                </a:lnTo>
                <a:lnTo>
                  <a:pt x="4810649" y="2920602"/>
                </a:lnTo>
                <a:lnTo>
                  <a:pt x="4810649" y="2905127"/>
                </a:lnTo>
                <a:lnTo>
                  <a:pt x="4810250" y="2897189"/>
                </a:lnTo>
                <a:lnTo>
                  <a:pt x="4809060" y="2889646"/>
                </a:lnTo>
                <a:lnTo>
                  <a:pt x="4807077" y="2882502"/>
                </a:lnTo>
                <a:lnTo>
                  <a:pt x="4806281" y="2878929"/>
                </a:lnTo>
                <a:lnTo>
                  <a:pt x="4804298" y="2876153"/>
                </a:lnTo>
                <a:lnTo>
                  <a:pt x="4802315" y="2872978"/>
                </a:lnTo>
                <a:lnTo>
                  <a:pt x="4799536" y="2870596"/>
                </a:lnTo>
                <a:lnTo>
                  <a:pt x="4797155" y="2867819"/>
                </a:lnTo>
                <a:lnTo>
                  <a:pt x="4793586" y="2865436"/>
                </a:lnTo>
                <a:lnTo>
                  <a:pt x="4790014" y="2863851"/>
                </a:lnTo>
                <a:lnTo>
                  <a:pt x="4785650" y="2861863"/>
                </a:lnTo>
                <a:lnTo>
                  <a:pt x="4780888" y="2861070"/>
                </a:lnTo>
                <a:lnTo>
                  <a:pt x="4776124" y="2859879"/>
                </a:lnTo>
                <a:lnTo>
                  <a:pt x="4775727" y="2856308"/>
                </a:lnTo>
                <a:lnTo>
                  <a:pt x="4775727" y="2853530"/>
                </a:lnTo>
                <a:lnTo>
                  <a:pt x="4776124" y="2851548"/>
                </a:lnTo>
                <a:lnTo>
                  <a:pt x="4776523" y="2850357"/>
                </a:lnTo>
                <a:lnTo>
                  <a:pt x="4777711" y="2849959"/>
                </a:lnTo>
                <a:lnTo>
                  <a:pt x="4778901" y="2849959"/>
                </a:lnTo>
                <a:lnTo>
                  <a:pt x="4783268" y="2850752"/>
                </a:lnTo>
                <a:lnTo>
                  <a:pt x="4787633" y="2852737"/>
                </a:lnTo>
                <a:lnTo>
                  <a:pt x="4793586" y="2855121"/>
                </a:lnTo>
                <a:lnTo>
                  <a:pt x="4796760" y="2855514"/>
                </a:lnTo>
                <a:lnTo>
                  <a:pt x="4799933" y="2855514"/>
                </a:lnTo>
                <a:lnTo>
                  <a:pt x="4804298" y="2855514"/>
                </a:lnTo>
                <a:lnTo>
                  <a:pt x="4807473" y="2854323"/>
                </a:lnTo>
                <a:lnTo>
                  <a:pt x="4807077" y="2850752"/>
                </a:lnTo>
                <a:lnTo>
                  <a:pt x="4805489" y="2847975"/>
                </a:lnTo>
                <a:lnTo>
                  <a:pt x="4803504" y="2845595"/>
                </a:lnTo>
                <a:lnTo>
                  <a:pt x="4801124" y="2843213"/>
                </a:lnTo>
                <a:lnTo>
                  <a:pt x="4797950" y="2842022"/>
                </a:lnTo>
                <a:lnTo>
                  <a:pt x="4794774" y="2840434"/>
                </a:lnTo>
                <a:lnTo>
                  <a:pt x="4787235" y="2838053"/>
                </a:lnTo>
                <a:lnTo>
                  <a:pt x="4778901" y="2835279"/>
                </a:lnTo>
                <a:lnTo>
                  <a:pt x="4771363" y="2832893"/>
                </a:lnTo>
                <a:lnTo>
                  <a:pt x="4768189" y="2831706"/>
                </a:lnTo>
                <a:lnTo>
                  <a:pt x="4764618" y="2830511"/>
                </a:lnTo>
                <a:lnTo>
                  <a:pt x="4761444" y="2828527"/>
                </a:lnTo>
                <a:lnTo>
                  <a:pt x="4759063" y="2826147"/>
                </a:lnTo>
                <a:lnTo>
                  <a:pt x="4761045" y="2828925"/>
                </a:lnTo>
                <a:lnTo>
                  <a:pt x="4762634" y="2831706"/>
                </a:lnTo>
                <a:lnTo>
                  <a:pt x="4765012" y="2838053"/>
                </a:lnTo>
                <a:lnTo>
                  <a:pt x="4766205" y="2843213"/>
                </a:lnTo>
                <a:lnTo>
                  <a:pt x="4766205" y="2849567"/>
                </a:lnTo>
                <a:lnTo>
                  <a:pt x="4766205" y="2855514"/>
                </a:lnTo>
                <a:lnTo>
                  <a:pt x="4765012" y="2861469"/>
                </a:lnTo>
                <a:lnTo>
                  <a:pt x="4763029" y="2873373"/>
                </a:lnTo>
                <a:lnTo>
                  <a:pt x="4761839" y="2878929"/>
                </a:lnTo>
                <a:lnTo>
                  <a:pt x="4761444" y="2884492"/>
                </a:lnTo>
                <a:lnTo>
                  <a:pt x="4761444" y="2890044"/>
                </a:lnTo>
                <a:lnTo>
                  <a:pt x="4761839" y="2895205"/>
                </a:lnTo>
                <a:lnTo>
                  <a:pt x="4763427" y="2899569"/>
                </a:lnTo>
                <a:lnTo>
                  <a:pt x="4765012" y="2901554"/>
                </a:lnTo>
                <a:lnTo>
                  <a:pt x="4766601" y="2903536"/>
                </a:lnTo>
                <a:lnTo>
                  <a:pt x="4768587" y="2905520"/>
                </a:lnTo>
                <a:lnTo>
                  <a:pt x="4770967" y="2907505"/>
                </a:lnTo>
                <a:lnTo>
                  <a:pt x="4773346" y="2909093"/>
                </a:lnTo>
                <a:lnTo>
                  <a:pt x="4776523" y="2911078"/>
                </a:lnTo>
                <a:lnTo>
                  <a:pt x="4772156" y="2923777"/>
                </a:lnTo>
                <a:lnTo>
                  <a:pt x="4768189" y="2937273"/>
                </a:lnTo>
                <a:lnTo>
                  <a:pt x="4763825" y="2950366"/>
                </a:lnTo>
                <a:lnTo>
                  <a:pt x="4761045" y="2964260"/>
                </a:lnTo>
                <a:lnTo>
                  <a:pt x="4758665" y="2977752"/>
                </a:lnTo>
                <a:lnTo>
                  <a:pt x="4756284" y="2991644"/>
                </a:lnTo>
                <a:lnTo>
                  <a:pt x="4755491" y="3005139"/>
                </a:lnTo>
                <a:lnTo>
                  <a:pt x="4755093" y="3018631"/>
                </a:lnTo>
                <a:lnTo>
                  <a:pt x="4755491" y="3032125"/>
                </a:lnTo>
                <a:lnTo>
                  <a:pt x="4757078" y="3044824"/>
                </a:lnTo>
                <a:lnTo>
                  <a:pt x="4759063" y="3057129"/>
                </a:lnTo>
                <a:lnTo>
                  <a:pt x="4762634" y="3068636"/>
                </a:lnTo>
                <a:lnTo>
                  <a:pt x="4764618" y="3074588"/>
                </a:lnTo>
                <a:lnTo>
                  <a:pt x="4766998" y="3080145"/>
                </a:lnTo>
                <a:lnTo>
                  <a:pt x="4770172" y="3085305"/>
                </a:lnTo>
                <a:lnTo>
                  <a:pt x="4772951" y="3090465"/>
                </a:lnTo>
                <a:lnTo>
                  <a:pt x="4776124" y="3095227"/>
                </a:lnTo>
                <a:lnTo>
                  <a:pt x="4779697" y="3099992"/>
                </a:lnTo>
                <a:lnTo>
                  <a:pt x="4783664" y="3104356"/>
                </a:lnTo>
                <a:lnTo>
                  <a:pt x="4787633" y="3108721"/>
                </a:lnTo>
                <a:lnTo>
                  <a:pt x="4783664" y="3107927"/>
                </a:lnTo>
                <a:lnTo>
                  <a:pt x="4779697" y="3107530"/>
                </a:lnTo>
                <a:lnTo>
                  <a:pt x="4776523" y="3107530"/>
                </a:lnTo>
                <a:lnTo>
                  <a:pt x="4774141" y="3107530"/>
                </a:lnTo>
                <a:lnTo>
                  <a:pt x="4771363" y="3108326"/>
                </a:lnTo>
                <a:lnTo>
                  <a:pt x="4770172" y="3108721"/>
                </a:lnTo>
                <a:lnTo>
                  <a:pt x="4766998" y="3111497"/>
                </a:lnTo>
                <a:lnTo>
                  <a:pt x="4762634" y="3116263"/>
                </a:lnTo>
                <a:lnTo>
                  <a:pt x="4759855" y="3119038"/>
                </a:lnTo>
                <a:lnTo>
                  <a:pt x="4757871" y="3119834"/>
                </a:lnTo>
                <a:lnTo>
                  <a:pt x="4755889" y="3120628"/>
                </a:lnTo>
                <a:lnTo>
                  <a:pt x="4758665" y="3124992"/>
                </a:lnTo>
                <a:lnTo>
                  <a:pt x="4760651" y="3129356"/>
                </a:lnTo>
                <a:lnTo>
                  <a:pt x="4761839" y="3134123"/>
                </a:lnTo>
                <a:lnTo>
                  <a:pt x="4763029" y="3138882"/>
                </a:lnTo>
                <a:lnTo>
                  <a:pt x="4765012" y="3148407"/>
                </a:lnTo>
                <a:lnTo>
                  <a:pt x="4766205" y="3158726"/>
                </a:lnTo>
                <a:lnTo>
                  <a:pt x="4766601" y="3169043"/>
                </a:lnTo>
                <a:lnTo>
                  <a:pt x="4766601" y="3178970"/>
                </a:lnTo>
                <a:lnTo>
                  <a:pt x="4766998" y="3189286"/>
                </a:lnTo>
                <a:lnTo>
                  <a:pt x="4766998" y="3198811"/>
                </a:lnTo>
                <a:lnTo>
                  <a:pt x="4768189" y="3208335"/>
                </a:lnTo>
                <a:lnTo>
                  <a:pt x="4770172" y="3217462"/>
                </a:lnTo>
                <a:lnTo>
                  <a:pt x="4771363" y="3221830"/>
                </a:lnTo>
                <a:lnTo>
                  <a:pt x="4772951" y="3225798"/>
                </a:lnTo>
                <a:lnTo>
                  <a:pt x="4774934" y="3229767"/>
                </a:lnTo>
                <a:lnTo>
                  <a:pt x="4777711" y="3233338"/>
                </a:lnTo>
                <a:lnTo>
                  <a:pt x="4780092" y="3237307"/>
                </a:lnTo>
                <a:lnTo>
                  <a:pt x="4783664" y="3240483"/>
                </a:lnTo>
                <a:lnTo>
                  <a:pt x="4787235" y="3244055"/>
                </a:lnTo>
                <a:lnTo>
                  <a:pt x="4791204" y="3246437"/>
                </a:lnTo>
                <a:lnTo>
                  <a:pt x="4795967" y="3249609"/>
                </a:lnTo>
                <a:lnTo>
                  <a:pt x="4801521" y="3251995"/>
                </a:lnTo>
                <a:lnTo>
                  <a:pt x="4807473" y="3253977"/>
                </a:lnTo>
                <a:lnTo>
                  <a:pt x="4814220" y="3255567"/>
                </a:lnTo>
                <a:lnTo>
                  <a:pt x="4814220" y="3257548"/>
                </a:lnTo>
                <a:lnTo>
                  <a:pt x="4813028" y="3259531"/>
                </a:lnTo>
                <a:lnTo>
                  <a:pt x="4812234" y="3260324"/>
                </a:lnTo>
                <a:lnTo>
                  <a:pt x="4810250" y="3261518"/>
                </a:lnTo>
                <a:lnTo>
                  <a:pt x="4808268" y="3261915"/>
                </a:lnTo>
                <a:lnTo>
                  <a:pt x="4805091" y="3261915"/>
                </a:lnTo>
                <a:lnTo>
                  <a:pt x="4799140" y="3261915"/>
                </a:lnTo>
                <a:lnTo>
                  <a:pt x="4785650" y="3261119"/>
                </a:lnTo>
                <a:lnTo>
                  <a:pt x="4778901" y="3261119"/>
                </a:lnTo>
                <a:lnTo>
                  <a:pt x="4776523" y="3261119"/>
                </a:lnTo>
                <a:lnTo>
                  <a:pt x="4774141" y="3261518"/>
                </a:lnTo>
                <a:lnTo>
                  <a:pt x="4770570" y="3255567"/>
                </a:lnTo>
                <a:lnTo>
                  <a:pt x="4766998" y="3249609"/>
                </a:lnTo>
                <a:lnTo>
                  <a:pt x="4763825" y="3243258"/>
                </a:lnTo>
                <a:lnTo>
                  <a:pt x="4761444" y="3237307"/>
                </a:lnTo>
                <a:lnTo>
                  <a:pt x="4759457" y="3231355"/>
                </a:lnTo>
                <a:lnTo>
                  <a:pt x="4757871" y="3225401"/>
                </a:lnTo>
                <a:lnTo>
                  <a:pt x="4755491" y="3213891"/>
                </a:lnTo>
                <a:lnTo>
                  <a:pt x="4753902" y="3202781"/>
                </a:lnTo>
                <a:lnTo>
                  <a:pt x="4753109" y="3191666"/>
                </a:lnTo>
                <a:lnTo>
                  <a:pt x="4752317" y="3170634"/>
                </a:lnTo>
                <a:lnTo>
                  <a:pt x="4752317" y="3159919"/>
                </a:lnTo>
                <a:lnTo>
                  <a:pt x="4751919" y="3149996"/>
                </a:lnTo>
                <a:lnTo>
                  <a:pt x="4750331" y="3140073"/>
                </a:lnTo>
                <a:lnTo>
                  <a:pt x="4747951" y="3130153"/>
                </a:lnTo>
                <a:lnTo>
                  <a:pt x="4746364" y="3125389"/>
                </a:lnTo>
                <a:lnTo>
                  <a:pt x="4744381" y="3120628"/>
                </a:lnTo>
                <a:lnTo>
                  <a:pt x="4742395" y="3115863"/>
                </a:lnTo>
                <a:lnTo>
                  <a:pt x="4739221" y="3110708"/>
                </a:lnTo>
                <a:lnTo>
                  <a:pt x="4736445" y="3106342"/>
                </a:lnTo>
                <a:lnTo>
                  <a:pt x="4732475" y="3101179"/>
                </a:lnTo>
                <a:lnTo>
                  <a:pt x="4728508" y="3096815"/>
                </a:lnTo>
                <a:lnTo>
                  <a:pt x="4723349" y="3092449"/>
                </a:lnTo>
                <a:lnTo>
                  <a:pt x="4719777" y="3092848"/>
                </a:lnTo>
                <a:lnTo>
                  <a:pt x="4717001" y="3094433"/>
                </a:lnTo>
                <a:lnTo>
                  <a:pt x="4715015" y="3096419"/>
                </a:lnTo>
                <a:lnTo>
                  <a:pt x="4713429" y="3098800"/>
                </a:lnTo>
                <a:lnTo>
                  <a:pt x="4711841" y="3101973"/>
                </a:lnTo>
                <a:lnTo>
                  <a:pt x="4710650" y="3104752"/>
                </a:lnTo>
                <a:lnTo>
                  <a:pt x="4708667" y="3110708"/>
                </a:lnTo>
                <a:lnTo>
                  <a:pt x="4708272" y="3113484"/>
                </a:lnTo>
                <a:lnTo>
                  <a:pt x="4707476" y="3115863"/>
                </a:lnTo>
                <a:lnTo>
                  <a:pt x="4705891" y="3117452"/>
                </a:lnTo>
                <a:lnTo>
                  <a:pt x="4704302" y="3119038"/>
                </a:lnTo>
                <a:lnTo>
                  <a:pt x="4701920" y="3119436"/>
                </a:lnTo>
                <a:lnTo>
                  <a:pt x="4699143" y="3119038"/>
                </a:lnTo>
                <a:lnTo>
                  <a:pt x="4695573" y="3117452"/>
                </a:lnTo>
                <a:lnTo>
                  <a:pt x="4691604" y="3115068"/>
                </a:lnTo>
                <a:lnTo>
                  <a:pt x="4693588" y="3121818"/>
                </a:lnTo>
                <a:lnTo>
                  <a:pt x="4695176" y="3129356"/>
                </a:lnTo>
                <a:lnTo>
                  <a:pt x="4698349" y="3144042"/>
                </a:lnTo>
                <a:lnTo>
                  <a:pt x="4700336" y="3159520"/>
                </a:lnTo>
                <a:lnTo>
                  <a:pt x="4701129" y="3175792"/>
                </a:lnTo>
                <a:lnTo>
                  <a:pt x="4701920" y="3192066"/>
                </a:lnTo>
                <a:lnTo>
                  <a:pt x="4701920" y="3208733"/>
                </a:lnTo>
                <a:lnTo>
                  <a:pt x="4701920" y="3242465"/>
                </a:lnTo>
                <a:lnTo>
                  <a:pt x="4701129" y="3275012"/>
                </a:lnTo>
                <a:lnTo>
                  <a:pt x="4701129" y="3290491"/>
                </a:lnTo>
                <a:lnTo>
                  <a:pt x="4702317" y="3305571"/>
                </a:lnTo>
                <a:lnTo>
                  <a:pt x="4703112" y="3320252"/>
                </a:lnTo>
                <a:lnTo>
                  <a:pt x="4705095" y="3333745"/>
                </a:lnTo>
                <a:lnTo>
                  <a:pt x="4707873" y="3346445"/>
                </a:lnTo>
                <a:lnTo>
                  <a:pt x="4709857" y="3352401"/>
                </a:lnTo>
                <a:lnTo>
                  <a:pt x="4711841" y="3357954"/>
                </a:lnTo>
                <a:lnTo>
                  <a:pt x="4706684" y="3359146"/>
                </a:lnTo>
                <a:lnTo>
                  <a:pt x="4702714" y="3359941"/>
                </a:lnTo>
                <a:lnTo>
                  <a:pt x="4699938" y="3359146"/>
                </a:lnTo>
                <a:lnTo>
                  <a:pt x="4697952" y="3358354"/>
                </a:lnTo>
                <a:lnTo>
                  <a:pt x="4696366" y="3356370"/>
                </a:lnTo>
                <a:lnTo>
                  <a:pt x="4695573" y="3354384"/>
                </a:lnTo>
                <a:lnTo>
                  <a:pt x="4695573" y="3352401"/>
                </a:lnTo>
                <a:lnTo>
                  <a:pt x="4695573" y="3349224"/>
                </a:lnTo>
                <a:lnTo>
                  <a:pt x="4696366" y="3344462"/>
                </a:lnTo>
                <a:lnTo>
                  <a:pt x="4696366" y="3341686"/>
                </a:lnTo>
                <a:lnTo>
                  <a:pt x="4695573" y="3339703"/>
                </a:lnTo>
                <a:lnTo>
                  <a:pt x="4694778" y="3337714"/>
                </a:lnTo>
                <a:lnTo>
                  <a:pt x="4693193" y="3336132"/>
                </a:lnTo>
                <a:lnTo>
                  <a:pt x="4690810" y="3335731"/>
                </a:lnTo>
                <a:lnTo>
                  <a:pt x="4687240" y="3335731"/>
                </a:lnTo>
                <a:lnTo>
                  <a:pt x="4689223" y="3343276"/>
                </a:lnTo>
                <a:lnTo>
                  <a:pt x="4690810" y="3350812"/>
                </a:lnTo>
                <a:lnTo>
                  <a:pt x="4692396" y="3358750"/>
                </a:lnTo>
                <a:lnTo>
                  <a:pt x="4693193" y="3366689"/>
                </a:lnTo>
                <a:lnTo>
                  <a:pt x="4693588" y="3382565"/>
                </a:lnTo>
                <a:lnTo>
                  <a:pt x="4693588" y="3398832"/>
                </a:lnTo>
                <a:lnTo>
                  <a:pt x="4693193" y="3415110"/>
                </a:lnTo>
                <a:lnTo>
                  <a:pt x="4691604" y="3430979"/>
                </a:lnTo>
                <a:lnTo>
                  <a:pt x="4689620" y="3462729"/>
                </a:lnTo>
                <a:lnTo>
                  <a:pt x="4688828" y="3478207"/>
                </a:lnTo>
                <a:lnTo>
                  <a:pt x="4689223" y="3493685"/>
                </a:lnTo>
                <a:lnTo>
                  <a:pt x="4689620" y="3501227"/>
                </a:lnTo>
                <a:lnTo>
                  <a:pt x="4690810" y="3508371"/>
                </a:lnTo>
                <a:lnTo>
                  <a:pt x="4691604" y="3515515"/>
                </a:lnTo>
                <a:lnTo>
                  <a:pt x="4693193" y="3523055"/>
                </a:lnTo>
                <a:lnTo>
                  <a:pt x="4695176" y="3529406"/>
                </a:lnTo>
                <a:lnTo>
                  <a:pt x="4697952" y="3536550"/>
                </a:lnTo>
                <a:lnTo>
                  <a:pt x="4700336" y="3542898"/>
                </a:lnTo>
                <a:lnTo>
                  <a:pt x="4703905" y="3549249"/>
                </a:lnTo>
                <a:lnTo>
                  <a:pt x="4707873" y="3555600"/>
                </a:lnTo>
                <a:lnTo>
                  <a:pt x="4712239" y="3561552"/>
                </a:lnTo>
                <a:lnTo>
                  <a:pt x="4717794" y="3567109"/>
                </a:lnTo>
                <a:lnTo>
                  <a:pt x="4723349" y="3572665"/>
                </a:lnTo>
                <a:lnTo>
                  <a:pt x="4719382" y="3573062"/>
                </a:lnTo>
                <a:lnTo>
                  <a:pt x="4715809" y="3573062"/>
                </a:lnTo>
                <a:lnTo>
                  <a:pt x="4712634" y="3573062"/>
                </a:lnTo>
                <a:lnTo>
                  <a:pt x="4710650" y="3572269"/>
                </a:lnTo>
                <a:lnTo>
                  <a:pt x="4708667" y="3570680"/>
                </a:lnTo>
                <a:lnTo>
                  <a:pt x="4707873" y="3569092"/>
                </a:lnTo>
                <a:lnTo>
                  <a:pt x="4705891" y="3565520"/>
                </a:lnTo>
                <a:lnTo>
                  <a:pt x="4703905" y="3561552"/>
                </a:lnTo>
                <a:lnTo>
                  <a:pt x="4702714" y="3559965"/>
                </a:lnTo>
                <a:lnTo>
                  <a:pt x="4701920" y="3558774"/>
                </a:lnTo>
                <a:lnTo>
                  <a:pt x="4699938" y="3557187"/>
                </a:lnTo>
                <a:lnTo>
                  <a:pt x="4697952" y="3556393"/>
                </a:lnTo>
                <a:lnTo>
                  <a:pt x="4694778" y="3555995"/>
                </a:lnTo>
                <a:lnTo>
                  <a:pt x="4691206" y="3555995"/>
                </a:lnTo>
                <a:lnTo>
                  <a:pt x="4693193" y="3559965"/>
                </a:lnTo>
                <a:lnTo>
                  <a:pt x="4694778" y="3563537"/>
                </a:lnTo>
                <a:lnTo>
                  <a:pt x="4695176" y="3567505"/>
                </a:lnTo>
                <a:lnTo>
                  <a:pt x="4695573" y="3571077"/>
                </a:lnTo>
                <a:lnTo>
                  <a:pt x="4695176" y="3575047"/>
                </a:lnTo>
                <a:lnTo>
                  <a:pt x="4694778" y="3578620"/>
                </a:lnTo>
                <a:lnTo>
                  <a:pt x="4693588" y="3582192"/>
                </a:lnTo>
                <a:lnTo>
                  <a:pt x="4692396" y="3585761"/>
                </a:lnTo>
                <a:lnTo>
                  <a:pt x="4689223" y="3592905"/>
                </a:lnTo>
                <a:lnTo>
                  <a:pt x="4684859" y="3599652"/>
                </a:lnTo>
                <a:lnTo>
                  <a:pt x="4675732" y="3612748"/>
                </a:lnTo>
                <a:lnTo>
                  <a:pt x="4671763" y="3619497"/>
                </a:lnTo>
                <a:lnTo>
                  <a:pt x="4668590" y="3626244"/>
                </a:lnTo>
                <a:lnTo>
                  <a:pt x="4667003" y="3629418"/>
                </a:lnTo>
                <a:lnTo>
                  <a:pt x="4666208" y="3632990"/>
                </a:lnTo>
                <a:lnTo>
                  <a:pt x="4665812" y="3636561"/>
                </a:lnTo>
                <a:lnTo>
                  <a:pt x="4665812" y="3639736"/>
                </a:lnTo>
                <a:lnTo>
                  <a:pt x="4665812" y="3643308"/>
                </a:lnTo>
                <a:lnTo>
                  <a:pt x="4666605" y="3646880"/>
                </a:lnTo>
                <a:lnTo>
                  <a:pt x="4668194" y="3650451"/>
                </a:lnTo>
                <a:lnTo>
                  <a:pt x="4670177" y="3654023"/>
                </a:lnTo>
                <a:lnTo>
                  <a:pt x="4672557" y="3657595"/>
                </a:lnTo>
                <a:lnTo>
                  <a:pt x="4676130" y="3661565"/>
                </a:lnTo>
                <a:lnTo>
                  <a:pt x="4680096" y="3665136"/>
                </a:lnTo>
                <a:lnTo>
                  <a:pt x="4685254" y="3669104"/>
                </a:lnTo>
                <a:lnTo>
                  <a:pt x="4682080" y="3671882"/>
                </a:lnTo>
                <a:lnTo>
                  <a:pt x="4678113" y="3673866"/>
                </a:lnTo>
                <a:lnTo>
                  <a:pt x="4670177" y="3678629"/>
                </a:lnTo>
                <a:lnTo>
                  <a:pt x="4661447" y="3682200"/>
                </a:lnTo>
                <a:lnTo>
                  <a:pt x="4653511" y="3686170"/>
                </a:lnTo>
                <a:lnTo>
                  <a:pt x="4654700" y="3690535"/>
                </a:lnTo>
                <a:lnTo>
                  <a:pt x="4656287" y="3695695"/>
                </a:lnTo>
                <a:lnTo>
                  <a:pt x="4659462" y="3705221"/>
                </a:lnTo>
                <a:lnTo>
                  <a:pt x="4668590" y="3725063"/>
                </a:lnTo>
                <a:lnTo>
                  <a:pt x="4671763" y="3734588"/>
                </a:lnTo>
                <a:lnTo>
                  <a:pt x="4673350" y="3739747"/>
                </a:lnTo>
                <a:lnTo>
                  <a:pt x="4673749" y="3743716"/>
                </a:lnTo>
                <a:lnTo>
                  <a:pt x="4674144" y="3748479"/>
                </a:lnTo>
                <a:lnTo>
                  <a:pt x="4673749" y="3752447"/>
                </a:lnTo>
                <a:lnTo>
                  <a:pt x="4672557" y="3756416"/>
                </a:lnTo>
                <a:lnTo>
                  <a:pt x="4670574" y="3759194"/>
                </a:lnTo>
                <a:lnTo>
                  <a:pt x="4667796" y="3758797"/>
                </a:lnTo>
                <a:lnTo>
                  <a:pt x="4665812" y="3757210"/>
                </a:lnTo>
                <a:lnTo>
                  <a:pt x="4664223" y="3756019"/>
                </a:lnTo>
                <a:lnTo>
                  <a:pt x="4663827" y="3753241"/>
                </a:lnTo>
                <a:lnTo>
                  <a:pt x="4663033" y="3747685"/>
                </a:lnTo>
                <a:lnTo>
                  <a:pt x="4662241" y="3742922"/>
                </a:lnTo>
                <a:lnTo>
                  <a:pt x="4660258" y="3743319"/>
                </a:lnTo>
                <a:lnTo>
                  <a:pt x="4658271" y="3743716"/>
                </a:lnTo>
                <a:lnTo>
                  <a:pt x="4657082" y="3745304"/>
                </a:lnTo>
                <a:lnTo>
                  <a:pt x="4656287" y="3746891"/>
                </a:lnTo>
                <a:lnTo>
                  <a:pt x="4655494" y="3750463"/>
                </a:lnTo>
                <a:lnTo>
                  <a:pt x="4654700" y="3753638"/>
                </a:lnTo>
                <a:lnTo>
                  <a:pt x="4645971" y="3751257"/>
                </a:lnTo>
                <a:lnTo>
                  <a:pt x="4638431" y="3749669"/>
                </a:lnTo>
                <a:lnTo>
                  <a:pt x="4632082" y="3749669"/>
                </a:lnTo>
                <a:lnTo>
                  <a:pt x="4628908" y="3749669"/>
                </a:lnTo>
                <a:lnTo>
                  <a:pt x="4626528" y="3750860"/>
                </a:lnTo>
                <a:lnTo>
                  <a:pt x="4624146" y="3751257"/>
                </a:lnTo>
                <a:lnTo>
                  <a:pt x="4622161" y="3752844"/>
                </a:lnTo>
                <a:lnTo>
                  <a:pt x="4620178" y="3753638"/>
                </a:lnTo>
                <a:lnTo>
                  <a:pt x="4618591" y="3756019"/>
                </a:lnTo>
                <a:lnTo>
                  <a:pt x="4615417" y="3759194"/>
                </a:lnTo>
                <a:lnTo>
                  <a:pt x="4613035" y="3764354"/>
                </a:lnTo>
                <a:lnTo>
                  <a:pt x="4611448" y="3769910"/>
                </a:lnTo>
                <a:lnTo>
                  <a:pt x="4611052" y="3776260"/>
                </a:lnTo>
                <a:lnTo>
                  <a:pt x="4611052" y="3783007"/>
                </a:lnTo>
                <a:lnTo>
                  <a:pt x="4611052" y="3790547"/>
                </a:lnTo>
                <a:lnTo>
                  <a:pt x="4611845" y="3798485"/>
                </a:lnTo>
                <a:lnTo>
                  <a:pt x="4613434" y="3807216"/>
                </a:lnTo>
                <a:lnTo>
                  <a:pt x="4617005" y="3825075"/>
                </a:lnTo>
                <a:lnTo>
                  <a:pt x="4622161" y="3843729"/>
                </a:lnTo>
                <a:lnTo>
                  <a:pt x="4628115" y="3862779"/>
                </a:lnTo>
                <a:lnTo>
                  <a:pt x="4634464" y="3881829"/>
                </a:lnTo>
                <a:lnTo>
                  <a:pt x="4640416" y="3899688"/>
                </a:lnTo>
                <a:lnTo>
                  <a:pt x="4651527" y="3931041"/>
                </a:lnTo>
                <a:lnTo>
                  <a:pt x="4655494" y="3942947"/>
                </a:lnTo>
                <a:lnTo>
                  <a:pt x="4658271" y="3952075"/>
                </a:lnTo>
                <a:lnTo>
                  <a:pt x="4656686" y="3954060"/>
                </a:lnTo>
                <a:lnTo>
                  <a:pt x="4655494" y="3955250"/>
                </a:lnTo>
                <a:lnTo>
                  <a:pt x="4654304" y="3955647"/>
                </a:lnTo>
                <a:lnTo>
                  <a:pt x="4651924" y="3954457"/>
                </a:lnTo>
                <a:lnTo>
                  <a:pt x="4647957" y="3953266"/>
                </a:lnTo>
                <a:lnTo>
                  <a:pt x="4645178" y="3952075"/>
                </a:lnTo>
                <a:lnTo>
                  <a:pt x="4642002" y="3952075"/>
                </a:lnTo>
                <a:lnTo>
                  <a:pt x="4642002" y="3967554"/>
                </a:lnTo>
                <a:lnTo>
                  <a:pt x="4642399" y="3983825"/>
                </a:lnTo>
                <a:lnTo>
                  <a:pt x="4644383" y="4014782"/>
                </a:lnTo>
                <a:lnTo>
                  <a:pt x="4649542" y="4076694"/>
                </a:lnTo>
                <a:lnTo>
                  <a:pt x="4651131" y="4108047"/>
                </a:lnTo>
                <a:lnTo>
                  <a:pt x="4651527" y="4123525"/>
                </a:lnTo>
                <a:lnTo>
                  <a:pt x="4651527" y="4139797"/>
                </a:lnTo>
                <a:lnTo>
                  <a:pt x="4651131" y="4156466"/>
                </a:lnTo>
                <a:lnTo>
                  <a:pt x="4649940" y="4172341"/>
                </a:lnTo>
                <a:lnTo>
                  <a:pt x="4648750" y="4189407"/>
                </a:lnTo>
                <a:lnTo>
                  <a:pt x="4646764" y="4206472"/>
                </a:lnTo>
                <a:lnTo>
                  <a:pt x="4647161" y="4207663"/>
                </a:lnTo>
                <a:lnTo>
                  <a:pt x="4647957" y="4208457"/>
                </a:lnTo>
                <a:lnTo>
                  <a:pt x="4649145" y="4208854"/>
                </a:lnTo>
                <a:lnTo>
                  <a:pt x="4649940" y="4209647"/>
                </a:lnTo>
                <a:lnTo>
                  <a:pt x="4652716" y="4209647"/>
                </a:lnTo>
                <a:lnTo>
                  <a:pt x="4655097" y="4208457"/>
                </a:lnTo>
                <a:lnTo>
                  <a:pt x="4657479" y="4206869"/>
                </a:lnTo>
                <a:lnTo>
                  <a:pt x="4659462" y="4204885"/>
                </a:lnTo>
                <a:lnTo>
                  <a:pt x="4661050" y="4202900"/>
                </a:lnTo>
                <a:lnTo>
                  <a:pt x="4662636" y="4200519"/>
                </a:lnTo>
                <a:lnTo>
                  <a:pt x="4661447" y="4204488"/>
                </a:lnTo>
                <a:lnTo>
                  <a:pt x="4659462" y="4209647"/>
                </a:lnTo>
                <a:lnTo>
                  <a:pt x="4652716" y="4221950"/>
                </a:lnTo>
                <a:lnTo>
                  <a:pt x="4644383" y="4236635"/>
                </a:lnTo>
                <a:lnTo>
                  <a:pt x="4640416" y="4245366"/>
                </a:lnTo>
                <a:lnTo>
                  <a:pt x="4637241" y="4253304"/>
                </a:lnTo>
                <a:lnTo>
                  <a:pt x="4634068" y="4261638"/>
                </a:lnTo>
                <a:lnTo>
                  <a:pt x="4632082" y="4270369"/>
                </a:lnTo>
                <a:lnTo>
                  <a:pt x="4631687" y="4274735"/>
                </a:lnTo>
                <a:lnTo>
                  <a:pt x="4631687" y="4278704"/>
                </a:lnTo>
                <a:lnTo>
                  <a:pt x="4632082" y="4282672"/>
                </a:lnTo>
                <a:lnTo>
                  <a:pt x="4632480" y="4286641"/>
                </a:lnTo>
                <a:lnTo>
                  <a:pt x="4633670" y="4291007"/>
                </a:lnTo>
                <a:lnTo>
                  <a:pt x="4634861" y="4294182"/>
                </a:lnTo>
                <a:lnTo>
                  <a:pt x="4637241" y="4297754"/>
                </a:lnTo>
                <a:lnTo>
                  <a:pt x="4639623" y="4301325"/>
                </a:lnTo>
                <a:lnTo>
                  <a:pt x="4643192" y="4304897"/>
                </a:lnTo>
                <a:lnTo>
                  <a:pt x="4646764" y="4308072"/>
                </a:lnTo>
                <a:lnTo>
                  <a:pt x="4651131" y="4310850"/>
                </a:lnTo>
                <a:lnTo>
                  <a:pt x="4656686" y="4314025"/>
                </a:lnTo>
                <a:lnTo>
                  <a:pt x="4652716" y="4312835"/>
                </a:lnTo>
                <a:lnTo>
                  <a:pt x="4649542" y="4311247"/>
                </a:lnTo>
                <a:lnTo>
                  <a:pt x="4644383" y="4308072"/>
                </a:lnTo>
                <a:lnTo>
                  <a:pt x="4642002" y="4306088"/>
                </a:lnTo>
                <a:lnTo>
                  <a:pt x="4639623" y="4304500"/>
                </a:lnTo>
                <a:lnTo>
                  <a:pt x="4636051" y="4303310"/>
                </a:lnTo>
                <a:lnTo>
                  <a:pt x="4632082" y="4302516"/>
                </a:lnTo>
                <a:lnTo>
                  <a:pt x="4633670" y="4306088"/>
                </a:lnTo>
                <a:lnTo>
                  <a:pt x="4634861" y="4308866"/>
                </a:lnTo>
                <a:lnTo>
                  <a:pt x="4637637" y="4311247"/>
                </a:lnTo>
                <a:lnTo>
                  <a:pt x="4640019" y="4314025"/>
                </a:lnTo>
                <a:lnTo>
                  <a:pt x="4643192" y="4316010"/>
                </a:lnTo>
                <a:lnTo>
                  <a:pt x="4646764" y="4317994"/>
                </a:lnTo>
                <a:lnTo>
                  <a:pt x="4653114" y="4321963"/>
                </a:lnTo>
                <a:lnTo>
                  <a:pt x="4660258" y="4325535"/>
                </a:lnTo>
                <a:lnTo>
                  <a:pt x="4663033" y="4327519"/>
                </a:lnTo>
                <a:lnTo>
                  <a:pt x="4666208" y="4329504"/>
                </a:lnTo>
                <a:lnTo>
                  <a:pt x="4668590" y="4331885"/>
                </a:lnTo>
                <a:lnTo>
                  <a:pt x="4670574" y="4335060"/>
                </a:lnTo>
                <a:lnTo>
                  <a:pt x="4672160" y="4337838"/>
                </a:lnTo>
                <a:lnTo>
                  <a:pt x="4673350" y="4342204"/>
                </a:lnTo>
                <a:lnTo>
                  <a:pt x="4667003" y="4342600"/>
                </a:lnTo>
                <a:lnTo>
                  <a:pt x="4662636" y="4342204"/>
                </a:lnTo>
                <a:lnTo>
                  <a:pt x="4658271" y="4341410"/>
                </a:lnTo>
                <a:lnTo>
                  <a:pt x="4654700" y="4340616"/>
                </a:lnTo>
                <a:lnTo>
                  <a:pt x="4647957" y="4338632"/>
                </a:lnTo>
                <a:lnTo>
                  <a:pt x="4644383" y="4337044"/>
                </a:lnTo>
                <a:lnTo>
                  <a:pt x="4641209" y="4336647"/>
                </a:lnTo>
                <a:lnTo>
                  <a:pt x="4638431" y="4340219"/>
                </a:lnTo>
                <a:lnTo>
                  <a:pt x="4636051" y="4344188"/>
                </a:lnTo>
                <a:lnTo>
                  <a:pt x="4634464" y="4347760"/>
                </a:lnTo>
                <a:lnTo>
                  <a:pt x="4632877" y="4350935"/>
                </a:lnTo>
                <a:lnTo>
                  <a:pt x="4632480" y="4354507"/>
                </a:lnTo>
                <a:lnTo>
                  <a:pt x="4631687" y="4358079"/>
                </a:lnTo>
                <a:lnTo>
                  <a:pt x="4631687" y="4365222"/>
                </a:lnTo>
                <a:lnTo>
                  <a:pt x="4632082" y="4371969"/>
                </a:lnTo>
                <a:lnTo>
                  <a:pt x="4633670" y="4378716"/>
                </a:lnTo>
                <a:lnTo>
                  <a:pt x="4635653" y="4385066"/>
                </a:lnTo>
                <a:lnTo>
                  <a:pt x="4637637" y="4391416"/>
                </a:lnTo>
                <a:lnTo>
                  <a:pt x="4641606" y="4402925"/>
                </a:lnTo>
                <a:lnTo>
                  <a:pt x="4643192" y="4408482"/>
                </a:lnTo>
                <a:lnTo>
                  <a:pt x="4643590" y="4413641"/>
                </a:lnTo>
                <a:lnTo>
                  <a:pt x="4643590" y="4418800"/>
                </a:lnTo>
                <a:lnTo>
                  <a:pt x="4643192" y="4421182"/>
                </a:lnTo>
                <a:lnTo>
                  <a:pt x="4642002" y="4423960"/>
                </a:lnTo>
                <a:lnTo>
                  <a:pt x="4640416" y="4425944"/>
                </a:lnTo>
                <a:lnTo>
                  <a:pt x="4639224" y="4428325"/>
                </a:lnTo>
                <a:lnTo>
                  <a:pt x="4637241" y="4430310"/>
                </a:lnTo>
                <a:lnTo>
                  <a:pt x="4634464" y="4432294"/>
                </a:lnTo>
                <a:lnTo>
                  <a:pt x="4636051" y="4436263"/>
                </a:lnTo>
                <a:lnTo>
                  <a:pt x="4638431" y="4439438"/>
                </a:lnTo>
                <a:lnTo>
                  <a:pt x="4644383" y="4445391"/>
                </a:lnTo>
                <a:lnTo>
                  <a:pt x="4647161" y="4448566"/>
                </a:lnTo>
                <a:lnTo>
                  <a:pt x="4649145" y="4452138"/>
                </a:lnTo>
                <a:lnTo>
                  <a:pt x="4650733" y="4456107"/>
                </a:lnTo>
                <a:lnTo>
                  <a:pt x="4651131" y="4458091"/>
                </a:lnTo>
                <a:lnTo>
                  <a:pt x="4651131" y="4460472"/>
                </a:lnTo>
                <a:lnTo>
                  <a:pt x="4656287" y="4462060"/>
                </a:lnTo>
                <a:lnTo>
                  <a:pt x="4660653" y="4462457"/>
                </a:lnTo>
                <a:lnTo>
                  <a:pt x="4663827" y="4462060"/>
                </a:lnTo>
                <a:lnTo>
                  <a:pt x="4666605" y="4461663"/>
                </a:lnTo>
                <a:lnTo>
                  <a:pt x="4668590" y="4460472"/>
                </a:lnTo>
                <a:lnTo>
                  <a:pt x="4670574" y="4459679"/>
                </a:lnTo>
                <a:lnTo>
                  <a:pt x="4673350" y="4456504"/>
                </a:lnTo>
                <a:lnTo>
                  <a:pt x="4675333" y="4452932"/>
                </a:lnTo>
                <a:lnTo>
                  <a:pt x="4676525" y="4451344"/>
                </a:lnTo>
                <a:lnTo>
                  <a:pt x="4678510" y="4450550"/>
                </a:lnTo>
                <a:lnTo>
                  <a:pt x="4680892" y="4449360"/>
                </a:lnTo>
                <a:lnTo>
                  <a:pt x="4683270" y="4448963"/>
                </a:lnTo>
                <a:lnTo>
                  <a:pt x="4686842" y="4448566"/>
                </a:lnTo>
                <a:lnTo>
                  <a:pt x="4690810" y="4448963"/>
                </a:lnTo>
                <a:lnTo>
                  <a:pt x="4688828" y="4451344"/>
                </a:lnTo>
                <a:lnTo>
                  <a:pt x="4686842" y="4454519"/>
                </a:lnTo>
                <a:lnTo>
                  <a:pt x="4684859" y="4457297"/>
                </a:lnTo>
                <a:lnTo>
                  <a:pt x="4683668" y="4460869"/>
                </a:lnTo>
                <a:lnTo>
                  <a:pt x="4682875" y="4464441"/>
                </a:lnTo>
                <a:lnTo>
                  <a:pt x="4682080" y="4468410"/>
                </a:lnTo>
                <a:lnTo>
                  <a:pt x="4682875" y="4472379"/>
                </a:lnTo>
                <a:lnTo>
                  <a:pt x="4683270" y="4477538"/>
                </a:lnTo>
                <a:lnTo>
                  <a:pt x="4680892" y="4475950"/>
                </a:lnTo>
                <a:lnTo>
                  <a:pt x="4677320" y="4474363"/>
                </a:lnTo>
                <a:lnTo>
                  <a:pt x="4669779" y="4473172"/>
                </a:lnTo>
                <a:lnTo>
                  <a:pt x="4666208" y="4471982"/>
                </a:lnTo>
                <a:lnTo>
                  <a:pt x="4663033" y="4470394"/>
                </a:lnTo>
                <a:lnTo>
                  <a:pt x="4660653" y="4469204"/>
                </a:lnTo>
                <a:lnTo>
                  <a:pt x="4659462" y="4467616"/>
                </a:lnTo>
                <a:lnTo>
                  <a:pt x="4659067" y="4466029"/>
                </a:lnTo>
                <a:lnTo>
                  <a:pt x="4656686" y="4466425"/>
                </a:lnTo>
                <a:lnTo>
                  <a:pt x="4654700" y="4467616"/>
                </a:lnTo>
                <a:lnTo>
                  <a:pt x="4653511" y="4468410"/>
                </a:lnTo>
                <a:lnTo>
                  <a:pt x="4653511" y="4469600"/>
                </a:lnTo>
                <a:lnTo>
                  <a:pt x="4653511" y="4470394"/>
                </a:lnTo>
                <a:lnTo>
                  <a:pt x="4654304" y="4471982"/>
                </a:lnTo>
                <a:lnTo>
                  <a:pt x="4655494" y="4474363"/>
                </a:lnTo>
                <a:lnTo>
                  <a:pt x="4656287" y="4475950"/>
                </a:lnTo>
                <a:lnTo>
                  <a:pt x="4656287" y="4477538"/>
                </a:lnTo>
                <a:lnTo>
                  <a:pt x="4656287" y="4479125"/>
                </a:lnTo>
                <a:lnTo>
                  <a:pt x="4655097" y="4479919"/>
                </a:lnTo>
                <a:lnTo>
                  <a:pt x="4653511" y="4481110"/>
                </a:lnTo>
                <a:lnTo>
                  <a:pt x="4651527" y="4481904"/>
                </a:lnTo>
                <a:lnTo>
                  <a:pt x="4647957" y="4483094"/>
                </a:lnTo>
                <a:lnTo>
                  <a:pt x="4643590" y="4483491"/>
                </a:lnTo>
                <a:lnTo>
                  <a:pt x="4647558" y="4486666"/>
                </a:lnTo>
                <a:lnTo>
                  <a:pt x="4651131" y="4490635"/>
                </a:lnTo>
                <a:lnTo>
                  <a:pt x="4657479" y="4498572"/>
                </a:lnTo>
                <a:lnTo>
                  <a:pt x="4661050" y="4502541"/>
                </a:lnTo>
                <a:lnTo>
                  <a:pt x="4665017" y="4506113"/>
                </a:lnTo>
                <a:lnTo>
                  <a:pt x="4669779" y="4509288"/>
                </a:lnTo>
                <a:lnTo>
                  <a:pt x="4672557" y="4510082"/>
                </a:lnTo>
                <a:lnTo>
                  <a:pt x="4675732" y="4511272"/>
                </a:lnTo>
                <a:lnTo>
                  <a:pt x="4675333" y="4512860"/>
                </a:lnTo>
                <a:lnTo>
                  <a:pt x="4674144" y="4513654"/>
                </a:lnTo>
                <a:lnTo>
                  <a:pt x="4673350" y="4514844"/>
                </a:lnTo>
                <a:lnTo>
                  <a:pt x="4671763" y="4515241"/>
                </a:lnTo>
                <a:lnTo>
                  <a:pt x="4668194" y="4516035"/>
                </a:lnTo>
                <a:lnTo>
                  <a:pt x="4663827" y="4516829"/>
                </a:lnTo>
                <a:lnTo>
                  <a:pt x="4653511" y="4517225"/>
                </a:lnTo>
                <a:lnTo>
                  <a:pt x="4643987" y="4517225"/>
                </a:lnTo>
                <a:lnTo>
                  <a:pt x="4641606" y="4530322"/>
                </a:lnTo>
                <a:lnTo>
                  <a:pt x="4639623" y="4542625"/>
                </a:lnTo>
                <a:lnTo>
                  <a:pt x="4638431" y="4554929"/>
                </a:lnTo>
                <a:lnTo>
                  <a:pt x="4638431" y="4566835"/>
                </a:lnTo>
                <a:lnTo>
                  <a:pt x="4639224" y="4578741"/>
                </a:lnTo>
                <a:lnTo>
                  <a:pt x="4640416" y="4590647"/>
                </a:lnTo>
                <a:lnTo>
                  <a:pt x="4642002" y="4602157"/>
                </a:lnTo>
                <a:lnTo>
                  <a:pt x="4643987" y="4613666"/>
                </a:lnTo>
                <a:lnTo>
                  <a:pt x="4647161" y="4625175"/>
                </a:lnTo>
                <a:lnTo>
                  <a:pt x="4649940" y="4636685"/>
                </a:lnTo>
                <a:lnTo>
                  <a:pt x="4656686" y="4660100"/>
                </a:lnTo>
                <a:lnTo>
                  <a:pt x="4664223" y="4683913"/>
                </a:lnTo>
                <a:lnTo>
                  <a:pt x="4671763" y="4708916"/>
                </a:lnTo>
                <a:lnTo>
                  <a:pt x="4667796" y="4710900"/>
                </a:lnTo>
                <a:lnTo>
                  <a:pt x="4663827" y="4712885"/>
                </a:lnTo>
                <a:lnTo>
                  <a:pt x="4659462" y="4714869"/>
                </a:lnTo>
                <a:lnTo>
                  <a:pt x="4656287" y="4717647"/>
                </a:lnTo>
                <a:lnTo>
                  <a:pt x="4649940" y="4722807"/>
                </a:lnTo>
                <a:lnTo>
                  <a:pt x="4644383" y="4729157"/>
                </a:lnTo>
                <a:lnTo>
                  <a:pt x="4639623" y="4735904"/>
                </a:lnTo>
                <a:lnTo>
                  <a:pt x="4636051" y="4743444"/>
                </a:lnTo>
                <a:lnTo>
                  <a:pt x="4632480" y="4750985"/>
                </a:lnTo>
                <a:lnTo>
                  <a:pt x="4630495" y="4759716"/>
                </a:lnTo>
                <a:lnTo>
                  <a:pt x="4628511" y="4768050"/>
                </a:lnTo>
                <a:lnTo>
                  <a:pt x="4627320" y="4776782"/>
                </a:lnTo>
                <a:lnTo>
                  <a:pt x="4627320" y="4785910"/>
                </a:lnTo>
                <a:lnTo>
                  <a:pt x="4627320" y="4794641"/>
                </a:lnTo>
                <a:lnTo>
                  <a:pt x="4628511" y="4803372"/>
                </a:lnTo>
                <a:lnTo>
                  <a:pt x="4629701" y="4811707"/>
                </a:lnTo>
                <a:lnTo>
                  <a:pt x="4631687" y="4820438"/>
                </a:lnTo>
                <a:lnTo>
                  <a:pt x="4634068" y="4828375"/>
                </a:lnTo>
                <a:lnTo>
                  <a:pt x="4628511" y="4825994"/>
                </a:lnTo>
                <a:lnTo>
                  <a:pt x="4626131" y="4825200"/>
                </a:lnTo>
                <a:lnTo>
                  <a:pt x="4624146" y="4824804"/>
                </a:lnTo>
                <a:lnTo>
                  <a:pt x="4622161" y="4825200"/>
                </a:lnTo>
                <a:lnTo>
                  <a:pt x="4620577" y="4825200"/>
                </a:lnTo>
                <a:lnTo>
                  <a:pt x="4618989" y="4826391"/>
                </a:lnTo>
                <a:lnTo>
                  <a:pt x="4617401" y="4827185"/>
                </a:lnTo>
                <a:lnTo>
                  <a:pt x="4615417" y="4829963"/>
                </a:lnTo>
                <a:lnTo>
                  <a:pt x="4613434" y="4833535"/>
                </a:lnTo>
                <a:lnTo>
                  <a:pt x="4611845" y="4837504"/>
                </a:lnTo>
                <a:lnTo>
                  <a:pt x="4611052" y="4841869"/>
                </a:lnTo>
                <a:lnTo>
                  <a:pt x="4608272" y="4851394"/>
                </a:lnTo>
                <a:lnTo>
                  <a:pt x="4607481" y="4856554"/>
                </a:lnTo>
                <a:lnTo>
                  <a:pt x="4605893" y="4860919"/>
                </a:lnTo>
                <a:lnTo>
                  <a:pt x="4603909" y="4864888"/>
                </a:lnTo>
                <a:lnTo>
                  <a:pt x="4601528" y="4868460"/>
                </a:lnTo>
                <a:lnTo>
                  <a:pt x="4598354" y="4871635"/>
                </a:lnTo>
                <a:lnTo>
                  <a:pt x="4596766" y="4872429"/>
                </a:lnTo>
                <a:lnTo>
                  <a:pt x="4594782" y="4873619"/>
                </a:lnTo>
                <a:lnTo>
                  <a:pt x="4595576" y="4875207"/>
                </a:lnTo>
                <a:lnTo>
                  <a:pt x="4596766" y="4876397"/>
                </a:lnTo>
                <a:lnTo>
                  <a:pt x="4599545" y="4878382"/>
                </a:lnTo>
                <a:lnTo>
                  <a:pt x="4600735" y="4879969"/>
                </a:lnTo>
                <a:lnTo>
                  <a:pt x="4601925" y="4881557"/>
                </a:lnTo>
                <a:lnTo>
                  <a:pt x="4603115" y="4883144"/>
                </a:lnTo>
                <a:lnTo>
                  <a:pt x="4603115" y="4885129"/>
                </a:lnTo>
                <a:lnTo>
                  <a:pt x="4608272" y="4885922"/>
                </a:lnTo>
                <a:lnTo>
                  <a:pt x="4612638" y="4886716"/>
                </a:lnTo>
                <a:lnTo>
                  <a:pt x="4615815" y="4886716"/>
                </a:lnTo>
                <a:lnTo>
                  <a:pt x="4618591" y="4885525"/>
                </a:lnTo>
                <a:lnTo>
                  <a:pt x="4620971" y="4885129"/>
                </a:lnTo>
                <a:lnTo>
                  <a:pt x="4622560" y="4883541"/>
                </a:lnTo>
                <a:lnTo>
                  <a:pt x="4624939" y="4880763"/>
                </a:lnTo>
                <a:lnTo>
                  <a:pt x="4627320" y="4877191"/>
                </a:lnTo>
                <a:lnTo>
                  <a:pt x="4628511" y="4875604"/>
                </a:lnTo>
                <a:lnTo>
                  <a:pt x="4630495" y="4874413"/>
                </a:lnTo>
                <a:lnTo>
                  <a:pt x="4632480" y="4873619"/>
                </a:lnTo>
                <a:lnTo>
                  <a:pt x="4634861" y="4873222"/>
                </a:lnTo>
                <a:lnTo>
                  <a:pt x="4638431" y="4873222"/>
                </a:lnTo>
                <a:lnTo>
                  <a:pt x="4643192" y="4873222"/>
                </a:lnTo>
                <a:lnTo>
                  <a:pt x="4638431" y="4880763"/>
                </a:lnTo>
                <a:lnTo>
                  <a:pt x="4633670" y="4887510"/>
                </a:lnTo>
                <a:lnTo>
                  <a:pt x="4627320" y="4894257"/>
                </a:lnTo>
                <a:lnTo>
                  <a:pt x="4620971" y="4899813"/>
                </a:lnTo>
                <a:lnTo>
                  <a:pt x="4613434" y="4904972"/>
                </a:lnTo>
                <a:lnTo>
                  <a:pt x="4605497" y="4910132"/>
                </a:lnTo>
                <a:lnTo>
                  <a:pt x="4596766" y="4914894"/>
                </a:lnTo>
                <a:lnTo>
                  <a:pt x="4588036" y="4918863"/>
                </a:lnTo>
                <a:lnTo>
                  <a:pt x="4592402" y="4915688"/>
                </a:lnTo>
                <a:lnTo>
                  <a:pt x="4595576" y="4913307"/>
                </a:lnTo>
                <a:lnTo>
                  <a:pt x="4597561" y="4911322"/>
                </a:lnTo>
                <a:lnTo>
                  <a:pt x="4598354" y="4909338"/>
                </a:lnTo>
                <a:lnTo>
                  <a:pt x="4598752" y="4907750"/>
                </a:lnTo>
                <a:lnTo>
                  <a:pt x="4598354" y="4906163"/>
                </a:lnTo>
                <a:lnTo>
                  <a:pt x="4597561" y="4904575"/>
                </a:lnTo>
                <a:lnTo>
                  <a:pt x="4595972" y="4902988"/>
                </a:lnTo>
                <a:lnTo>
                  <a:pt x="4592402" y="4899813"/>
                </a:lnTo>
                <a:lnTo>
                  <a:pt x="4590418" y="4897829"/>
                </a:lnTo>
                <a:lnTo>
                  <a:pt x="4588830" y="4895050"/>
                </a:lnTo>
                <a:lnTo>
                  <a:pt x="4587244" y="4892272"/>
                </a:lnTo>
                <a:lnTo>
                  <a:pt x="4586449" y="4888700"/>
                </a:lnTo>
                <a:lnTo>
                  <a:pt x="4586449" y="4883938"/>
                </a:lnTo>
                <a:lnTo>
                  <a:pt x="4586846" y="4879572"/>
                </a:lnTo>
                <a:lnTo>
                  <a:pt x="4583275" y="4881954"/>
                </a:lnTo>
                <a:lnTo>
                  <a:pt x="4580892" y="4885129"/>
                </a:lnTo>
                <a:lnTo>
                  <a:pt x="4578910" y="4888700"/>
                </a:lnTo>
                <a:lnTo>
                  <a:pt x="4577719" y="4892669"/>
                </a:lnTo>
                <a:lnTo>
                  <a:pt x="4577719" y="4896638"/>
                </a:lnTo>
                <a:lnTo>
                  <a:pt x="4577719" y="4900607"/>
                </a:lnTo>
                <a:lnTo>
                  <a:pt x="4578513" y="4904575"/>
                </a:lnTo>
                <a:lnTo>
                  <a:pt x="4579306" y="4909338"/>
                </a:lnTo>
                <a:lnTo>
                  <a:pt x="4581687" y="4918069"/>
                </a:lnTo>
                <a:lnTo>
                  <a:pt x="4584862" y="4926800"/>
                </a:lnTo>
                <a:lnTo>
                  <a:pt x="4586846" y="4934341"/>
                </a:lnTo>
                <a:lnTo>
                  <a:pt x="4588036" y="4938310"/>
                </a:lnTo>
                <a:lnTo>
                  <a:pt x="4588036" y="4941485"/>
                </a:lnTo>
                <a:lnTo>
                  <a:pt x="4592005" y="4941882"/>
                </a:lnTo>
                <a:lnTo>
                  <a:pt x="4594782" y="4941485"/>
                </a:lnTo>
                <a:lnTo>
                  <a:pt x="4597956" y="4940691"/>
                </a:lnTo>
                <a:lnTo>
                  <a:pt x="4600337" y="4940294"/>
                </a:lnTo>
                <a:lnTo>
                  <a:pt x="4602323" y="4939104"/>
                </a:lnTo>
                <a:lnTo>
                  <a:pt x="4603909" y="4937913"/>
                </a:lnTo>
                <a:lnTo>
                  <a:pt x="4605497" y="4936325"/>
                </a:lnTo>
                <a:lnTo>
                  <a:pt x="4606290" y="4934738"/>
                </a:lnTo>
                <a:lnTo>
                  <a:pt x="4608272" y="4931166"/>
                </a:lnTo>
                <a:lnTo>
                  <a:pt x="4609465" y="4927197"/>
                </a:lnTo>
                <a:lnTo>
                  <a:pt x="4609861" y="4925610"/>
                </a:lnTo>
                <a:lnTo>
                  <a:pt x="4609465" y="4930372"/>
                </a:lnTo>
                <a:lnTo>
                  <a:pt x="4609465" y="4938310"/>
                </a:lnTo>
                <a:lnTo>
                  <a:pt x="4609861" y="4946644"/>
                </a:lnTo>
                <a:lnTo>
                  <a:pt x="4611845" y="4966091"/>
                </a:lnTo>
                <a:lnTo>
                  <a:pt x="4613434" y="4986332"/>
                </a:lnTo>
                <a:lnTo>
                  <a:pt x="4613829" y="4996650"/>
                </a:lnTo>
                <a:lnTo>
                  <a:pt x="4613434" y="5006572"/>
                </a:lnTo>
                <a:lnTo>
                  <a:pt x="4612638" y="5016097"/>
                </a:lnTo>
                <a:lnTo>
                  <a:pt x="4611052" y="5025225"/>
                </a:lnTo>
                <a:lnTo>
                  <a:pt x="4609465" y="5029194"/>
                </a:lnTo>
                <a:lnTo>
                  <a:pt x="4607879" y="5032766"/>
                </a:lnTo>
                <a:lnTo>
                  <a:pt x="4605893" y="5036338"/>
                </a:lnTo>
                <a:lnTo>
                  <a:pt x="4603512" y="5039513"/>
                </a:lnTo>
                <a:lnTo>
                  <a:pt x="4600735" y="5042291"/>
                </a:lnTo>
                <a:lnTo>
                  <a:pt x="4597561" y="5044672"/>
                </a:lnTo>
                <a:lnTo>
                  <a:pt x="4593989" y="5047054"/>
                </a:lnTo>
                <a:lnTo>
                  <a:pt x="4590418" y="5048641"/>
                </a:lnTo>
                <a:lnTo>
                  <a:pt x="4593989" y="5052213"/>
                </a:lnTo>
                <a:lnTo>
                  <a:pt x="4597561" y="5055388"/>
                </a:lnTo>
                <a:lnTo>
                  <a:pt x="4600337" y="5056579"/>
                </a:lnTo>
                <a:lnTo>
                  <a:pt x="4603512" y="5057372"/>
                </a:lnTo>
                <a:lnTo>
                  <a:pt x="4605893" y="5057372"/>
                </a:lnTo>
                <a:lnTo>
                  <a:pt x="4609068" y="5057372"/>
                </a:lnTo>
                <a:lnTo>
                  <a:pt x="4614622" y="5055388"/>
                </a:lnTo>
                <a:lnTo>
                  <a:pt x="4620577" y="5053800"/>
                </a:lnTo>
                <a:lnTo>
                  <a:pt x="4624146" y="5053404"/>
                </a:lnTo>
                <a:lnTo>
                  <a:pt x="4627320" y="5052610"/>
                </a:lnTo>
                <a:lnTo>
                  <a:pt x="4631687" y="5053404"/>
                </a:lnTo>
                <a:lnTo>
                  <a:pt x="4636051" y="5054594"/>
                </a:lnTo>
                <a:lnTo>
                  <a:pt x="4641209" y="5056579"/>
                </a:lnTo>
                <a:lnTo>
                  <a:pt x="4646764" y="5059754"/>
                </a:lnTo>
                <a:lnTo>
                  <a:pt x="4642399" y="5045069"/>
                </a:lnTo>
                <a:lnTo>
                  <a:pt x="4639623" y="5029591"/>
                </a:lnTo>
                <a:lnTo>
                  <a:pt x="4638034" y="5022050"/>
                </a:lnTo>
                <a:lnTo>
                  <a:pt x="4637241" y="5013716"/>
                </a:lnTo>
                <a:lnTo>
                  <a:pt x="4637241" y="5005382"/>
                </a:lnTo>
                <a:lnTo>
                  <a:pt x="4637241" y="4997444"/>
                </a:lnTo>
                <a:lnTo>
                  <a:pt x="4638034" y="4989507"/>
                </a:lnTo>
                <a:lnTo>
                  <a:pt x="4640019" y="4981569"/>
                </a:lnTo>
                <a:lnTo>
                  <a:pt x="4643192" y="4974029"/>
                </a:lnTo>
                <a:lnTo>
                  <a:pt x="4647161" y="4966488"/>
                </a:lnTo>
                <a:lnTo>
                  <a:pt x="4649542" y="4962916"/>
                </a:lnTo>
                <a:lnTo>
                  <a:pt x="4651924" y="4959344"/>
                </a:lnTo>
                <a:lnTo>
                  <a:pt x="4655097" y="4955772"/>
                </a:lnTo>
                <a:lnTo>
                  <a:pt x="4658669" y="4952994"/>
                </a:lnTo>
                <a:lnTo>
                  <a:pt x="4662636" y="4949819"/>
                </a:lnTo>
                <a:lnTo>
                  <a:pt x="4666605" y="4946247"/>
                </a:lnTo>
                <a:lnTo>
                  <a:pt x="4671367" y="4943866"/>
                </a:lnTo>
                <a:lnTo>
                  <a:pt x="4676130" y="4940691"/>
                </a:lnTo>
                <a:lnTo>
                  <a:pt x="4675333" y="4945454"/>
                </a:lnTo>
                <a:lnTo>
                  <a:pt x="4674541" y="4949819"/>
                </a:lnTo>
                <a:lnTo>
                  <a:pt x="4674541" y="4953391"/>
                </a:lnTo>
                <a:lnTo>
                  <a:pt x="4675333" y="4957360"/>
                </a:lnTo>
                <a:lnTo>
                  <a:pt x="4676130" y="4960535"/>
                </a:lnTo>
                <a:lnTo>
                  <a:pt x="4677715" y="4963313"/>
                </a:lnTo>
                <a:lnTo>
                  <a:pt x="4679304" y="4966091"/>
                </a:lnTo>
                <a:lnTo>
                  <a:pt x="4681684" y="4968472"/>
                </a:lnTo>
                <a:lnTo>
                  <a:pt x="4683668" y="4970457"/>
                </a:lnTo>
                <a:lnTo>
                  <a:pt x="4686842" y="4972441"/>
                </a:lnTo>
                <a:lnTo>
                  <a:pt x="4689620" y="4974425"/>
                </a:lnTo>
                <a:lnTo>
                  <a:pt x="4693193" y="4976013"/>
                </a:lnTo>
                <a:lnTo>
                  <a:pt x="4700731" y="4978394"/>
                </a:lnTo>
                <a:lnTo>
                  <a:pt x="4708667" y="4979982"/>
                </a:lnTo>
                <a:lnTo>
                  <a:pt x="4709460" y="4989904"/>
                </a:lnTo>
                <a:lnTo>
                  <a:pt x="4709857" y="5000222"/>
                </a:lnTo>
                <a:lnTo>
                  <a:pt x="4710255" y="5010144"/>
                </a:lnTo>
                <a:lnTo>
                  <a:pt x="4709857" y="5019669"/>
                </a:lnTo>
                <a:lnTo>
                  <a:pt x="4709460" y="5024035"/>
                </a:lnTo>
                <a:lnTo>
                  <a:pt x="4708667" y="5028797"/>
                </a:lnTo>
                <a:lnTo>
                  <a:pt x="4707476" y="5032766"/>
                </a:lnTo>
                <a:lnTo>
                  <a:pt x="4705891" y="5036735"/>
                </a:lnTo>
                <a:lnTo>
                  <a:pt x="4703905" y="5040307"/>
                </a:lnTo>
                <a:lnTo>
                  <a:pt x="4701129" y="5043085"/>
                </a:lnTo>
                <a:lnTo>
                  <a:pt x="4698349" y="5045863"/>
                </a:lnTo>
                <a:lnTo>
                  <a:pt x="4694383" y="5048244"/>
                </a:lnTo>
                <a:lnTo>
                  <a:pt x="4699938" y="5057372"/>
                </a:lnTo>
                <a:lnTo>
                  <a:pt x="4704698" y="5065707"/>
                </a:lnTo>
                <a:lnTo>
                  <a:pt x="4707873" y="5070469"/>
                </a:lnTo>
                <a:lnTo>
                  <a:pt x="4711445" y="5074438"/>
                </a:lnTo>
                <a:lnTo>
                  <a:pt x="4715015" y="5078407"/>
                </a:lnTo>
                <a:lnTo>
                  <a:pt x="4718983" y="5081979"/>
                </a:lnTo>
                <a:lnTo>
                  <a:pt x="4717395" y="5087535"/>
                </a:lnTo>
                <a:lnTo>
                  <a:pt x="4716208" y="5092694"/>
                </a:lnTo>
                <a:lnTo>
                  <a:pt x="4715015" y="5103807"/>
                </a:lnTo>
                <a:lnTo>
                  <a:pt x="4714222" y="5114919"/>
                </a:lnTo>
                <a:lnTo>
                  <a:pt x="4715015" y="5126032"/>
                </a:lnTo>
                <a:lnTo>
                  <a:pt x="4715809" y="5137541"/>
                </a:lnTo>
                <a:lnTo>
                  <a:pt x="4717001" y="5148654"/>
                </a:lnTo>
                <a:lnTo>
                  <a:pt x="4718983" y="5170085"/>
                </a:lnTo>
                <a:lnTo>
                  <a:pt x="4719382" y="5180800"/>
                </a:lnTo>
                <a:lnTo>
                  <a:pt x="4719382" y="5191119"/>
                </a:lnTo>
                <a:lnTo>
                  <a:pt x="4718191" y="5201438"/>
                </a:lnTo>
                <a:lnTo>
                  <a:pt x="4717395" y="5206200"/>
                </a:lnTo>
                <a:lnTo>
                  <a:pt x="4715809" y="5210963"/>
                </a:lnTo>
                <a:lnTo>
                  <a:pt x="4714222" y="5215725"/>
                </a:lnTo>
                <a:lnTo>
                  <a:pt x="4712239" y="5220488"/>
                </a:lnTo>
                <a:lnTo>
                  <a:pt x="4709857" y="5224854"/>
                </a:lnTo>
                <a:lnTo>
                  <a:pt x="4706684" y="5229219"/>
                </a:lnTo>
                <a:lnTo>
                  <a:pt x="4703112" y="5233585"/>
                </a:lnTo>
                <a:lnTo>
                  <a:pt x="4699938" y="5237950"/>
                </a:lnTo>
                <a:lnTo>
                  <a:pt x="4695176" y="5241919"/>
                </a:lnTo>
                <a:lnTo>
                  <a:pt x="4690414" y="5245888"/>
                </a:lnTo>
                <a:lnTo>
                  <a:pt x="4689620" y="5242316"/>
                </a:lnTo>
                <a:lnTo>
                  <a:pt x="4690414" y="5239935"/>
                </a:lnTo>
                <a:lnTo>
                  <a:pt x="4690810" y="5237950"/>
                </a:lnTo>
                <a:lnTo>
                  <a:pt x="4692396" y="5235966"/>
                </a:lnTo>
                <a:lnTo>
                  <a:pt x="4693588" y="5233982"/>
                </a:lnTo>
                <a:lnTo>
                  <a:pt x="4695573" y="5232394"/>
                </a:lnTo>
                <a:lnTo>
                  <a:pt x="4699938" y="5230013"/>
                </a:lnTo>
                <a:lnTo>
                  <a:pt x="4702714" y="5227235"/>
                </a:lnTo>
                <a:lnTo>
                  <a:pt x="4703905" y="5226441"/>
                </a:lnTo>
                <a:lnTo>
                  <a:pt x="4704302" y="5224854"/>
                </a:lnTo>
                <a:lnTo>
                  <a:pt x="4703905" y="5223266"/>
                </a:lnTo>
                <a:lnTo>
                  <a:pt x="4702714" y="5221679"/>
                </a:lnTo>
                <a:lnTo>
                  <a:pt x="4700731" y="5219694"/>
                </a:lnTo>
                <a:lnTo>
                  <a:pt x="4697952" y="5217313"/>
                </a:lnTo>
                <a:lnTo>
                  <a:pt x="4694383" y="5219694"/>
                </a:lnTo>
                <a:lnTo>
                  <a:pt x="4691206" y="5222472"/>
                </a:lnTo>
                <a:lnTo>
                  <a:pt x="4689223" y="5224854"/>
                </a:lnTo>
                <a:lnTo>
                  <a:pt x="4687240" y="5227235"/>
                </a:lnTo>
                <a:lnTo>
                  <a:pt x="4686049" y="5230013"/>
                </a:lnTo>
                <a:lnTo>
                  <a:pt x="4685651" y="5232394"/>
                </a:lnTo>
                <a:lnTo>
                  <a:pt x="4685254" y="5234775"/>
                </a:lnTo>
                <a:lnTo>
                  <a:pt x="4685254" y="5237554"/>
                </a:lnTo>
                <a:lnTo>
                  <a:pt x="4685651" y="5243110"/>
                </a:lnTo>
                <a:lnTo>
                  <a:pt x="4687240" y="5249063"/>
                </a:lnTo>
                <a:lnTo>
                  <a:pt x="4688828" y="5255413"/>
                </a:lnTo>
                <a:lnTo>
                  <a:pt x="4690414" y="5262557"/>
                </a:lnTo>
                <a:lnTo>
                  <a:pt x="4696762" y="5262557"/>
                </a:lnTo>
                <a:lnTo>
                  <a:pt x="4699143" y="5262557"/>
                </a:lnTo>
                <a:lnTo>
                  <a:pt x="4701129" y="5261366"/>
                </a:lnTo>
                <a:lnTo>
                  <a:pt x="4703112" y="5260969"/>
                </a:lnTo>
                <a:lnTo>
                  <a:pt x="4704302" y="5260175"/>
                </a:lnTo>
                <a:lnTo>
                  <a:pt x="4705891" y="5258588"/>
                </a:lnTo>
                <a:lnTo>
                  <a:pt x="4706285" y="5257000"/>
                </a:lnTo>
                <a:lnTo>
                  <a:pt x="4705891" y="5260572"/>
                </a:lnTo>
                <a:lnTo>
                  <a:pt x="4705891" y="5264541"/>
                </a:lnTo>
                <a:lnTo>
                  <a:pt x="4706684" y="5272875"/>
                </a:lnTo>
                <a:lnTo>
                  <a:pt x="4708272" y="5282400"/>
                </a:lnTo>
                <a:lnTo>
                  <a:pt x="4710650" y="5292322"/>
                </a:lnTo>
                <a:lnTo>
                  <a:pt x="4717395" y="5313357"/>
                </a:lnTo>
                <a:lnTo>
                  <a:pt x="4720175" y="5323675"/>
                </a:lnTo>
                <a:lnTo>
                  <a:pt x="4723349" y="5334788"/>
                </a:lnTo>
                <a:lnTo>
                  <a:pt x="4725730" y="5345504"/>
                </a:lnTo>
                <a:lnTo>
                  <a:pt x="4727713" y="5355822"/>
                </a:lnTo>
                <a:lnTo>
                  <a:pt x="4728904" y="5366538"/>
                </a:lnTo>
                <a:lnTo>
                  <a:pt x="4728508" y="5371300"/>
                </a:lnTo>
                <a:lnTo>
                  <a:pt x="4728508" y="5376460"/>
                </a:lnTo>
                <a:lnTo>
                  <a:pt x="4727318" y="5380825"/>
                </a:lnTo>
                <a:lnTo>
                  <a:pt x="4726523" y="5385588"/>
                </a:lnTo>
                <a:lnTo>
                  <a:pt x="4724936" y="5389954"/>
                </a:lnTo>
                <a:lnTo>
                  <a:pt x="4722954" y="5394319"/>
                </a:lnTo>
                <a:lnTo>
                  <a:pt x="4720175" y="5398685"/>
                </a:lnTo>
                <a:lnTo>
                  <a:pt x="4717395" y="5402654"/>
                </a:lnTo>
                <a:lnTo>
                  <a:pt x="4713429" y="5406225"/>
                </a:lnTo>
                <a:lnTo>
                  <a:pt x="4709460" y="5409400"/>
                </a:lnTo>
                <a:lnTo>
                  <a:pt x="4712634" y="5412575"/>
                </a:lnTo>
                <a:lnTo>
                  <a:pt x="4715412" y="5415750"/>
                </a:lnTo>
                <a:lnTo>
                  <a:pt x="4717794" y="5418925"/>
                </a:lnTo>
                <a:lnTo>
                  <a:pt x="4719382" y="5423291"/>
                </a:lnTo>
                <a:lnTo>
                  <a:pt x="4720967" y="5426466"/>
                </a:lnTo>
                <a:lnTo>
                  <a:pt x="4721763" y="5430832"/>
                </a:lnTo>
                <a:lnTo>
                  <a:pt x="4722954" y="5434800"/>
                </a:lnTo>
                <a:lnTo>
                  <a:pt x="4723349" y="5439166"/>
                </a:lnTo>
                <a:lnTo>
                  <a:pt x="4723349" y="5447897"/>
                </a:lnTo>
                <a:lnTo>
                  <a:pt x="4722954" y="5456629"/>
                </a:lnTo>
                <a:lnTo>
                  <a:pt x="4720175" y="5474885"/>
                </a:lnTo>
                <a:lnTo>
                  <a:pt x="4719382" y="5484013"/>
                </a:lnTo>
                <a:lnTo>
                  <a:pt x="4718983" y="5492347"/>
                </a:lnTo>
                <a:lnTo>
                  <a:pt x="4719382" y="5501079"/>
                </a:lnTo>
                <a:lnTo>
                  <a:pt x="4719777" y="5505047"/>
                </a:lnTo>
                <a:lnTo>
                  <a:pt x="4720967" y="5509016"/>
                </a:lnTo>
                <a:lnTo>
                  <a:pt x="4721763" y="5512588"/>
                </a:lnTo>
                <a:lnTo>
                  <a:pt x="4723745" y="5516160"/>
                </a:lnTo>
                <a:lnTo>
                  <a:pt x="4725730" y="5519335"/>
                </a:lnTo>
                <a:lnTo>
                  <a:pt x="4728508" y="5522907"/>
                </a:lnTo>
                <a:lnTo>
                  <a:pt x="4731284" y="5526082"/>
                </a:lnTo>
                <a:lnTo>
                  <a:pt x="4734856" y="5528463"/>
                </a:lnTo>
                <a:lnTo>
                  <a:pt x="4738826" y="5530844"/>
                </a:lnTo>
                <a:lnTo>
                  <a:pt x="4743983" y="5533622"/>
                </a:lnTo>
                <a:lnTo>
                  <a:pt x="4730492" y="5540369"/>
                </a:lnTo>
                <a:lnTo>
                  <a:pt x="4723745" y="5543941"/>
                </a:lnTo>
                <a:lnTo>
                  <a:pt x="4717395" y="5547513"/>
                </a:lnTo>
                <a:lnTo>
                  <a:pt x="4711841" y="5552275"/>
                </a:lnTo>
                <a:lnTo>
                  <a:pt x="4706285" y="5557435"/>
                </a:lnTo>
                <a:lnTo>
                  <a:pt x="4703905" y="5561007"/>
                </a:lnTo>
                <a:lnTo>
                  <a:pt x="4701129" y="5564579"/>
                </a:lnTo>
                <a:lnTo>
                  <a:pt x="4698746" y="5568547"/>
                </a:lnTo>
                <a:lnTo>
                  <a:pt x="4696366" y="5573310"/>
                </a:lnTo>
                <a:lnTo>
                  <a:pt x="4700336" y="5573310"/>
                </a:lnTo>
                <a:lnTo>
                  <a:pt x="4703905" y="5573707"/>
                </a:lnTo>
                <a:lnTo>
                  <a:pt x="4707476" y="5574104"/>
                </a:lnTo>
                <a:lnTo>
                  <a:pt x="4710650" y="5575294"/>
                </a:lnTo>
                <a:lnTo>
                  <a:pt x="4713429" y="5576882"/>
                </a:lnTo>
                <a:lnTo>
                  <a:pt x="4715809" y="5578072"/>
                </a:lnTo>
                <a:lnTo>
                  <a:pt x="4717794" y="5579660"/>
                </a:lnTo>
                <a:lnTo>
                  <a:pt x="4719382" y="5581644"/>
                </a:lnTo>
                <a:lnTo>
                  <a:pt x="4720175" y="5583629"/>
                </a:lnTo>
                <a:lnTo>
                  <a:pt x="4719777" y="5585613"/>
                </a:lnTo>
                <a:lnTo>
                  <a:pt x="4718983" y="5587597"/>
                </a:lnTo>
                <a:lnTo>
                  <a:pt x="4717001" y="5589582"/>
                </a:lnTo>
                <a:lnTo>
                  <a:pt x="4713826" y="5591566"/>
                </a:lnTo>
                <a:lnTo>
                  <a:pt x="4709460" y="5593154"/>
                </a:lnTo>
                <a:lnTo>
                  <a:pt x="4703905" y="5594741"/>
                </a:lnTo>
                <a:lnTo>
                  <a:pt x="4696762" y="5595932"/>
                </a:lnTo>
                <a:lnTo>
                  <a:pt x="4700731" y="5604663"/>
                </a:lnTo>
                <a:lnTo>
                  <a:pt x="4703905" y="5613394"/>
                </a:lnTo>
                <a:lnTo>
                  <a:pt x="4706285" y="5622919"/>
                </a:lnTo>
                <a:lnTo>
                  <a:pt x="4708272" y="5632047"/>
                </a:lnTo>
                <a:lnTo>
                  <a:pt x="4709857" y="5640779"/>
                </a:lnTo>
                <a:lnTo>
                  <a:pt x="4711445" y="5650304"/>
                </a:lnTo>
                <a:lnTo>
                  <a:pt x="4711841" y="5659829"/>
                </a:lnTo>
                <a:lnTo>
                  <a:pt x="4712239" y="5669750"/>
                </a:lnTo>
                <a:lnTo>
                  <a:pt x="4712239" y="5689197"/>
                </a:lnTo>
                <a:lnTo>
                  <a:pt x="4711445" y="5708644"/>
                </a:lnTo>
                <a:lnTo>
                  <a:pt x="4709460" y="5747934"/>
                </a:lnTo>
                <a:lnTo>
                  <a:pt x="4708667" y="5767382"/>
                </a:lnTo>
                <a:lnTo>
                  <a:pt x="4708667" y="5786432"/>
                </a:lnTo>
                <a:lnTo>
                  <a:pt x="4709460" y="5795956"/>
                </a:lnTo>
                <a:lnTo>
                  <a:pt x="4710255" y="5805084"/>
                </a:lnTo>
                <a:lnTo>
                  <a:pt x="4711841" y="5814610"/>
                </a:lnTo>
                <a:lnTo>
                  <a:pt x="4713826" y="5823738"/>
                </a:lnTo>
                <a:lnTo>
                  <a:pt x="4715809" y="5832072"/>
                </a:lnTo>
                <a:lnTo>
                  <a:pt x="4718983" y="5841200"/>
                </a:lnTo>
                <a:lnTo>
                  <a:pt x="4722158" y="5849534"/>
                </a:lnTo>
                <a:lnTo>
                  <a:pt x="4726523" y="5857869"/>
                </a:lnTo>
                <a:lnTo>
                  <a:pt x="4731284" y="5866204"/>
                </a:lnTo>
                <a:lnTo>
                  <a:pt x="4737237" y="5873744"/>
                </a:lnTo>
                <a:lnTo>
                  <a:pt x="4743588" y="5881682"/>
                </a:lnTo>
                <a:lnTo>
                  <a:pt x="4751126" y="5888825"/>
                </a:lnTo>
                <a:lnTo>
                  <a:pt x="4750331" y="5891206"/>
                </a:lnTo>
                <a:lnTo>
                  <a:pt x="4749538" y="5892794"/>
                </a:lnTo>
                <a:lnTo>
                  <a:pt x="4748347" y="5894382"/>
                </a:lnTo>
                <a:lnTo>
                  <a:pt x="4746762" y="5895969"/>
                </a:lnTo>
                <a:lnTo>
                  <a:pt x="4742792" y="5898350"/>
                </a:lnTo>
                <a:lnTo>
                  <a:pt x="4739221" y="5900334"/>
                </a:lnTo>
                <a:lnTo>
                  <a:pt x="4735254" y="5903113"/>
                </a:lnTo>
                <a:lnTo>
                  <a:pt x="4732078" y="5905097"/>
                </a:lnTo>
                <a:lnTo>
                  <a:pt x="4730492" y="5906288"/>
                </a:lnTo>
                <a:lnTo>
                  <a:pt x="4728904" y="5907875"/>
                </a:lnTo>
                <a:lnTo>
                  <a:pt x="4727713" y="5909860"/>
                </a:lnTo>
                <a:lnTo>
                  <a:pt x="4727318" y="5911844"/>
                </a:lnTo>
                <a:lnTo>
                  <a:pt x="4732475" y="5911844"/>
                </a:lnTo>
                <a:lnTo>
                  <a:pt x="4736445" y="5911050"/>
                </a:lnTo>
                <a:lnTo>
                  <a:pt x="4740013" y="5909860"/>
                </a:lnTo>
                <a:lnTo>
                  <a:pt x="4742792" y="5909066"/>
                </a:lnTo>
                <a:lnTo>
                  <a:pt x="4746364" y="5907478"/>
                </a:lnTo>
                <a:lnTo>
                  <a:pt x="4749935" y="5906288"/>
                </a:lnTo>
                <a:lnTo>
                  <a:pt x="4753902" y="5905891"/>
                </a:lnTo>
                <a:lnTo>
                  <a:pt x="4759457" y="5905891"/>
                </a:lnTo>
                <a:lnTo>
                  <a:pt x="4753902" y="5909463"/>
                </a:lnTo>
                <a:lnTo>
                  <a:pt x="4749935" y="5912638"/>
                </a:lnTo>
                <a:lnTo>
                  <a:pt x="4746364" y="5915416"/>
                </a:lnTo>
                <a:lnTo>
                  <a:pt x="4744381" y="5918988"/>
                </a:lnTo>
                <a:lnTo>
                  <a:pt x="4742395" y="5922163"/>
                </a:lnTo>
                <a:lnTo>
                  <a:pt x="4741602" y="5924941"/>
                </a:lnTo>
                <a:lnTo>
                  <a:pt x="4740808" y="5928116"/>
                </a:lnTo>
                <a:lnTo>
                  <a:pt x="4740808" y="5930894"/>
                </a:lnTo>
                <a:lnTo>
                  <a:pt x="4740808" y="5936450"/>
                </a:lnTo>
                <a:lnTo>
                  <a:pt x="4740808" y="5942006"/>
                </a:lnTo>
                <a:lnTo>
                  <a:pt x="4740808" y="5944784"/>
                </a:lnTo>
                <a:lnTo>
                  <a:pt x="4740013" y="5947166"/>
                </a:lnTo>
                <a:lnTo>
                  <a:pt x="4738428" y="5949150"/>
                </a:lnTo>
                <a:lnTo>
                  <a:pt x="4736445" y="5951532"/>
                </a:lnTo>
                <a:lnTo>
                  <a:pt x="4736046" y="5951134"/>
                </a:lnTo>
                <a:lnTo>
                  <a:pt x="4734458" y="5950738"/>
                </a:lnTo>
                <a:lnTo>
                  <a:pt x="4730889" y="5947563"/>
                </a:lnTo>
                <a:lnTo>
                  <a:pt x="4726523" y="5943594"/>
                </a:lnTo>
                <a:lnTo>
                  <a:pt x="4720967" y="5940022"/>
                </a:lnTo>
                <a:lnTo>
                  <a:pt x="4717794" y="5938434"/>
                </a:lnTo>
                <a:lnTo>
                  <a:pt x="4715412" y="5937641"/>
                </a:lnTo>
                <a:lnTo>
                  <a:pt x="4712634" y="5937641"/>
                </a:lnTo>
                <a:lnTo>
                  <a:pt x="4710255" y="5938038"/>
                </a:lnTo>
                <a:lnTo>
                  <a:pt x="4708272" y="5939625"/>
                </a:lnTo>
                <a:lnTo>
                  <a:pt x="4706285" y="5942404"/>
                </a:lnTo>
                <a:lnTo>
                  <a:pt x="4705095" y="5945975"/>
                </a:lnTo>
                <a:lnTo>
                  <a:pt x="4704302" y="5951532"/>
                </a:lnTo>
                <a:lnTo>
                  <a:pt x="4702317" y="5949547"/>
                </a:lnTo>
                <a:lnTo>
                  <a:pt x="4701920" y="5947166"/>
                </a:lnTo>
                <a:lnTo>
                  <a:pt x="4701920" y="5944784"/>
                </a:lnTo>
                <a:lnTo>
                  <a:pt x="4702714" y="5941610"/>
                </a:lnTo>
                <a:lnTo>
                  <a:pt x="4704698" y="5938434"/>
                </a:lnTo>
                <a:lnTo>
                  <a:pt x="4706684" y="5934863"/>
                </a:lnTo>
                <a:lnTo>
                  <a:pt x="4711841" y="5927719"/>
                </a:lnTo>
                <a:lnTo>
                  <a:pt x="4715015" y="5923354"/>
                </a:lnTo>
                <a:lnTo>
                  <a:pt x="4717395" y="5919384"/>
                </a:lnTo>
                <a:lnTo>
                  <a:pt x="4719382" y="5915019"/>
                </a:lnTo>
                <a:lnTo>
                  <a:pt x="4720967" y="5910654"/>
                </a:lnTo>
                <a:lnTo>
                  <a:pt x="4721763" y="5905494"/>
                </a:lnTo>
                <a:lnTo>
                  <a:pt x="4721763" y="5900334"/>
                </a:lnTo>
                <a:lnTo>
                  <a:pt x="4720967" y="5894778"/>
                </a:lnTo>
                <a:lnTo>
                  <a:pt x="4718983" y="5889222"/>
                </a:lnTo>
                <a:lnTo>
                  <a:pt x="4717001" y="5890810"/>
                </a:lnTo>
                <a:lnTo>
                  <a:pt x="4715015" y="5892397"/>
                </a:lnTo>
                <a:lnTo>
                  <a:pt x="4713429" y="5893984"/>
                </a:lnTo>
                <a:lnTo>
                  <a:pt x="4711841" y="5895969"/>
                </a:lnTo>
                <a:lnTo>
                  <a:pt x="4710255" y="5899938"/>
                </a:lnTo>
                <a:lnTo>
                  <a:pt x="4708667" y="5905097"/>
                </a:lnTo>
                <a:lnTo>
                  <a:pt x="4707476" y="5915019"/>
                </a:lnTo>
                <a:lnTo>
                  <a:pt x="4705891" y="5919384"/>
                </a:lnTo>
                <a:lnTo>
                  <a:pt x="4704698" y="5921369"/>
                </a:lnTo>
                <a:lnTo>
                  <a:pt x="4703905" y="5923354"/>
                </a:lnTo>
                <a:lnTo>
                  <a:pt x="4699938" y="5922560"/>
                </a:lnTo>
                <a:lnTo>
                  <a:pt x="4697159" y="5920972"/>
                </a:lnTo>
                <a:lnTo>
                  <a:pt x="4695176" y="5918988"/>
                </a:lnTo>
                <a:lnTo>
                  <a:pt x="4694383" y="5917400"/>
                </a:lnTo>
                <a:lnTo>
                  <a:pt x="4693588" y="5915019"/>
                </a:lnTo>
                <a:lnTo>
                  <a:pt x="4694383" y="5913034"/>
                </a:lnTo>
                <a:lnTo>
                  <a:pt x="4694778" y="5910654"/>
                </a:lnTo>
                <a:lnTo>
                  <a:pt x="4695573" y="5907875"/>
                </a:lnTo>
                <a:lnTo>
                  <a:pt x="4698349" y="5903510"/>
                </a:lnTo>
                <a:lnTo>
                  <a:pt x="4700731" y="5898350"/>
                </a:lnTo>
                <a:lnTo>
                  <a:pt x="4702714" y="5893984"/>
                </a:lnTo>
                <a:lnTo>
                  <a:pt x="4703112" y="5891206"/>
                </a:lnTo>
                <a:lnTo>
                  <a:pt x="4702714" y="5889222"/>
                </a:lnTo>
                <a:lnTo>
                  <a:pt x="4698349" y="5892794"/>
                </a:lnTo>
                <a:lnTo>
                  <a:pt x="4694383" y="5895969"/>
                </a:lnTo>
                <a:lnTo>
                  <a:pt x="4690810" y="5899938"/>
                </a:lnTo>
                <a:lnTo>
                  <a:pt x="4687635" y="5904304"/>
                </a:lnTo>
                <a:lnTo>
                  <a:pt x="4685254" y="5909066"/>
                </a:lnTo>
                <a:lnTo>
                  <a:pt x="4683270" y="5913828"/>
                </a:lnTo>
                <a:lnTo>
                  <a:pt x="4681684" y="5918988"/>
                </a:lnTo>
                <a:lnTo>
                  <a:pt x="4680096" y="5924147"/>
                </a:lnTo>
                <a:lnTo>
                  <a:pt x="4678113" y="5934863"/>
                </a:lnTo>
                <a:lnTo>
                  <a:pt x="4676525" y="5946769"/>
                </a:lnTo>
                <a:lnTo>
                  <a:pt x="4674541" y="5958278"/>
                </a:lnTo>
                <a:lnTo>
                  <a:pt x="4672557" y="5968994"/>
                </a:lnTo>
                <a:lnTo>
                  <a:pt x="4670574" y="5957088"/>
                </a:lnTo>
                <a:lnTo>
                  <a:pt x="4669779" y="5945182"/>
                </a:lnTo>
                <a:lnTo>
                  <a:pt x="4668590" y="5932482"/>
                </a:lnTo>
                <a:lnTo>
                  <a:pt x="4668194" y="5920575"/>
                </a:lnTo>
                <a:lnTo>
                  <a:pt x="4668194" y="5908272"/>
                </a:lnTo>
                <a:lnTo>
                  <a:pt x="4668590" y="5895969"/>
                </a:lnTo>
                <a:lnTo>
                  <a:pt x="4669779" y="5870966"/>
                </a:lnTo>
                <a:lnTo>
                  <a:pt x="4672160" y="5845566"/>
                </a:lnTo>
                <a:lnTo>
                  <a:pt x="4674541" y="5820166"/>
                </a:lnTo>
                <a:lnTo>
                  <a:pt x="4680096" y="5768969"/>
                </a:lnTo>
                <a:lnTo>
                  <a:pt x="4682080" y="5743172"/>
                </a:lnTo>
                <a:lnTo>
                  <a:pt x="4683668" y="5717772"/>
                </a:lnTo>
                <a:lnTo>
                  <a:pt x="4683668" y="5705072"/>
                </a:lnTo>
                <a:lnTo>
                  <a:pt x="4683668" y="5691975"/>
                </a:lnTo>
                <a:lnTo>
                  <a:pt x="4683270" y="5679672"/>
                </a:lnTo>
                <a:lnTo>
                  <a:pt x="4682875" y="5666972"/>
                </a:lnTo>
                <a:lnTo>
                  <a:pt x="4681286" y="5654669"/>
                </a:lnTo>
                <a:lnTo>
                  <a:pt x="4679699" y="5641969"/>
                </a:lnTo>
                <a:lnTo>
                  <a:pt x="4677320" y="5629269"/>
                </a:lnTo>
                <a:lnTo>
                  <a:pt x="4674144" y="5616966"/>
                </a:lnTo>
                <a:lnTo>
                  <a:pt x="4670574" y="5604266"/>
                </a:lnTo>
                <a:lnTo>
                  <a:pt x="4666605" y="5592360"/>
                </a:lnTo>
                <a:lnTo>
                  <a:pt x="4661447" y="5580057"/>
                </a:lnTo>
                <a:lnTo>
                  <a:pt x="4656287" y="5568150"/>
                </a:lnTo>
                <a:lnTo>
                  <a:pt x="4657082" y="5564579"/>
                </a:lnTo>
                <a:lnTo>
                  <a:pt x="4658669" y="5562197"/>
                </a:lnTo>
                <a:lnTo>
                  <a:pt x="4660258" y="5559022"/>
                </a:lnTo>
                <a:lnTo>
                  <a:pt x="4661447" y="5556641"/>
                </a:lnTo>
                <a:lnTo>
                  <a:pt x="4666208" y="5551482"/>
                </a:lnTo>
                <a:lnTo>
                  <a:pt x="4670574" y="5547116"/>
                </a:lnTo>
                <a:lnTo>
                  <a:pt x="4675732" y="5543147"/>
                </a:lnTo>
                <a:lnTo>
                  <a:pt x="4680096" y="5538385"/>
                </a:lnTo>
                <a:lnTo>
                  <a:pt x="4684066" y="5533622"/>
                </a:lnTo>
                <a:lnTo>
                  <a:pt x="4686049" y="5530844"/>
                </a:lnTo>
                <a:lnTo>
                  <a:pt x="4687635" y="5528463"/>
                </a:lnTo>
                <a:lnTo>
                  <a:pt x="4686842" y="5526479"/>
                </a:lnTo>
                <a:lnTo>
                  <a:pt x="4685254" y="5524891"/>
                </a:lnTo>
                <a:lnTo>
                  <a:pt x="4683270" y="5523304"/>
                </a:lnTo>
                <a:lnTo>
                  <a:pt x="4681286" y="5522907"/>
                </a:lnTo>
                <a:lnTo>
                  <a:pt x="4676525" y="5520922"/>
                </a:lnTo>
                <a:lnTo>
                  <a:pt x="4671763" y="5520129"/>
                </a:lnTo>
                <a:lnTo>
                  <a:pt x="4667003" y="5518144"/>
                </a:lnTo>
                <a:lnTo>
                  <a:pt x="4665017" y="5516954"/>
                </a:lnTo>
                <a:lnTo>
                  <a:pt x="4663827" y="5515366"/>
                </a:lnTo>
                <a:lnTo>
                  <a:pt x="4662636" y="5513779"/>
                </a:lnTo>
                <a:lnTo>
                  <a:pt x="4662241" y="5511397"/>
                </a:lnTo>
                <a:lnTo>
                  <a:pt x="4662241" y="5509016"/>
                </a:lnTo>
                <a:lnTo>
                  <a:pt x="4663033" y="5505841"/>
                </a:lnTo>
                <a:lnTo>
                  <a:pt x="4667796" y="5505444"/>
                </a:lnTo>
                <a:lnTo>
                  <a:pt x="4671367" y="5504254"/>
                </a:lnTo>
                <a:lnTo>
                  <a:pt x="4674144" y="5503460"/>
                </a:lnTo>
                <a:lnTo>
                  <a:pt x="4676130" y="5502269"/>
                </a:lnTo>
                <a:lnTo>
                  <a:pt x="4678113" y="5501079"/>
                </a:lnTo>
                <a:lnTo>
                  <a:pt x="4679304" y="5499888"/>
                </a:lnTo>
                <a:lnTo>
                  <a:pt x="4679699" y="5498300"/>
                </a:lnTo>
                <a:lnTo>
                  <a:pt x="4680096" y="5496713"/>
                </a:lnTo>
                <a:lnTo>
                  <a:pt x="4680096" y="5494729"/>
                </a:lnTo>
                <a:lnTo>
                  <a:pt x="4679699" y="5493538"/>
                </a:lnTo>
                <a:lnTo>
                  <a:pt x="4677715" y="5489966"/>
                </a:lnTo>
                <a:lnTo>
                  <a:pt x="4675333" y="5486394"/>
                </a:lnTo>
                <a:lnTo>
                  <a:pt x="4672160" y="5482822"/>
                </a:lnTo>
                <a:lnTo>
                  <a:pt x="4669779" y="5479250"/>
                </a:lnTo>
                <a:lnTo>
                  <a:pt x="4667003" y="5475679"/>
                </a:lnTo>
                <a:lnTo>
                  <a:pt x="4665812" y="5473297"/>
                </a:lnTo>
                <a:lnTo>
                  <a:pt x="4665812" y="5471710"/>
                </a:lnTo>
                <a:lnTo>
                  <a:pt x="4665812" y="5470122"/>
                </a:lnTo>
                <a:lnTo>
                  <a:pt x="4666208" y="5469329"/>
                </a:lnTo>
                <a:lnTo>
                  <a:pt x="4667003" y="5468138"/>
                </a:lnTo>
                <a:lnTo>
                  <a:pt x="4668590" y="5467741"/>
                </a:lnTo>
                <a:lnTo>
                  <a:pt x="4671367" y="5466947"/>
                </a:lnTo>
                <a:lnTo>
                  <a:pt x="4677320" y="5466154"/>
                </a:lnTo>
                <a:lnTo>
                  <a:pt x="4686049" y="5466154"/>
                </a:lnTo>
                <a:lnTo>
                  <a:pt x="4677715" y="5460597"/>
                </a:lnTo>
                <a:lnTo>
                  <a:pt x="4670177" y="5455438"/>
                </a:lnTo>
                <a:lnTo>
                  <a:pt x="4663827" y="5449882"/>
                </a:lnTo>
                <a:lnTo>
                  <a:pt x="4657479" y="5444722"/>
                </a:lnTo>
                <a:lnTo>
                  <a:pt x="4647161" y="5434800"/>
                </a:lnTo>
                <a:lnTo>
                  <a:pt x="4642399" y="5430832"/>
                </a:lnTo>
                <a:lnTo>
                  <a:pt x="4637637" y="5427260"/>
                </a:lnTo>
                <a:lnTo>
                  <a:pt x="4637637" y="5424482"/>
                </a:lnTo>
                <a:lnTo>
                  <a:pt x="4637637" y="5422100"/>
                </a:lnTo>
                <a:lnTo>
                  <a:pt x="4638034" y="5420116"/>
                </a:lnTo>
                <a:lnTo>
                  <a:pt x="4639224" y="5418132"/>
                </a:lnTo>
                <a:lnTo>
                  <a:pt x="4641209" y="5414957"/>
                </a:lnTo>
                <a:lnTo>
                  <a:pt x="4644383" y="5412179"/>
                </a:lnTo>
                <a:lnTo>
                  <a:pt x="4647957" y="5410194"/>
                </a:lnTo>
                <a:lnTo>
                  <a:pt x="4651924" y="5408210"/>
                </a:lnTo>
                <a:lnTo>
                  <a:pt x="4661050" y="5404241"/>
                </a:lnTo>
                <a:lnTo>
                  <a:pt x="4657082" y="5404638"/>
                </a:lnTo>
                <a:lnTo>
                  <a:pt x="4653114" y="5404638"/>
                </a:lnTo>
                <a:lnTo>
                  <a:pt x="4649940" y="5404241"/>
                </a:lnTo>
                <a:lnTo>
                  <a:pt x="4647161" y="5402654"/>
                </a:lnTo>
                <a:lnTo>
                  <a:pt x="4645178" y="5400669"/>
                </a:lnTo>
                <a:lnTo>
                  <a:pt x="4643192" y="5398685"/>
                </a:lnTo>
                <a:lnTo>
                  <a:pt x="4641209" y="5395510"/>
                </a:lnTo>
                <a:lnTo>
                  <a:pt x="4639623" y="5392335"/>
                </a:lnTo>
                <a:lnTo>
                  <a:pt x="4638431" y="5388366"/>
                </a:lnTo>
                <a:lnTo>
                  <a:pt x="4638034" y="5384794"/>
                </a:lnTo>
                <a:lnTo>
                  <a:pt x="4636447" y="5376063"/>
                </a:lnTo>
                <a:lnTo>
                  <a:pt x="4636447" y="5366538"/>
                </a:lnTo>
                <a:lnTo>
                  <a:pt x="4636447" y="5356219"/>
                </a:lnTo>
                <a:lnTo>
                  <a:pt x="4637241" y="5336375"/>
                </a:lnTo>
                <a:lnTo>
                  <a:pt x="4637637" y="5326454"/>
                </a:lnTo>
                <a:lnTo>
                  <a:pt x="4637241" y="5317722"/>
                </a:lnTo>
                <a:lnTo>
                  <a:pt x="4636051" y="5310182"/>
                </a:lnTo>
                <a:lnTo>
                  <a:pt x="4635653" y="5306610"/>
                </a:lnTo>
                <a:lnTo>
                  <a:pt x="4634464" y="5303832"/>
                </a:lnTo>
                <a:lnTo>
                  <a:pt x="4632877" y="5301054"/>
                </a:lnTo>
                <a:lnTo>
                  <a:pt x="4631687" y="5299466"/>
                </a:lnTo>
                <a:lnTo>
                  <a:pt x="4629701" y="5298275"/>
                </a:lnTo>
                <a:lnTo>
                  <a:pt x="4626924" y="5297085"/>
                </a:lnTo>
                <a:lnTo>
                  <a:pt x="4629701" y="5292719"/>
                </a:lnTo>
                <a:lnTo>
                  <a:pt x="4632082" y="5287957"/>
                </a:lnTo>
                <a:lnTo>
                  <a:pt x="4633670" y="5283591"/>
                </a:lnTo>
                <a:lnTo>
                  <a:pt x="4634464" y="5278432"/>
                </a:lnTo>
                <a:lnTo>
                  <a:pt x="4634861" y="5272875"/>
                </a:lnTo>
                <a:lnTo>
                  <a:pt x="4635653" y="5267716"/>
                </a:lnTo>
                <a:lnTo>
                  <a:pt x="4635653" y="5261366"/>
                </a:lnTo>
                <a:lnTo>
                  <a:pt x="4634861" y="5255413"/>
                </a:lnTo>
                <a:lnTo>
                  <a:pt x="4633670" y="5243110"/>
                </a:lnTo>
                <a:lnTo>
                  <a:pt x="4630892" y="5230013"/>
                </a:lnTo>
                <a:lnTo>
                  <a:pt x="4624939" y="5201438"/>
                </a:lnTo>
                <a:lnTo>
                  <a:pt x="4620577" y="5202232"/>
                </a:lnTo>
                <a:lnTo>
                  <a:pt x="4616607" y="5203422"/>
                </a:lnTo>
                <a:lnTo>
                  <a:pt x="4612638" y="5204613"/>
                </a:lnTo>
                <a:lnTo>
                  <a:pt x="4609465" y="5206994"/>
                </a:lnTo>
                <a:lnTo>
                  <a:pt x="4606290" y="5208979"/>
                </a:lnTo>
                <a:lnTo>
                  <a:pt x="4603512" y="5211360"/>
                </a:lnTo>
                <a:lnTo>
                  <a:pt x="4600735" y="5213741"/>
                </a:lnTo>
                <a:lnTo>
                  <a:pt x="4598752" y="5216916"/>
                </a:lnTo>
                <a:lnTo>
                  <a:pt x="4597561" y="5219694"/>
                </a:lnTo>
                <a:lnTo>
                  <a:pt x="4595972" y="5222869"/>
                </a:lnTo>
                <a:lnTo>
                  <a:pt x="4593989" y="5230013"/>
                </a:lnTo>
                <a:lnTo>
                  <a:pt x="4592798" y="5236760"/>
                </a:lnTo>
                <a:lnTo>
                  <a:pt x="4592798" y="5244300"/>
                </a:lnTo>
                <a:lnTo>
                  <a:pt x="4593194" y="5251444"/>
                </a:lnTo>
                <a:lnTo>
                  <a:pt x="4594385" y="5258985"/>
                </a:lnTo>
                <a:lnTo>
                  <a:pt x="4596371" y="5266129"/>
                </a:lnTo>
                <a:lnTo>
                  <a:pt x="4598752" y="5272479"/>
                </a:lnTo>
                <a:lnTo>
                  <a:pt x="4601528" y="5278432"/>
                </a:lnTo>
                <a:lnTo>
                  <a:pt x="4604307" y="5283988"/>
                </a:lnTo>
                <a:lnTo>
                  <a:pt x="4607481" y="5288750"/>
                </a:lnTo>
                <a:lnTo>
                  <a:pt x="4611052" y="5291529"/>
                </a:lnTo>
                <a:lnTo>
                  <a:pt x="4605099" y="5298275"/>
                </a:lnTo>
                <a:lnTo>
                  <a:pt x="4599942" y="5304625"/>
                </a:lnTo>
                <a:lnTo>
                  <a:pt x="4596371" y="5312166"/>
                </a:lnTo>
                <a:lnTo>
                  <a:pt x="4593194" y="5319310"/>
                </a:lnTo>
                <a:lnTo>
                  <a:pt x="4590816" y="5326850"/>
                </a:lnTo>
                <a:lnTo>
                  <a:pt x="4589227" y="5334391"/>
                </a:lnTo>
                <a:lnTo>
                  <a:pt x="4588435" y="5341932"/>
                </a:lnTo>
                <a:lnTo>
                  <a:pt x="4588036" y="5349472"/>
                </a:lnTo>
                <a:lnTo>
                  <a:pt x="4587244" y="5357013"/>
                </a:lnTo>
                <a:lnTo>
                  <a:pt x="4588036" y="5363760"/>
                </a:lnTo>
                <a:lnTo>
                  <a:pt x="4588435" y="5377254"/>
                </a:lnTo>
                <a:lnTo>
                  <a:pt x="4588830" y="5389557"/>
                </a:lnTo>
                <a:lnTo>
                  <a:pt x="4588830" y="5394319"/>
                </a:lnTo>
                <a:lnTo>
                  <a:pt x="4588830" y="5399082"/>
                </a:lnTo>
                <a:lnTo>
                  <a:pt x="4584465" y="5399875"/>
                </a:lnTo>
                <a:lnTo>
                  <a:pt x="4580892" y="5399875"/>
                </a:lnTo>
                <a:lnTo>
                  <a:pt x="4578513" y="5399479"/>
                </a:lnTo>
                <a:lnTo>
                  <a:pt x="4575736" y="5398685"/>
                </a:lnTo>
                <a:lnTo>
                  <a:pt x="4574148" y="5397097"/>
                </a:lnTo>
                <a:lnTo>
                  <a:pt x="4572957" y="5395510"/>
                </a:lnTo>
                <a:lnTo>
                  <a:pt x="4570973" y="5391938"/>
                </a:lnTo>
                <a:lnTo>
                  <a:pt x="4569389" y="5388366"/>
                </a:lnTo>
                <a:lnTo>
                  <a:pt x="4568196" y="5386382"/>
                </a:lnTo>
                <a:lnTo>
                  <a:pt x="4566609" y="5384794"/>
                </a:lnTo>
                <a:lnTo>
                  <a:pt x="4565419" y="5384000"/>
                </a:lnTo>
                <a:lnTo>
                  <a:pt x="4562641" y="5382810"/>
                </a:lnTo>
                <a:lnTo>
                  <a:pt x="4560260" y="5382413"/>
                </a:lnTo>
                <a:lnTo>
                  <a:pt x="4556688" y="5382413"/>
                </a:lnTo>
                <a:lnTo>
                  <a:pt x="4551927" y="5384397"/>
                </a:lnTo>
                <a:lnTo>
                  <a:pt x="4546371" y="5386382"/>
                </a:lnTo>
                <a:lnTo>
                  <a:pt x="4540022" y="5387969"/>
                </a:lnTo>
                <a:lnTo>
                  <a:pt x="4532483" y="5388366"/>
                </a:lnTo>
                <a:lnTo>
                  <a:pt x="4533674" y="5398685"/>
                </a:lnTo>
                <a:lnTo>
                  <a:pt x="4534070" y="5409004"/>
                </a:lnTo>
                <a:lnTo>
                  <a:pt x="4534864" y="5418925"/>
                </a:lnTo>
                <a:lnTo>
                  <a:pt x="4535656" y="5429244"/>
                </a:lnTo>
                <a:lnTo>
                  <a:pt x="4536847" y="5433610"/>
                </a:lnTo>
                <a:lnTo>
                  <a:pt x="4538039" y="5438372"/>
                </a:lnTo>
                <a:lnTo>
                  <a:pt x="4539627" y="5442341"/>
                </a:lnTo>
                <a:lnTo>
                  <a:pt x="4542403" y="5445516"/>
                </a:lnTo>
                <a:lnTo>
                  <a:pt x="4545182" y="5449088"/>
                </a:lnTo>
                <a:lnTo>
                  <a:pt x="4548752" y="5451866"/>
                </a:lnTo>
                <a:lnTo>
                  <a:pt x="4552721" y="5454247"/>
                </a:lnTo>
                <a:lnTo>
                  <a:pt x="4557880" y="5455835"/>
                </a:lnTo>
                <a:lnTo>
                  <a:pt x="4555102" y="5466947"/>
                </a:lnTo>
                <a:lnTo>
                  <a:pt x="4553119" y="5477663"/>
                </a:lnTo>
                <a:lnTo>
                  <a:pt x="4551927" y="5487982"/>
                </a:lnTo>
                <a:lnTo>
                  <a:pt x="4550736" y="5497904"/>
                </a:lnTo>
                <a:lnTo>
                  <a:pt x="4548752" y="5517350"/>
                </a:lnTo>
                <a:lnTo>
                  <a:pt x="4547561" y="5526875"/>
                </a:lnTo>
                <a:lnTo>
                  <a:pt x="4546768" y="5536400"/>
                </a:lnTo>
                <a:lnTo>
                  <a:pt x="4544785" y="5545529"/>
                </a:lnTo>
                <a:lnTo>
                  <a:pt x="4542403" y="5555054"/>
                </a:lnTo>
                <a:lnTo>
                  <a:pt x="4539230" y="5564579"/>
                </a:lnTo>
                <a:lnTo>
                  <a:pt x="4535261" y="5574104"/>
                </a:lnTo>
                <a:lnTo>
                  <a:pt x="4529705" y="5583629"/>
                </a:lnTo>
                <a:lnTo>
                  <a:pt x="4522960" y="5593947"/>
                </a:lnTo>
                <a:lnTo>
                  <a:pt x="4514626" y="5604266"/>
                </a:lnTo>
                <a:lnTo>
                  <a:pt x="4505102" y="5614982"/>
                </a:lnTo>
                <a:lnTo>
                  <a:pt x="4505897" y="5617760"/>
                </a:lnTo>
                <a:lnTo>
                  <a:pt x="4507484" y="5620538"/>
                </a:lnTo>
                <a:lnTo>
                  <a:pt x="4511056" y="5625697"/>
                </a:lnTo>
                <a:lnTo>
                  <a:pt x="4515023" y="5630857"/>
                </a:lnTo>
                <a:lnTo>
                  <a:pt x="4518595" y="5636413"/>
                </a:lnTo>
                <a:lnTo>
                  <a:pt x="4520977" y="5641969"/>
                </a:lnTo>
                <a:lnTo>
                  <a:pt x="4522564" y="5645541"/>
                </a:lnTo>
                <a:lnTo>
                  <a:pt x="4522960" y="5648319"/>
                </a:lnTo>
                <a:lnTo>
                  <a:pt x="4523753" y="5652685"/>
                </a:lnTo>
                <a:lnTo>
                  <a:pt x="4523753" y="5656654"/>
                </a:lnTo>
                <a:lnTo>
                  <a:pt x="4522960" y="5660622"/>
                </a:lnTo>
                <a:lnTo>
                  <a:pt x="4522166" y="5665385"/>
                </a:lnTo>
                <a:lnTo>
                  <a:pt x="4520579" y="5668163"/>
                </a:lnTo>
                <a:lnTo>
                  <a:pt x="4518991" y="5670147"/>
                </a:lnTo>
                <a:lnTo>
                  <a:pt x="4517801" y="5670544"/>
                </a:lnTo>
                <a:lnTo>
                  <a:pt x="4516610" y="5670544"/>
                </a:lnTo>
                <a:lnTo>
                  <a:pt x="4516214" y="5669750"/>
                </a:lnTo>
                <a:lnTo>
                  <a:pt x="4515023" y="5668163"/>
                </a:lnTo>
                <a:lnTo>
                  <a:pt x="4514231" y="5664194"/>
                </a:lnTo>
                <a:lnTo>
                  <a:pt x="4513436" y="5657844"/>
                </a:lnTo>
                <a:lnTo>
                  <a:pt x="4513038" y="5651891"/>
                </a:lnTo>
                <a:lnTo>
                  <a:pt x="4513436" y="5642763"/>
                </a:lnTo>
                <a:lnTo>
                  <a:pt x="4506691" y="5652685"/>
                </a:lnTo>
                <a:lnTo>
                  <a:pt x="4503516" y="5657844"/>
                </a:lnTo>
                <a:lnTo>
                  <a:pt x="4501135" y="5663004"/>
                </a:lnTo>
                <a:lnTo>
                  <a:pt x="4498358" y="5668560"/>
                </a:lnTo>
                <a:lnTo>
                  <a:pt x="4496373" y="5674116"/>
                </a:lnTo>
                <a:lnTo>
                  <a:pt x="4495185" y="5679672"/>
                </a:lnTo>
                <a:lnTo>
                  <a:pt x="4493596" y="5685229"/>
                </a:lnTo>
                <a:lnTo>
                  <a:pt x="4493199" y="5691182"/>
                </a:lnTo>
                <a:lnTo>
                  <a:pt x="4492405" y="5697532"/>
                </a:lnTo>
                <a:lnTo>
                  <a:pt x="4492405" y="5703485"/>
                </a:lnTo>
                <a:lnTo>
                  <a:pt x="4492405" y="5710629"/>
                </a:lnTo>
                <a:lnTo>
                  <a:pt x="4493596" y="5717375"/>
                </a:lnTo>
                <a:lnTo>
                  <a:pt x="4495185" y="5724122"/>
                </a:lnTo>
                <a:lnTo>
                  <a:pt x="4497167" y="5731663"/>
                </a:lnTo>
                <a:lnTo>
                  <a:pt x="4499547" y="5738806"/>
                </a:lnTo>
                <a:lnTo>
                  <a:pt x="4502721" y="5738410"/>
                </a:lnTo>
                <a:lnTo>
                  <a:pt x="4504708" y="5737219"/>
                </a:lnTo>
                <a:lnTo>
                  <a:pt x="4505897" y="5735234"/>
                </a:lnTo>
                <a:lnTo>
                  <a:pt x="4507484" y="5733250"/>
                </a:lnTo>
                <a:lnTo>
                  <a:pt x="4508277" y="5731266"/>
                </a:lnTo>
                <a:lnTo>
                  <a:pt x="4508277" y="5728091"/>
                </a:lnTo>
                <a:lnTo>
                  <a:pt x="4508277" y="5722932"/>
                </a:lnTo>
                <a:lnTo>
                  <a:pt x="4505897" y="5710232"/>
                </a:lnTo>
                <a:lnTo>
                  <a:pt x="4505501" y="5704279"/>
                </a:lnTo>
                <a:lnTo>
                  <a:pt x="4505897" y="5701500"/>
                </a:lnTo>
                <a:lnTo>
                  <a:pt x="4506691" y="5699516"/>
                </a:lnTo>
                <a:lnTo>
                  <a:pt x="4514626" y="5700707"/>
                </a:lnTo>
                <a:lnTo>
                  <a:pt x="4517801" y="5701500"/>
                </a:lnTo>
                <a:lnTo>
                  <a:pt x="4520579" y="5703088"/>
                </a:lnTo>
                <a:lnTo>
                  <a:pt x="4522564" y="5704279"/>
                </a:lnTo>
                <a:lnTo>
                  <a:pt x="4524547" y="5705866"/>
                </a:lnTo>
                <a:lnTo>
                  <a:pt x="4526134" y="5707057"/>
                </a:lnTo>
                <a:lnTo>
                  <a:pt x="4527722" y="5709041"/>
                </a:lnTo>
                <a:lnTo>
                  <a:pt x="4528515" y="5710629"/>
                </a:lnTo>
                <a:lnTo>
                  <a:pt x="4529308" y="5712613"/>
                </a:lnTo>
                <a:lnTo>
                  <a:pt x="4529705" y="5717375"/>
                </a:lnTo>
                <a:lnTo>
                  <a:pt x="4529308" y="5721741"/>
                </a:lnTo>
                <a:lnTo>
                  <a:pt x="4528515" y="5726900"/>
                </a:lnTo>
                <a:lnTo>
                  <a:pt x="4525737" y="5737219"/>
                </a:lnTo>
                <a:lnTo>
                  <a:pt x="4524150" y="5742775"/>
                </a:lnTo>
                <a:lnTo>
                  <a:pt x="4522564" y="5748728"/>
                </a:lnTo>
                <a:lnTo>
                  <a:pt x="4522166" y="5754682"/>
                </a:lnTo>
                <a:lnTo>
                  <a:pt x="4521769" y="5761032"/>
                </a:lnTo>
                <a:lnTo>
                  <a:pt x="4522166" y="5766984"/>
                </a:lnTo>
                <a:lnTo>
                  <a:pt x="4524150" y="5772938"/>
                </a:lnTo>
                <a:lnTo>
                  <a:pt x="4520184" y="5770954"/>
                </a:lnTo>
                <a:lnTo>
                  <a:pt x="4517007" y="5768969"/>
                </a:lnTo>
                <a:lnTo>
                  <a:pt x="4514626" y="5766984"/>
                </a:lnTo>
                <a:lnTo>
                  <a:pt x="4512247" y="5763810"/>
                </a:lnTo>
                <a:lnTo>
                  <a:pt x="4510659" y="5761032"/>
                </a:lnTo>
                <a:lnTo>
                  <a:pt x="4509071" y="5757856"/>
                </a:lnTo>
                <a:lnTo>
                  <a:pt x="4508277" y="5753888"/>
                </a:lnTo>
                <a:lnTo>
                  <a:pt x="4507484" y="5750316"/>
                </a:lnTo>
                <a:lnTo>
                  <a:pt x="4503120" y="5757460"/>
                </a:lnTo>
                <a:lnTo>
                  <a:pt x="4499151" y="5764604"/>
                </a:lnTo>
                <a:lnTo>
                  <a:pt x="4495185" y="5771747"/>
                </a:lnTo>
                <a:lnTo>
                  <a:pt x="4492008" y="5779288"/>
                </a:lnTo>
                <a:lnTo>
                  <a:pt x="4488834" y="5786828"/>
                </a:lnTo>
                <a:lnTo>
                  <a:pt x="4486453" y="5794369"/>
                </a:lnTo>
                <a:lnTo>
                  <a:pt x="4484072" y="5801910"/>
                </a:lnTo>
                <a:lnTo>
                  <a:pt x="4482484" y="5809450"/>
                </a:lnTo>
                <a:lnTo>
                  <a:pt x="4480897" y="5817784"/>
                </a:lnTo>
                <a:lnTo>
                  <a:pt x="4480103" y="5825325"/>
                </a:lnTo>
                <a:lnTo>
                  <a:pt x="4480103" y="5832866"/>
                </a:lnTo>
                <a:lnTo>
                  <a:pt x="4480103" y="5840010"/>
                </a:lnTo>
                <a:lnTo>
                  <a:pt x="4480501" y="5847550"/>
                </a:lnTo>
                <a:lnTo>
                  <a:pt x="4482088" y="5854694"/>
                </a:lnTo>
                <a:lnTo>
                  <a:pt x="4483675" y="5862234"/>
                </a:lnTo>
                <a:lnTo>
                  <a:pt x="4486056" y="5869378"/>
                </a:lnTo>
                <a:lnTo>
                  <a:pt x="4490421" y="5869775"/>
                </a:lnTo>
                <a:lnTo>
                  <a:pt x="4493992" y="5870172"/>
                </a:lnTo>
                <a:lnTo>
                  <a:pt x="4496373" y="5869775"/>
                </a:lnTo>
                <a:lnTo>
                  <a:pt x="4498358" y="5869378"/>
                </a:lnTo>
                <a:lnTo>
                  <a:pt x="4499547" y="5867791"/>
                </a:lnTo>
                <a:lnTo>
                  <a:pt x="4500740" y="5866600"/>
                </a:lnTo>
                <a:lnTo>
                  <a:pt x="4501928" y="5863425"/>
                </a:lnTo>
                <a:lnTo>
                  <a:pt x="4503120" y="5859854"/>
                </a:lnTo>
                <a:lnTo>
                  <a:pt x="4503913" y="5858663"/>
                </a:lnTo>
                <a:lnTo>
                  <a:pt x="4505501" y="5857075"/>
                </a:lnTo>
                <a:lnTo>
                  <a:pt x="4507484" y="5856678"/>
                </a:lnTo>
                <a:lnTo>
                  <a:pt x="4510262" y="5856282"/>
                </a:lnTo>
                <a:lnTo>
                  <a:pt x="4513436" y="5856678"/>
                </a:lnTo>
                <a:lnTo>
                  <a:pt x="4518198" y="5857869"/>
                </a:lnTo>
                <a:lnTo>
                  <a:pt x="4511056" y="5864219"/>
                </a:lnTo>
                <a:lnTo>
                  <a:pt x="4506691" y="5869378"/>
                </a:lnTo>
                <a:lnTo>
                  <a:pt x="4503120" y="5874141"/>
                </a:lnTo>
                <a:lnTo>
                  <a:pt x="4501928" y="5876522"/>
                </a:lnTo>
                <a:lnTo>
                  <a:pt x="4501531" y="5878904"/>
                </a:lnTo>
                <a:lnTo>
                  <a:pt x="4501531" y="5880888"/>
                </a:lnTo>
                <a:lnTo>
                  <a:pt x="4502721" y="5882475"/>
                </a:lnTo>
                <a:lnTo>
                  <a:pt x="4505102" y="5883666"/>
                </a:lnTo>
                <a:lnTo>
                  <a:pt x="4508277" y="5884856"/>
                </a:lnTo>
                <a:lnTo>
                  <a:pt x="4512642" y="5886047"/>
                </a:lnTo>
                <a:lnTo>
                  <a:pt x="4518595" y="5886047"/>
                </a:lnTo>
                <a:lnTo>
                  <a:pt x="4514626" y="5890016"/>
                </a:lnTo>
                <a:lnTo>
                  <a:pt x="4511056" y="5894382"/>
                </a:lnTo>
                <a:lnTo>
                  <a:pt x="4508277" y="5898747"/>
                </a:lnTo>
                <a:lnTo>
                  <a:pt x="4505501" y="5903510"/>
                </a:lnTo>
                <a:lnTo>
                  <a:pt x="4503516" y="5907875"/>
                </a:lnTo>
                <a:lnTo>
                  <a:pt x="4502721" y="5912638"/>
                </a:lnTo>
                <a:lnTo>
                  <a:pt x="4501531" y="5917004"/>
                </a:lnTo>
                <a:lnTo>
                  <a:pt x="4501135" y="5922163"/>
                </a:lnTo>
                <a:lnTo>
                  <a:pt x="4501135" y="5926528"/>
                </a:lnTo>
                <a:lnTo>
                  <a:pt x="4501928" y="5930894"/>
                </a:lnTo>
                <a:lnTo>
                  <a:pt x="4503516" y="5935656"/>
                </a:lnTo>
                <a:lnTo>
                  <a:pt x="4505501" y="5940419"/>
                </a:lnTo>
                <a:lnTo>
                  <a:pt x="4508277" y="5945182"/>
                </a:lnTo>
                <a:lnTo>
                  <a:pt x="4511452" y="5949547"/>
                </a:lnTo>
                <a:lnTo>
                  <a:pt x="4515421" y="5954706"/>
                </a:lnTo>
                <a:lnTo>
                  <a:pt x="4520184" y="5959072"/>
                </a:lnTo>
                <a:lnTo>
                  <a:pt x="4517007" y="5960263"/>
                </a:lnTo>
                <a:lnTo>
                  <a:pt x="4514626" y="5961850"/>
                </a:lnTo>
                <a:lnTo>
                  <a:pt x="4512247" y="5963041"/>
                </a:lnTo>
                <a:lnTo>
                  <a:pt x="4510262" y="5964628"/>
                </a:lnTo>
                <a:lnTo>
                  <a:pt x="4508674" y="5966613"/>
                </a:lnTo>
                <a:lnTo>
                  <a:pt x="4507087" y="5968597"/>
                </a:lnTo>
                <a:lnTo>
                  <a:pt x="4505897" y="5971375"/>
                </a:lnTo>
                <a:lnTo>
                  <a:pt x="4505102" y="5973756"/>
                </a:lnTo>
                <a:lnTo>
                  <a:pt x="4503913" y="5979313"/>
                </a:lnTo>
                <a:lnTo>
                  <a:pt x="4503516" y="5985266"/>
                </a:lnTo>
                <a:lnTo>
                  <a:pt x="4503913" y="5991616"/>
                </a:lnTo>
                <a:lnTo>
                  <a:pt x="4505102" y="5998760"/>
                </a:lnTo>
                <a:lnTo>
                  <a:pt x="4501531" y="5993204"/>
                </a:lnTo>
                <a:lnTo>
                  <a:pt x="4499151" y="5987250"/>
                </a:lnTo>
                <a:lnTo>
                  <a:pt x="4497167" y="5981297"/>
                </a:lnTo>
                <a:lnTo>
                  <a:pt x="4495581" y="5975344"/>
                </a:lnTo>
                <a:lnTo>
                  <a:pt x="4494390" y="5968994"/>
                </a:lnTo>
                <a:lnTo>
                  <a:pt x="4493596" y="5962644"/>
                </a:lnTo>
                <a:lnTo>
                  <a:pt x="4492405" y="5949547"/>
                </a:lnTo>
                <a:lnTo>
                  <a:pt x="4491215" y="5934863"/>
                </a:lnTo>
                <a:lnTo>
                  <a:pt x="4490421" y="5927719"/>
                </a:lnTo>
                <a:lnTo>
                  <a:pt x="4488834" y="5920178"/>
                </a:lnTo>
                <a:lnTo>
                  <a:pt x="4487643" y="5911844"/>
                </a:lnTo>
                <a:lnTo>
                  <a:pt x="4484867" y="5903510"/>
                </a:lnTo>
                <a:lnTo>
                  <a:pt x="4482088" y="5894778"/>
                </a:lnTo>
                <a:lnTo>
                  <a:pt x="4478518" y="5886047"/>
                </a:lnTo>
                <a:lnTo>
                  <a:pt x="4472962" y="5890016"/>
                </a:lnTo>
                <a:lnTo>
                  <a:pt x="4467804" y="5894382"/>
                </a:lnTo>
                <a:lnTo>
                  <a:pt x="4463835" y="5898747"/>
                </a:lnTo>
                <a:lnTo>
                  <a:pt x="4459866" y="5903510"/>
                </a:lnTo>
                <a:lnTo>
                  <a:pt x="4457088" y="5908272"/>
                </a:lnTo>
                <a:lnTo>
                  <a:pt x="4454708" y="5913034"/>
                </a:lnTo>
                <a:lnTo>
                  <a:pt x="4452723" y="5917797"/>
                </a:lnTo>
                <a:lnTo>
                  <a:pt x="4451930" y="5922956"/>
                </a:lnTo>
                <a:lnTo>
                  <a:pt x="4451535" y="5928116"/>
                </a:lnTo>
                <a:lnTo>
                  <a:pt x="4451535" y="5932878"/>
                </a:lnTo>
                <a:lnTo>
                  <a:pt x="4451930" y="5937641"/>
                </a:lnTo>
                <a:lnTo>
                  <a:pt x="4453519" y="5942404"/>
                </a:lnTo>
                <a:lnTo>
                  <a:pt x="4455501" y="5947166"/>
                </a:lnTo>
                <a:lnTo>
                  <a:pt x="4457485" y="5951532"/>
                </a:lnTo>
                <a:lnTo>
                  <a:pt x="4460262" y="5955500"/>
                </a:lnTo>
                <a:lnTo>
                  <a:pt x="4463835" y="5959469"/>
                </a:lnTo>
                <a:lnTo>
                  <a:pt x="4460262" y="5959469"/>
                </a:lnTo>
                <a:lnTo>
                  <a:pt x="4457485" y="5959469"/>
                </a:lnTo>
                <a:lnTo>
                  <a:pt x="4454708" y="5960660"/>
                </a:lnTo>
                <a:lnTo>
                  <a:pt x="4452723" y="5962247"/>
                </a:lnTo>
                <a:lnTo>
                  <a:pt x="4451535" y="5964232"/>
                </a:lnTo>
                <a:lnTo>
                  <a:pt x="4449946" y="5966613"/>
                </a:lnTo>
                <a:lnTo>
                  <a:pt x="4449549" y="5968994"/>
                </a:lnTo>
                <a:lnTo>
                  <a:pt x="4448756" y="5972566"/>
                </a:lnTo>
                <a:lnTo>
                  <a:pt x="4448359" y="5980106"/>
                </a:lnTo>
                <a:lnTo>
                  <a:pt x="4448756" y="5988838"/>
                </a:lnTo>
                <a:lnTo>
                  <a:pt x="4450342" y="6008284"/>
                </a:lnTo>
                <a:lnTo>
                  <a:pt x="4450342" y="6019000"/>
                </a:lnTo>
                <a:lnTo>
                  <a:pt x="4449946" y="6028922"/>
                </a:lnTo>
                <a:lnTo>
                  <a:pt x="4449549" y="6034082"/>
                </a:lnTo>
                <a:lnTo>
                  <a:pt x="4448359" y="6038844"/>
                </a:lnTo>
                <a:lnTo>
                  <a:pt x="4447566" y="6044004"/>
                </a:lnTo>
                <a:lnTo>
                  <a:pt x="4445186" y="6048369"/>
                </a:lnTo>
                <a:lnTo>
                  <a:pt x="4443201" y="6052338"/>
                </a:lnTo>
                <a:lnTo>
                  <a:pt x="4440422" y="6056704"/>
                </a:lnTo>
                <a:lnTo>
                  <a:pt x="4436852" y="6060672"/>
                </a:lnTo>
                <a:lnTo>
                  <a:pt x="4433279" y="6063847"/>
                </a:lnTo>
                <a:lnTo>
                  <a:pt x="4428123" y="6067022"/>
                </a:lnTo>
                <a:lnTo>
                  <a:pt x="4423360" y="6069404"/>
                </a:lnTo>
                <a:lnTo>
                  <a:pt x="4417407" y="6071388"/>
                </a:lnTo>
                <a:lnTo>
                  <a:pt x="4410265" y="6072975"/>
                </a:lnTo>
                <a:lnTo>
                  <a:pt x="4412249" y="6080119"/>
                </a:lnTo>
                <a:lnTo>
                  <a:pt x="4413836" y="6087263"/>
                </a:lnTo>
                <a:lnTo>
                  <a:pt x="4415423" y="6093613"/>
                </a:lnTo>
                <a:lnTo>
                  <a:pt x="4415821" y="6100360"/>
                </a:lnTo>
                <a:lnTo>
                  <a:pt x="4416218" y="6106313"/>
                </a:lnTo>
                <a:lnTo>
                  <a:pt x="4416218" y="6112266"/>
                </a:lnTo>
                <a:lnTo>
                  <a:pt x="4415821" y="6123775"/>
                </a:lnTo>
                <a:lnTo>
                  <a:pt x="4413836" y="6134491"/>
                </a:lnTo>
                <a:lnTo>
                  <a:pt x="4411852" y="6144810"/>
                </a:lnTo>
                <a:lnTo>
                  <a:pt x="4405901" y="6165447"/>
                </a:lnTo>
                <a:lnTo>
                  <a:pt x="4403123" y="6175766"/>
                </a:lnTo>
                <a:lnTo>
                  <a:pt x="4400742" y="6186482"/>
                </a:lnTo>
                <a:lnTo>
                  <a:pt x="4398758" y="6197594"/>
                </a:lnTo>
                <a:lnTo>
                  <a:pt x="4397568" y="6209104"/>
                </a:lnTo>
                <a:lnTo>
                  <a:pt x="4397170" y="6215454"/>
                </a:lnTo>
                <a:lnTo>
                  <a:pt x="4397568" y="6221804"/>
                </a:lnTo>
                <a:lnTo>
                  <a:pt x="4398361" y="6228154"/>
                </a:lnTo>
                <a:lnTo>
                  <a:pt x="4398758" y="6235297"/>
                </a:lnTo>
                <a:lnTo>
                  <a:pt x="4400344" y="6242044"/>
                </a:lnTo>
                <a:lnTo>
                  <a:pt x="4401536" y="6249584"/>
                </a:lnTo>
                <a:lnTo>
                  <a:pt x="4403520" y="6257125"/>
                </a:lnTo>
                <a:lnTo>
                  <a:pt x="4406694" y="6265460"/>
                </a:lnTo>
                <a:lnTo>
                  <a:pt x="4400742" y="6258316"/>
                </a:lnTo>
                <a:lnTo>
                  <a:pt x="4398361" y="6255934"/>
                </a:lnTo>
                <a:lnTo>
                  <a:pt x="4396377" y="6254347"/>
                </a:lnTo>
                <a:lnTo>
                  <a:pt x="4393997" y="6253156"/>
                </a:lnTo>
                <a:lnTo>
                  <a:pt x="4392012" y="6252760"/>
                </a:lnTo>
                <a:lnTo>
                  <a:pt x="4390822" y="6252760"/>
                </a:lnTo>
                <a:lnTo>
                  <a:pt x="4389234" y="6253950"/>
                </a:lnTo>
                <a:lnTo>
                  <a:pt x="4387648" y="6254744"/>
                </a:lnTo>
                <a:lnTo>
                  <a:pt x="4386853" y="6256728"/>
                </a:lnTo>
                <a:lnTo>
                  <a:pt x="4384473" y="6261094"/>
                </a:lnTo>
                <a:lnTo>
                  <a:pt x="4383679" y="6267444"/>
                </a:lnTo>
                <a:lnTo>
                  <a:pt x="4382488" y="6274191"/>
                </a:lnTo>
                <a:lnTo>
                  <a:pt x="4382488" y="6282525"/>
                </a:lnTo>
                <a:lnTo>
                  <a:pt x="4382488" y="6290860"/>
                </a:lnTo>
                <a:lnTo>
                  <a:pt x="4382488" y="6309116"/>
                </a:lnTo>
                <a:lnTo>
                  <a:pt x="4383679" y="6325388"/>
                </a:lnTo>
                <a:lnTo>
                  <a:pt x="4384076" y="6338882"/>
                </a:lnTo>
                <a:lnTo>
                  <a:pt x="4389632" y="6340072"/>
                </a:lnTo>
                <a:lnTo>
                  <a:pt x="4393997" y="6340072"/>
                </a:lnTo>
                <a:lnTo>
                  <a:pt x="4397568" y="6340072"/>
                </a:lnTo>
                <a:lnTo>
                  <a:pt x="4400742" y="6338882"/>
                </a:lnTo>
                <a:lnTo>
                  <a:pt x="4403123" y="6338088"/>
                </a:lnTo>
                <a:lnTo>
                  <a:pt x="4405106" y="6336500"/>
                </a:lnTo>
                <a:lnTo>
                  <a:pt x="4406694" y="6334913"/>
                </a:lnTo>
                <a:lnTo>
                  <a:pt x="4407883" y="6332532"/>
                </a:lnTo>
                <a:lnTo>
                  <a:pt x="4409075" y="6328166"/>
                </a:lnTo>
                <a:lnTo>
                  <a:pt x="4410661" y="6323403"/>
                </a:lnTo>
                <a:lnTo>
                  <a:pt x="4411060" y="6321419"/>
                </a:lnTo>
                <a:lnTo>
                  <a:pt x="4412249" y="6319435"/>
                </a:lnTo>
                <a:lnTo>
                  <a:pt x="4413836" y="6317450"/>
                </a:lnTo>
                <a:lnTo>
                  <a:pt x="4415821" y="6315863"/>
                </a:lnTo>
                <a:lnTo>
                  <a:pt x="4410661" y="6313878"/>
                </a:lnTo>
                <a:lnTo>
                  <a:pt x="4406694" y="6311100"/>
                </a:lnTo>
                <a:lnTo>
                  <a:pt x="4403123" y="6307925"/>
                </a:lnTo>
                <a:lnTo>
                  <a:pt x="4400742" y="6303956"/>
                </a:lnTo>
                <a:lnTo>
                  <a:pt x="4398758" y="6299591"/>
                </a:lnTo>
                <a:lnTo>
                  <a:pt x="4397568" y="6294432"/>
                </a:lnTo>
                <a:lnTo>
                  <a:pt x="4397568" y="6288875"/>
                </a:lnTo>
                <a:lnTo>
                  <a:pt x="4398758" y="6282525"/>
                </a:lnTo>
                <a:lnTo>
                  <a:pt x="4402329" y="6282525"/>
                </a:lnTo>
                <a:lnTo>
                  <a:pt x="4405901" y="6282922"/>
                </a:lnTo>
                <a:lnTo>
                  <a:pt x="4408678" y="6283716"/>
                </a:lnTo>
                <a:lnTo>
                  <a:pt x="4411852" y="6284906"/>
                </a:lnTo>
                <a:lnTo>
                  <a:pt x="4414233" y="6286494"/>
                </a:lnTo>
                <a:lnTo>
                  <a:pt x="4416614" y="6288082"/>
                </a:lnTo>
                <a:lnTo>
                  <a:pt x="4419392" y="6290066"/>
                </a:lnTo>
                <a:lnTo>
                  <a:pt x="4420583" y="6292050"/>
                </a:lnTo>
                <a:lnTo>
                  <a:pt x="4424153" y="6296416"/>
                </a:lnTo>
                <a:lnTo>
                  <a:pt x="4426932" y="6301972"/>
                </a:lnTo>
                <a:lnTo>
                  <a:pt x="4427724" y="6307528"/>
                </a:lnTo>
                <a:lnTo>
                  <a:pt x="4428916" y="6313482"/>
                </a:lnTo>
                <a:lnTo>
                  <a:pt x="4428123" y="6319435"/>
                </a:lnTo>
                <a:lnTo>
                  <a:pt x="4426932" y="6325388"/>
                </a:lnTo>
                <a:lnTo>
                  <a:pt x="4424947" y="6331738"/>
                </a:lnTo>
                <a:lnTo>
                  <a:pt x="4421773" y="6336500"/>
                </a:lnTo>
                <a:lnTo>
                  <a:pt x="4417806" y="6341263"/>
                </a:lnTo>
                <a:lnTo>
                  <a:pt x="4415423" y="6343644"/>
                </a:lnTo>
                <a:lnTo>
                  <a:pt x="4412646" y="6345232"/>
                </a:lnTo>
                <a:lnTo>
                  <a:pt x="4410265" y="6346422"/>
                </a:lnTo>
                <a:lnTo>
                  <a:pt x="4407090" y="6348010"/>
                </a:lnTo>
                <a:lnTo>
                  <a:pt x="4403520" y="6349200"/>
                </a:lnTo>
                <a:lnTo>
                  <a:pt x="4400344" y="6349994"/>
                </a:lnTo>
                <a:lnTo>
                  <a:pt x="4401536" y="6380156"/>
                </a:lnTo>
                <a:lnTo>
                  <a:pt x="4402725" y="6408335"/>
                </a:lnTo>
                <a:lnTo>
                  <a:pt x="4402329" y="6421432"/>
                </a:lnTo>
                <a:lnTo>
                  <a:pt x="4401536" y="6434132"/>
                </a:lnTo>
                <a:lnTo>
                  <a:pt x="4400742" y="6446435"/>
                </a:lnTo>
                <a:lnTo>
                  <a:pt x="4399155" y="6457944"/>
                </a:lnTo>
                <a:lnTo>
                  <a:pt x="4396773" y="6469453"/>
                </a:lnTo>
                <a:lnTo>
                  <a:pt x="4393600" y="6480963"/>
                </a:lnTo>
                <a:lnTo>
                  <a:pt x="4390027" y="6492075"/>
                </a:lnTo>
                <a:lnTo>
                  <a:pt x="4385662" y="6503585"/>
                </a:lnTo>
                <a:lnTo>
                  <a:pt x="4379710" y="6514697"/>
                </a:lnTo>
                <a:lnTo>
                  <a:pt x="4372964" y="6525810"/>
                </a:lnTo>
                <a:lnTo>
                  <a:pt x="4365425" y="6536922"/>
                </a:lnTo>
                <a:lnTo>
                  <a:pt x="4356696" y="6548432"/>
                </a:lnTo>
                <a:lnTo>
                  <a:pt x="4357887" y="6550416"/>
                </a:lnTo>
                <a:lnTo>
                  <a:pt x="4359472" y="6552003"/>
                </a:lnTo>
                <a:lnTo>
                  <a:pt x="4361061" y="6552797"/>
                </a:lnTo>
                <a:lnTo>
                  <a:pt x="4362647" y="6552797"/>
                </a:lnTo>
                <a:lnTo>
                  <a:pt x="4364634" y="6552003"/>
                </a:lnTo>
                <a:lnTo>
                  <a:pt x="4366220" y="6550813"/>
                </a:lnTo>
                <a:lnTo>
                  <a:pt x="4369790" y="6547241"/>
                </a:lnTo>
                <a:lnTo>
                  <a:pt x="4372569" y="6542875"/>
                </a:lnTo>
                <a:lnTo>
                  <a:pt x="4375743" y="6537716"/>
                </a:lnTo>
                <a:lnTo>
                  <a:pt x="4378124" y="6533747"/>
                </a:lnTo>
                <a:lnTo>
                  <a:pt x="4380107" y="6531366"/>
                </a:lnTo>
                <a:lnTo>
                  <a:pt x="4379710" y="6537319"/>
                </a:lnTo>
                <a:lnTo>
                  <a:pt x="4379710" y="6546050"/>
                </a:lnTo>
                <a:lnTo>
                  <a:pt x="4380107" y="6565894"/>
                </a:lnTo>
                <a:lnTo>
                  <a:pt x="4381695" y="6617091"/>
                </a:lnTo>
                <a:lnTo>
                  <a:pt x="4382092" y="6645269"/>
                </a:lnTo>
                <a:lnTo>
                  <a:pt x="4381695" y="6673447"/>
                </a:lnTo>
                <a:lnTo>
                  <a:pt x="4381298" y="6686941"/>
                </a:lnTo>
                <a:lnTo>
                  <a:pt x="4380107" y="6700038"/>
                </a:lnTo>
                <a:lnTo>
                  <a:pt x="4378521" y="6711944"/>
                </a:lnTo>
                <a:lnTo>
                  <a:pt x="4376140" y="6723056"/>
                </a:lnTo>
                <a:lnTo>
                  <a:pt x="4379710" y="6734566"/>
                </a:lnTo>
                <a:lnTo>
                  <a:pt x="4381695" y="6745678"/>
                </a:lnTo>
                <a:lnTo>
                  <a:pt x="4382488" y="6755600"/>
                </a:lnTo>
                <a:lnTo>
                  <a:pt x="4383679" y="6765522"/>
                </a:lnTo>
                <a:lnTo>
                  <a:pt x="4383679" y="6775047"/>
                </a:lnTo>
                <a:lnTo>
                  <a:pt x="4383283" y="6784572"/>
                </a:lnTo>
                <a:lnTo>
                  <a:pt x="4382092" y="6794494"/>
                </a:lnTo>
                <a:lnTo>
                  <a:pt x="4380505" y="6803225"/>
                </a:lnTo>
                <a:lnTo>
                  <a:pt x="4376535" y="6823069"/>
                </a:lnTo>
                <a:lnTo>
                  <a:pt x="4372171" y="6843310"/>
                </a:lnTo>
                <a:lnTo>
                  <a:pt x="4369682" y="6857999"/>
                </a:lnTo>
                <a:lnTo>
                  <a:pt x="3185421" y="6857999"/>
                </a:lnTo>
                <a:lnTo>
                  <a:pt x="3186910" y="6852041"/>
                </a:lnTo>
                <a:lnTo>
                  <a:pt x="3189291" y="6842516"/>
                </a:lnTo>
                <a:lnTo>
                  <a:pt x="3192862" y="6832991"/>
                </a:lnTo>
                <a:lnTo>
                  <a:pt x="3189291" y="6829816"/>
                </a:lnTo>
                <a:lnTo>
                  <a:pt x="3185720" y="6827435"/>
                </a:lnTo>
                <a:lnTo>
                  <a:pt x="3182545" y="6826244"/>
                </a:lnTo>
                <a:lnTo>
                  <a:pt x="3178974" y="6825847"/>
                </a:lnTo>
                <a:lnTo>
                  <a:pt x="3175402" y="6825847"/>
                </a:lnTo>
                <a:lnTo>
                  <a:pt x="3172228" y="6827038"/>
                </a:lnTo>
                <a:lnTo>
                  <a:pt x="3169450" y="6828228"/>
                </a:lnTo>
                <a:lnTo>
                  <a:pt x="3166276" y="6829816"/>
                </a:lnTo>
                <a:lnTo>
                  <a:pt x="3163498" y="6832594"/>
                </a:lnTo>
                <a:lnTo>
                  <a:pt x="3161117" y="6834975"/>
                </a:lnTo>
                <a:lnTo>
                  <a:pt x="3158736" y="6837356"/>
                </a:lnTo>
                <a:lnTo>
                  <a:pt x="3156752" y="6840135"/>
                </a:lnTo>
                <a:lnTo>
                  <a:pt x="3155165" y="6842913"/>
                </a:lnTo>
                <a:lnTo>
                  <a:pt x="3154372" y="6845294"/>
                </a:lnTo>
                <a:lnTo>
                  <a:pt x="3153181" y="6848072"/>
                </a:lnTo>
                <a:lnTo>
                  <a:pt x="3153181" y="6850453"/>
                </a:lnTo>
                <a:lnTo>
                  <a:pt x="3150800" y="6842913"/>
                </a:lnTo>
                <a:lnTo>
                  <a:pt x="3148419" y="6833388"/>
                </a:lnTo>
                <a:lnTo>
                  <a:pt x="3146435" y="6821085"/>
                </a:lnTo>
                <a:lnTo>
                  <a:pt x="3144848" y="6807194"/>
                </a:lnTo>
                <a:lnTo>
                  <a:pt x="3143261" y="6793303"/>
                </a:lnTo>
                <a:lnTo>
                  <a:pt x="3142070" y="6779413"/>
                </a:lnTo>
                <a:lnTo>
                  <a:pt x="3142070" y="6765522"/>
                </a:lnTo>
                <a:lnTo>
                  <a:pt x="3143261" y="6754013"/>
                </a:lnTo>
                <a:lnTo>
                  <a:pt x="3148816" y="6754013"/>
                </a:lnTo>
                <a:lnTo>
                  <a:pt x="3153181" y="6754806"/>
                </a:lnTo>
                <a:lnTo>
                  <a:pt x="3155959" y="6755203"/>
                </a:lnTo>
                <a:lnTo>
                  <a:pt x="3157943" y="6755997"/>
                </a:lnTo>
                <a:lnTo>
                  <a:pt x="3158736" y="6757585"/>
                </a:lnTo>
                <a:lnTo>
                  <a:pt x="3158736" y="6759172"/>
                </a:lnTo>
                <a:lnTo>
                  <a:pt x="3158340" y="6760760"/>
                </a:lnTo>
                <a:lnTo>
                  <a:pt x="3157149" y="6762744"/>
                </a:lnTo>
                <a:lnTo>
                  <a:pt x="3154768" y="6766316"/>
                </a:lnTo>
                <a:lnTo>
                  <a:pt x="3154372" y="6768300"/>
                </a:lnTo>
                <a:lnTo>
                  <a:pt x="3153578" y="6770285"/>
                </a:lnTo>
                <a:lnTo>
                  <a:pt x="3153578" y="6772269"/>
                </a:lnTo>
                <a:lnTo>
                  <a:pt x="3154768" y="6773856"/>
                </a:lnTo>
                <a:lnTo>
                  <a:pt x="3156356" y="6775047"/>
                </a:lnTo>
                <a:lnTo>
                  <a:pt x="3159927" y="6776635"/>
                </a:lnTo>
                <a:lnTo>
                  <a:pt x="3162308" y="6776238"/>
                </a:lnTo>
                <a:lnTo>
                  <a:pt x="3164689" y="6775047"/>
                </a:lnTo>
                <a:lnTo>
                  <a:pt x="3166276" y="6774253"/>
                </a:lnTo>
                <a:lnTo>
                  <a:pt x="3167466" y="6772269"/>
                </a:lnTo>
                <a:lnTo>
                  <a:pt x="3168260" y="6770285"/>
                </a:lnTo>
                <a:lnTo>
                  <a:pt x="3168260" y="6768300"/>
                </a:lnTo>
                <a:lnTo>
                  <a:pt x="3168260" y="6763141"/>
                </a:lnTo>
                <a:lnTo>
                  <a:pt x="3166276" y="6752028"/>
                </a:lnTo>
                <a:lnTo>
                  <a:pt x="3165879" y="6746472"/>
                </a:lnTo>
                <a:lnTo>
                  <a:pt x="3166276" y="6744488"/>
                </a:lnTo>
                <a:lnTo>
                  <a:pt x="3166673" y="6742503"/>
                </a:lnTo>
                <a:lnTo>
                  <a:pt x="3165482" y="6740122"/>
                </a:lnTo>
                <a:lnTo>
                  <a:pt x="3164292" y="6739725"/>
                </a:lnTo>
                <a:lnTo>
                  <a:pt x="3163498" y="6739725"/>
                </a:lnTo>
                <a:lnTo>
                  <a:pt x="3161117" y="6739725"/>
                </a:lnTo>
                <a:lnTo>
                  <a:pt x="3158736" y="6740519"/>
                </a:lnTo>
                <a:lnTo>
                  <a:pt x="3155165" y="6741710"/>
                </a:lnTo>
                <a:lnTo>
                  <a:pt x="3151594" y="6742503"/>
                </a:lnTo>
                <a:lnTo>
                  <a:pt x="3147626" y="6743297"/>
                </a:lnTo>
                <a:lnTo>
                  <a:pt x="3142864" y="6742503"/>
                </a:lnTo>
                <a:lnTo>
                  <a:pt x="3143658" y="6695275"/>
                </a:lnTo>
                <a:lnTo>
                  <a:pt x="3145245" y="6650825"/>
                </a:lnTo>
                <a:lnTo>
                  <a:pt x="3146832" y="6607566"/>
                </a:lnTo>
                <a:lnTo>
                  <a:pt x="3148419" y="6565497"/>
                </a:lnTo>
                <a:lnTo>
                  <a:pt x="3149213" y="6523825"/>
                </a:lnTo>
                <a:lnTo>
                  <a:pt x="3149213" y="6502791"/>
                </a:lnTo>
                <a:lnTo>
                  <a:pt x="3148816" y="6480963"/>
                </a:lnTo>
                <a:lnTo>
                  <a:pt x="3148419" y="6459532"/>
                </a:lnTo>
                <a:lnTo>
                  <a:pt x="3146832" y="6437306"/>
                </a:lnTo>
                <a:lnTo>
                  <a:pt x="3145245" y="6414685"/>
                </a:lnTo>
                <a:lnTo>
                  <a:pt x="3143261" y="6391666"/>
                </a:lnTo>
                <a:lnTo>
                  <a:pt x="3138102" y="6393650"/>
                </a:lnTo>
                <a:lnTo>
                  <a:pt x="3133737" y="6396428"/>
                </a:lnTo>
                <a:lnTo>
                  <a:pt x="3129769" y="6399206"/>
                </a:lnTo>
                <a:lnTo>
                  <a:pt x="3126595" y="6402778"/>
                </a:lnTo>
                <a:lnTo>
                  <a:pt x="3124214" y="6406350"/>
                </a:lnTo>
                <a:lnTo>
                  <a:pt x="3122230" y="6410716"/>
                </a:lnTo>
                <a:lnTo>
                  <a:pt x="3120643" y="6414685"/>
                </a:lnTo>
                <a:lnTo>
                  <a:pt x="3119452" y="6419844"/>
                </a:lnTo>
                <a:lnTo>
                  <a:pt x="3119056" y="6425003"/>
                </a:lnTo>
                <a:lnTo>
                  <a:pt x="3119056" y="6429766"/>
                </a:lnTo>
                <a:lnTo>
                  <a:pt x="3119452" y="6440482"/>
                </a:lnTo>
                <a:lnTo>
                  <a:pt x="3120643" y="6451991"/>
                </a:lnTo>
                <a:lnTo>
                  <a:pt x="3122230" y="6463103"/>
                </a:lnTo>
                <a:lnTo>
                  <a:pt x="3123817" y="6474216"/>
                </a:lnTo>
                <a:lnTo>
                  <a:pt x="3124611" y="6484535"/>
                </a:lnTo>
                <a:lnTo>
                  <a:pt x="3125008" y="6494853"/>
                </a:lnTo>
                <a:lnTo>
                  <a:pt x="3124611" y="6499219"/>
                </a:lnTo>
                <a:lnTo>
                  <a:pt x="3123817" y="6503585"/>
                </a:lnTo>
                <a:lnTo>
                  <a:pt x="3122627" y="6507156"/>
                </a:lnTo>
                <a:lnTo>
                  <a:pt x="3121040" y="6510728"/>
                </a:lnTo>
                <a:lnTo>
                  <a:pt x="3118659" y="6514300"/>
                </a:lnTo>
                <a:lnTo>
                  <a:pt x="3116278" y="6516682"/>
                </a:lnTo>
                <a:lnTo>
                  <a:pt x="3112707" y="6518666"/>
                </a:lnTo>
                <a:lnTo>
                  <a:pt x="3108738" y="6520650"/>
                </a:lnTo>
                <a:lnTo>
                  <a:pt x="3103580" y="6521841"/>
                </a:lnTo>
                <a:lnTo>
                  <a:pt x="3098025" y="6522238"/>
                </a:lnTo>
                <a:lnTo>
                  <a:pt x="3103183" y="6516682"/>
                </a:lnTo>
                <a:lnTo>
                  <a:pt x="3106754" y="6511125"/>
                </a:lnTo>
                <a:lnTo>
                  <a:pt x="3109135" y="6505569"/>
                </a:lnTo>
                <a:lnTo>
                  <a:pt x="3109929" y="6500806"/>
                </a:lnTo>
                <a:lnTo>
                  <a:pt x="3109929" y="6495647"/>
                </a:lnTo>
                <a:lnTo>
                  <a:pt x="3109135" y="6490091"/>
                </a:lnTo>
                <a:lnTo>
                  <a:pt x="3107548" y="6485725"/>
                </a:lnTo>
                <a:lnTo>
                  <a:pt x="3105564" y="6480566"/>
                </a:lnTo>
                <a:lnTo>
                  <a:pt x="3101199" y="6471041"/>
                </a:lnTo>
                <a:lnTo>
                  <a:pt x="3099215" y="6466675"/>
                </a:lnTo>
                <a:lnTo>
                  <a:pt x="3097231" y="6461516"/>
                </a:lnTo>
                <a:lnTo>
                  <a:pt x="3095644" y="6457150"/>
                </a:lnTo>
                <a:lnTo>
                  <a:pt x="3095247" y="6452388"/>
                </a:lnTo>
                <a:lnTo>
                  <a:pt x="3095247" y="6448022"/>
                </a:lnTo>
                <a:lnTo>
                  <a:pt x="3096041" y="6442863"/>
                </a:lnTo>
                <a:lnTo>
                  <a:pt x="3092866" y="6444053"/>
                </a:lnTo>
                <a:lnTo>
                  <a:pt x="3090088" y="6444847"/>
                </a:lnTo>
                <a:lnTo>
                  <a:pt x="3087708" y="6446038"/>
                </a:lnTo>
                <a:lnTo>
                  <a:pt x="3084930" y="6447625"/>
                </a:lnTo>
                <a:lnTo>
                  <a:pt x="3083343" y="6448816"/>
                </a:lnTo>
                <a:lnTo>
                  <a:pt x="3081359" y="6450403"/>
                </a:lnTo>
                <a:lnTo>
                  <a:pt x="3080565" y="6451991"/>
                </a:lnTo>
                <a:lnTo>
                  <a:pt x="3079375" y="6453975"/>
                </a:lnTo>
                <a:lnTo>
                  <a:pt x="3078581" y="6458341"/>
                </a:lnTo>
                <a:lnTo>
                  <a:pt x="3078184" y="6463103"/>
                </a:lnTo>
                <a:lnTo>
                  <a:pt x="3078978" y="6467469"/>
                </a:lnTo>
                <a:lnTo>
                  <a:pt x="3080168" y="6472628"/>
                </a:lnTo>
                <a:lnTo>
                  <a:pt x="3082152" y="6477788"/>
                </a:lnTo>
                <a:lnTo>
                  <a:pt x="3084136" y="6482550"/>
                </a:lnTo>
                <a:lnTo>
                  <a:pt x="3088898" y="6492075"/>
                </a:lnTo>
                <a:lnTo>
                  <a:pt x="3094057" y="6499616"/>
                </a:lnTo>
                <a:lnTo>
                  <a:pt x="3097628" y="6505569"/>
                </a:lnTo>
                <a:lnTo>
                  <a:pt x="3073422" y="6505569"/>
                </a:lnTo>
                <a:lnTo>
                  <a:pt x="3076994" y="6507156"/>
                </a:lnTo>
                <a:lnTo>
                  <a:pt x="3080168" y="6508744"/>
                </a:lnTo>
                <a:lnTo>
                  <a:pt x="3082549" y="6510332"/>
                </a:lnTo>
                <a:lnTo>
                  <a:pt x="3084533" y="6511919"/>
                </a:lnTo>
                <a:lnTo>
                  <a:pt x="3086120" y="6513903"/>
                </a:lnTo>
                <a:lnTo>
                  <a:pt x="3087708" y="6515888"/>
                </a:lnTo>
                <a:lnTo>
                  <a:pt x="3088104" y="6517078"/>
                </a:lnTo>
                <a:lnTo>
                  <a:pt x="3088501" y="6519856"/>
                </a:lnTo>
                <a:lnTo>
                  <a:pt x="3088104" y="6523825"/>
                </a:lnTo>
                <a:lnTo>
                  <a:pt x="3086914" y="6528985"/>
                </a:lnTo>
                <a:lnTo>
                  <a:pt x="3084533" y="6533747"/>
                </a:lnTo>
                <a:lnTo>
                  <a:pt x="3082549" y="6539700"/>
                </a:lnTo>
                <a:lnTo>
                  <a:pt x="3088104" y="6538906"/>
                </a:lnTo>
                <a:lnTo>
                  <a:pt x="3092866" y="6538906"/>
                </a:lnTo>
                <a:lnTo>
                  <a:pt x="3097628" y="6539303"/>
                </a:lnTo>
                <a:lnTo>
                  <a:pt x="3101993" y="6539700"/>
                </a:lnTo>
                <a:lnTo>
                  <a:pt x="3107151" y="6541288"/>
                </a:lnTo>
                <a:lnTo>
                  <a:pt x="3113103" y="6543669"/>
                </a:lnTo>
                <a:lnTo>
                  <a:pt x="3130563" y="6550416"/>
                </a:lnTo>
                <a:lnTo>
                  <a:pt x="3126595" y="6553988"/>
                </a:lnTo>
                <a:lnTo>
                  <a:pt x="3124214" y="6557560"/>
                </a:lnTo>
                <a:lnTo>
                  <a:pt x="3122627" y="6561528"/>
                </a:lnTo>
                <a:lnTo>
                  <a:pt x="3121833" y="6565100"/>
                </a:lnTo>
                <a:lnTo>
                  <a:pt x="3121040" y="6569069"/>
                </a:lnTo>
                <a:lnTo>
                  <a:pt x="3120643" y="6573038"/>
                </a:lnTo>
                <a:lnTo>
                  <a:pt x="3120643" y="6580975"/>
                </a:lnTo>
                <a:lnTo>
                  <a:pt x="3120643" y="6584150"/>
                </a:lnTo>
                <a:lnTo>
                  <a:pt x="3120246" y="6587325"/>
                </a:lnTo>
                <a:lnTo>
                  <a:pt x="3119056" y="6590103"/>
                </a:lnTo>
                <a:lnTo>
                  <a:pt x="3117071" y="6592485"/>
                </a:lnTo>
                <a:lnTo>
                  <a:pt x="3114691" y="6594469"/>
                </a:lnTo>
                <a:lnTo>
                  <a:pt x="3110723" y="6595660"/>
                </a:lnTo>
                <a:lnTo>
                  <a:pt x="3105961" y="6596056"/>
                </a:lnTo>
                <a:lnTo>
                  <a:pt x="3099612" y="6596056"/>
                </a:lnTo>
                <a:lnTo>
                  <a:pt x="3098025" y="6600422"/>
                </a:lnTo>
                <a:lnTo>
                  <a:pt x="3097628" y="6604391"/>
                </a:lnTo>
                <a:lnTo>
                  <a:pt x="3098025" y="6607566"/>
                </a:lnTo>
                <a:lnTo>
                  <a:pt x="3099612" y="6610741"/>
                </a:lnTo>
                <a:lnTo>
                  <a:pt x="3101199" y="6613122"/>
                </a:lnTo>
                <a:lnTo>
                  <a:pt x="3103183" y="6615106"/>
                </a:lnTo>
                <a:lnTo>
                  <a:pt x="3107945" y="6618678"/>
                </a:lnTo>
                <a:lnTo>
                  <a:pt x="3113103" y="6622250"/>
                </a:lnTo>
                <a:lnTo>
                  <a:pt x="3115087" y="6624235"/>
                </a:lnTo>
                <a:lnTo>
                  <a:pt x="3116675" y="6626616"/>
                </a:lnTo>
                <a:lnTo>
                  <a:pt x="3117468" y="6629791"/>
                </a:lnTo>
                <a:lnTo>
                  <a:pt x="3118262" y="6632569"/>
                </a:lnTo>
                <a:lnTo>
                  <a:pt x="3117468" y="6636538"/>
                </a:lnTo>
                <a:lnTo>
                  <a:pt x="3116675" y="6641300"/>
                </a:lnTo>
                <a:lnTo>
                  <a:pt x="3112707" y="6641697"/>
                </a:lnTo>
                <a:lnTo>
                  <a:pt x="3109532" y="6642094"/>
                </a:lnTo>
                <a:lnTo>
                  <a:pt x="3106754" y="6641697"/>
                </a:lnTo>
                <a:lnTo>
                  <a:pt x="3104770" y="6641300"/>
                </a:lnTo>
                <a:lnTo>
                  <a:pt x="3102390" y="6640903"/>
                </a:lnTo>
                <a:lnTo>
                  <a:pt x="3101199" y="6639713"/>
                </a:lnTo>
                <a:lnTo>
                  <a:pt x="3098025" y="6637332"/>
                </a:lnTo>
                <a:lnTo>
                  <a:pt x="3095644" y="6634553"/>
                </a:lnTo>
                <a:lnTo>
                  <a:pt x="3092866" y="6632569"/>
                </a:lnTo>
                <a:lnTo>
                  <a:pt x="3090882" y="6631775"/>
                </a:lnTo>
                <a:lnTo>
                  <a:pt x="3089692" y="6630585"/>
                </a:lnTo>
                <a:lnTo>
                  <a:pt x="3086914" y="6630188"/>
                </a:lnTo>
                <a:lnTo>
                  <a:pt x="3084136" y="6630188"/>
                </a:lnTo>
                <a:lnTo>
                  <a:pt x="3083343" y="6633363"/>
                </a:lnTo>
                <a:lnTo>
                  <a:pt x="3082946" y="6635744"/>
                </a:lnTo>
                <a:lnTo>
                  <a:pt x="3082946" y="6637728"/>
                </a:lnTo>
                <a:lnTo>
                  <a:pt x="3083343" y="6639713"/>
                </a:lnTo>
                <a:lnTo>
                  <a:pt x="3084136" y="6641300"/>
                </a:lnTo>
                <a:lnTo>
                  <a:pt x="3084930" y="6642888"/>
                </a:lnTo>
                <a:lnTo>
                  <a:pt x="3087708" y="6645269"/>
                </a:lnTo>
                <a:lnTo>
                  <a:pt x="3089692" y="6647650"/>
                </a:lnTo>
                <a:lnTo>
                  <a:pt x="3092072" y="6650825"/>
                </a:lnTo>
                <a:lnTo>
                  <a:pt x="3092469" y="6652413"/>
                </a:lnTo>
                <a:lnTo>
                  <a:pt x="3092866" y="6653603"/>
                </a:lnTo>
                <a:lnTo>
                  <a:pt x="3092866" y="6656382"/>
                </a:lnTo>
                <a:lnTo>
                  <a:pt x="3092866" y="6658366"/>
                </a:lnTo>
                <a:lnTo>
                  <a:pt x="3095247" y="6657969"/>
                </a:lnTo>
                <a:lnTo>
                  <a:pt x="3096437" y="6656778"/>
                </a:lnTo>
                <a:lnTo>
                  <a:pt x="3099612" y="6654794"/>
                </a:lnTo>
                <a:lnTo>
                  <a:pt x="3103977" y="6649238"/>
                </a:lnTo>
                <a:lnTo>
                  <a:pt x="3106754" y="6647253"/>
                </a:lnTo>
                <a:lnTo>
                  <a:pt x="3108738" y="6646063"/>
                </a:lnTo>
                <a:lnTo>
                  <a:pt x="3110723" y="6645666"/>
                </a:lnTo>
                <a:lnTo>
                  <a:pt x="3113103" y="6645269"/>
                </a:lnTo>
                <a:lnTo>
                  <a:pt x="3116675" y="6645269"/>
                </a:lnTo>
                <a:lnTo>
                  <a:pt x="3120246" y="6645666"/>
                </a:lnTo>
                <a:lnTo>
                  <a:pt x="3124611" y="6646856"/>
                </a:lnTo>
                <a:lnTo>
                  <a:pt x="3122230" y="6657969"/>
                </a:lnTo>
                <a:lnTo>
                  <a:pt x="3119056" y="6669478"/>
                </a:lnTo>
                <a:lnTo>
                  <a:pt x="3116278" y="6680988"/>
                </a:lnTo>
                <a:lnTo>
                  <a:pt x="3113500" y="6692894"/>
                </a:lnTo>
                <a:lnTo>
                  <a:pt x="3112707" y="6698450"/>
                </a:lnTo>
                <a:lnTo>
                  <a:pt x="3111516" y="6704403"/>
                </a:lnTo>
                <a:lnTo>
                  <a:pt x="3111516" y="6710356"/>
                </a:lnTo>
                <a:lnTo>
                  <a:pt x="3111516" y="6715913"/>
                </a:lnTo>
                <a:lnTo>
                  <a:pt x="3112707" y="6721469"/>
                </a:lnTo>
                <a:lnTo>
                  <a:pt x="3113500" y="6727025"/>
                </a:lnTo>
                <a:lnTo>
                  <a:pt x="3115484" y="6732582"/>
                </a:lnTo>
                <a:lnTo>
                  <a:pt x="3118659" y="6737741"/>
                </a:lnTo>
                <a:lnTo>
                  <a:pt x="3113500" y="6734963"/>
                </a:lnTo>
                <a:lnTo>
                  <a:pt x="3109929" y="6733375"/>
                </a:lnTo>
                <a:lnTo>
                  <a:pt x="3107151" y="6733375"/>
                </a:lnTo>
                <a:lnTo>
                  <a:pt x="3104770" y="6734169"/>
                </a:lnTo>
                <a:lnTo>
                  <a:pt x="3101993" y="6735756"/>
                </a:lnTo>
                <a:lnTo>
                  <a:pt x="3098421" y="6736550"/>
                </a:lnTo>
                <a:lnTo>
                  <a:pt x="3093660" y="6737741"/>
                </a:lnTo>
                <a:lnTo>
                  <a:pt x="3086517" y="6738138"/>
                </a:lnTo>
                <a:lnTo>
                  <a:pt x="3086120" y="6740916"/>
                </a:lnTo>
                <a:lnTo>
                  <a:pt x="3086120" y="6743694"/>
                </a:lnTo>
                <a:lnTo>
                  <a:pt x="3086517" y="6745678"/>
                </a:lnTo>
                <a:lnTo>
                  <a:pt x="3087708" y="6747266"/>
                </a:lnTo>
                <a:lnTo>
                  <a:pt x="3088898" y="6748456"/>
                </a:lnTo>
                <a:lnTo>
                  <a:pt x="3090882" y="6749647"/>
                </a:lnTo>
                <a:lnTo>
                  <a:pt x="3095247" y="6752028"/>
                </a:lnTo>
                <a:lnTo>
                  <a:pt x="3099215" y="6754013"/>
                </a:lnTo>
                <a:lnTo>
                  <a:pt x="3100405" y="6755203"/>
                </a:lnTo>
                <a:lnTo>
                  <a:pt x="3101993" y="6756791"/>
                </a:lnTo>
                <a:lnTo>
                  <a:pt x="3103183" y="6757982"/>
                </a:lnTo>
                <a:lnTo>
                  <a:pt x="3103580" y="6760760"/>
                </a:lnTo>
                <a:lnTo>
                  <a:pt x="3103580" y="6763141"/>
                </a:lnTo>
                <a:lnTo>
                  <a:pt x="3103183" y="6766316"/>
                </a:lnTo>
                <a:lnTo>
                  <a:pt x="3100405" y="6765522"/>
                </a:lnTo>
                <a:lnTo>
                  <a:pt x="3099215" y="6764728"/>
                </a:lnTo>
                <a:lnTo>
                  <a:pt x="3097628" y="6763538"/>
                </a:lnTo>
                <a:lnTo>
                  <a:pt x="3097231" y="6762347"/>
                </a:lnTo>
                <a:lnTo>
                  <a:pt x="3096041" y="6757982"/>
                </a:lnTo>
                <a:lnTo>
                  <a:pt x="3095247" y="6754806"/>
                </a:lnTo>
                <a:lnTo>
                  <a:pt x="3090485" y="6784175"/>
                </a:lnTo>
                <a:lnTo>
                  <a:pt x="3086517" y="6813544"/>
                </a:lnTo>
                <a:lnTo>
                  <a:pt x="3084136" y="6842119"/>
                </a:lnTo>
                <a:lnTo>
                  <a:pt x="3083002" y="6857999"/>
                </a:lnTo>
                <a:lnTo>
                  <a:pt x="3035276" y="6857999"/>
                </a:lnTo>
                <a:lnTo>
                  <a:pt x="3031757" y="6827832"/>
                </a:lnTo>
                <a:lnTo>
                  <a:pt x="3025408" y="6779810"/>
                </a:lnTo>
                <a:lnTo>
                  <a:pt x="3019456" y="6731391"/>
                </a:lnTo>
                <a:lnTo>
                  <a:pt x="3013107" y="6682972"/>
                </a:lnTo>
                <a:lnTo>
                  <a:pt x="3007552" y="6634553"/>
                </a:lnTo>
                <a:lnTo>
                  <a:pt x="3002790" y="6586532"/>
                </a:lnTo>
                <a:lnTo>
                  <a:pt x="3001203" y="6563116"/>
                </a:lnTo>
                <a:lnTo>
                  <a:pt x="2999616" y="6538906"/>
                </a:lnTo>
                <a:lnTo>
                  <a:pt x="2998029" y="6515094"/>
                </a:lnTo>
                <a:lnTo>
                  <a:pt x="2997632" y="6491678"/>
                </a:lnTo>
                <a:lnTo>
                  <a:pt x="2997235" y="6468263"/>
                </a:lnTo>
                <a:lnTo>
                  <a:pt x="2997235" y="6444847"/>
                </a:lnTo>
                <a:lnTo>
                  <a:pt x="2997632" y="6421828"/>
                </a:lnTo>
                <a:lnTo>
                  <a:pt x="2999219" y="6398810"/>
                </a:lnTo>
                <a:lnTo>
                  <a:pt x="2999219" y="6394841"/>
                </a:lnTo>
                <a:lnTo>
                  <a:pt x="2998029" y="6390872"/>
                </a:lnTo>
                <a:lnTo>
                  <a:pt x="2996838" y="6387697"/>
                </a:lnTo>
                <a:lnTo>
                  <a:pt x="2993664" y="6385316"/>
                </a:lnTo>
                <a:lnTo>
                  <a:pt x="2990886" y="6383728"/>
                </a:lnTo>
                <a:lnTo>
                  <a:pt x="2986124" y="6382935"/>
                </a:lnTo>
                <a:lnTo>
                  <a:pt x="2980569" y="6382141"/>
                </a:lnTo>
                <a:lnTo>
                  <a:pt x="2974617" y="6382141"/>
                </a:lnTo>
                <a:lnTo>
                  <a:pt x="2978188" y="6372616"/>
                </a:lnTo>
                <a:lnTo>
                  <a:pt x="2980966" y="6363091"/>
                </a:lnTo>
                <a:lnTo>
                  <a:pt x="2983743" y="6353169"/>
                </a:lnTo>
                <a:lnTo>
                  <a:pt x="2985727" y="6343247"/>
                </a:lnTo>
                <a:lnTo>
                  <a:pt x="2987712" y="6332928"/>
                </a:lnTo>
                <a:lnTo>
                  <a:pt x="2989299" y="6323006"/>
                </a:lnTo>
                <a:lnTo>
                  <a:pt x="2990092" y="6313085"/>
                </a:lnTo>
                <a:lnTo>
                  <a:pt x="2990886" y="6302369"/>
                </a:lnTo>
                <a:lnTo>
                  <a:pt x="2991283" y="6292447"/>
                </a:lnTo>
                <a:lnTo>
                  <a:pt x="2991283" y="6281732"/>
                </a:lnTo>
                <a:lnTo>
                  <a:pt x="2990886" y="6260697"/>
                </a:lnTo>
                <a:lnTo>
                  <a:pt x="2988505" y="6239663"/>
                </a:lnTo>
                <a:lnTo>
                  <a:pt x="2986124" y="6218628"/>
                </a:lnTo>
                <a:lnTo>
                  <a:pt x="2982553" y="6197991"/>
                </a:lnTo>
                <a:lnTo>
                  <a:pt x="2978188" y="6177354"/>
                </a:lnTo>
                <a:lnTo>
                  <a:pt x="2973030" y="6157510"/>
                </a:lnTo>
                <a:lnTo>
                  <a:pt x="2967474" y="6137269"/>
                </a:lnTo>
                <a:lnTo>
                  <a:pt x="2961919" y="6118219"/>
                </a:lnTo>
                <a:lnTo>
                  <a:pt x="2955967" y="6099566"/>
                </a:lnTo>
                <a:lnTo>
                  <a:pt x="2950015" y="6082104"/>
                </a:lnTo>
                <a:lnTo>
                  <a:pt x="2944062" y="6065038"/>
                </a:lnTo>
                <a:lnTo>
                  <a:pt x="2975807" y="6065038"/>
                </a:lnTo>
                <a:lnTo>
                  <a:pt x="2971442" y="6057497"/>
                </a:lnTo>
                <a:lnTo>
                  <a:pt x="2968268" y="6049560"/>
                </a:lnTo>
                <a:lnTo>
                  <a:pt x="2961125" y="6033288"/>
                </a:lnTo>
                <a:lnTo>
                  <a:pt x="2955173" y="6017016"/>
                </a:lnTo>
                <a:lnTo>
                  <a:pt x="2950015" y="5999950"/>
                </a:lnTo>
                <a:lnTo>
                  <a:pt x="2945650" y="5982091"/>
                </a:lnTo>
                <a:lnTo>
                  <a:pt x="2942078" y="5964232"/>
                </a:lnTo>
                <a:lnTo>
                  <a:pt x="2939698" y="5945975"/>
                </a:lnTo>
                <a:lnTo>
                  <a:pt x="2938110" y="5928116"/>
                </a:lnTo>
                <a:lnTo>
                  <a:pt x="2936523" y="5909463"/>
                </a:lnTo>
                <a:lnTo>
                  <a:pt x="2936126" y="5891206"/>
                </a:lnTo>
                <a:lnTo>
                  <a:pt x="2936523" y="5873347"/>
                </a:lnTo>
                <a:lnTo>
                  <a:pt x="2937317" y="5855091"/>
                </a:lnTo>
                <a:lnTo>
                  <a:pt x="2938507" y="5837628"/>
                </a:lnTo>
                <a:lnTo>
                  <a:pt x="2940491" y="5820563"/>
                </a:lnTo>
                <a:lnTo>
                  <a:pt x="2942872" y="5803497"/>
                </a:lnTo>
                <a:lnTo>
                  <a:pt x="2946047" y="5787622"/>
                </a:lnTo>
                <a:lnTo>
                  <a:pt x="2943666" y="5788019"/>
                </a:lnTo>
                <a:lnTo>
                  <a:pt x="2941682" y="5788813"/>
                </a:lnTo>
                <a:lnTo>
                  <a:pt x="2940491" y="5790004"/>
                </a:lnTo>
                <a:lnTo>
                  <a:pt x="2939698" y="5791591"/>
                </a:lnTo>
                <a:lnTo>
                  <a:pt x="2938904" y="5795560"/>
                </a:lnTo>
                <a:lnTo>
                  <a:pt x="2938110" y="5799132"/>
                </a:lnTo>
                <a:lnTo>
                  <a:pt x="2936523" y="5795560"/>
                </a:lnTo>
                <a:lnTo>
                  <a:pt x="2934936" y="5791591"/>
                </a:lnTo>
                <a:lnTo>
                  <a:pt x="2934142" y="5788019"/>
                </a:lnTo>
                <a:lnTo>
                  <a:pt x="2933349" y="5784050"/>
                </a:lnTo>
                <a:lnTo>
                  <a:pt x="2932555" y="5775319"/>
                </a:lnTo>
                <a:lnTo>
                  <a:pt x="2932555" y="5766984"/>
                </a:lnTo>
                <a:lnTo>
                  <a:pt x="2932952" y="5757856"/>
                </a:lnTo>
                <a:lnTo>
                  <a:pt x="2934142" y="5748728"/>
                </a:lnTo>
                <a:lnTo>
                  <a:pt x="2935333" y="5730472"/>
                </a:lnTo>
                <a:lnTo>
                  <a:pt x="2935333" y="5720550"/>
                </a:lnTo>
                <a:lnTo>
                  <a:pt x="2934936" y="5711025"/>
                </a:lnTo>
                <a:lnTo>
                  <a:pt x="2933349" y="5702294"/>
                </a:lnTo>
                <a:lnTo>
                  <a:pt x="2932555" y="5698325"/>
                </a:lnTo>
                <a:lnTo>
                  <a:pt x="2930968" y="5693563"/>
                </a:lnTo>
                <a:lnTo>
                  <a:pt x="2928984" y="5689594"/>
                </a:lnTo>
                <a:lnTo>
                  <a:pt x="2927000" y="5685229"/>
                </a:lnTo>
                <a:lnTo>
                  <a:pt x="2923825" y="5681260"/>
                </a:lnTo>
                <a:lnTo>
                  <a:pt x="2921048" y="5677688"/>
                </a:lnTo>
                <a:lnTo>
                  <a:pt x="2917476" y="5673719"/>
                </a:lnTo>
                <a:lnTo>
                  <a:pt x="2913508" y="5670147"/>
                </a:lnTo>
                <a:lnTo>
                  <a:pt x="2908350" y="5666575"/>
                </a:lnTo>
                <a:lnTo>
                  <a:pt x="2903191" y="5663400"/>
                </a:lnTo>
                <a:lnTo>
                  <a:pt x="2906762" y="5661019"/>
                </a:lnTo>
                <a:lnTo>
                  <a:pt x="2909937" y="5659829"/>
                </a:lnTo>
                <a:lnTo>
                  <a:pt x="2912318" y="5659432"/>
                </a:lnTo>
                <a:lnTo>
                  <a:pt x="2915095" y="5659829"/>
                </a:lnTo>
                <a:lnTo>
                  <a:pt x="2920254" y="5661019"/>
                </a:lnTo>
                <a:lnTo>
                  <a:pt x="2927396" y="5663004"/>
                </a:lnTo>
                <a:lnTo>
                  <a:pt x="2919460" y="5636016"/>
                </a:lnTo>
                <a:lnTo>
                  <a:pt x="2911921" y="5606647"/>
                </a:lnTo>
                <a:lnTo>
                  <a:pt x="2907953" y="5592360"/>
                </a:lnTo>
                <a:lnTo>
                  <a:pt x="2904778" y="5577675"/>
                </a:lnTo>
                <a:lnTo>
                  <a:pt x="2902001" y="5563785"/>
                </a:lnTo>
                <a:lnTo>
                  <a:pt x="2899223" y="5549100"/>
                </a:lnTo>
                <a:lnTo>
                  <a:pt x="2897239" y="5535210"/>
                </a:lnTo>
                <a:lnTo>
                  <a:pt x="2895652" y="5521319"/>
                </a:lnTo>
                <a:lnTo>
                  <a:pt x="2895255" y="5508619"/>
                </a:lnTo>
                <a:lnTo>
                  <a:pt x="2895652" y="5495919"/>
                </a:lnTo>
                <a:lnTo>
                  <a:pt x="2896842" y="5484013"/>
                </a:lnTo>
                <a:lnTo>
                  <a:pt x="2898033" y="5478457"/>
                </a:lnTo>
                <a:lnTo>
                  <a:pt x="2899223" y="5472900"/>
                </a:lnTo>
                <a:lnTo>
                  <a:pt x="2900810" y="5467741"/>
                </a:lnTo>
                <a:lnTo>
                  <a:pt x="2902794" y="5462582"/>
                </a:lnTo>
                <a:lnTo>
                  <a:pt x="2904778" y="5458216"/>
                </a:lnTo>
                <a:lnTo>
                  <a:pt x="2907556" y="5453850"/>
                </a:lnTo>
                <a:lnTo>
                  <a:pt x="2906762" y="5450675"/>
                </a:lnTo>
                <a:lnTo>
                  <a:pt x="2905969" y="5448294"/>
                </a:lnTo>
                <a:lnTo>
                  <a:pt x="2904382" y="5447104"/>
                </a:lnTo>
                <a:lnTo>
                  <a:pt x="2902794" y="5446707"/>
                </a:lnTo>
                <a:lnTo>
                  <a:pt x="2900810" y="5447104"/>
                </a:lnTo>
                <a:lnTo>
                  <a:pt x="2898429" y="5447897"/>
                </a:lnTo>
                <a:lnTo>
                  <a:pt x="2893668" y="5450279"/>
                </a:lnTo>
                <a:lnTo>
                  <a:pt x="2889303" y="5452263"/>
                </a:lnTo>
                <a:lnTo>
                  <a:pt x="2887716" y="5453057"/>
                </a:lnTo>
                <a:lnTo>
                  <a:pt x="2885731" y="5453850"/>
                </a:lnTo>
                <a:lnTo>
                  <a:pt x="2884144" y="5453850"/>
                </a:lnTo>
                <a:lnTo>
                  <a:pt x="2883351" y="5452660"/>
                </a:lnTo>
                <a:lnTo>
                  <a:pt x="2883351" y="5451072"/>
                </a:lnTo>
                <a:lnTo>
                  <a:pt x="2883351" y="5448294"/>
                </a:lnTo>
                <a:lnTo>
                  <a:pt x="2885731" y="5437579"/>
                </a:lnTo>
                <a:lnTo>
                  <a:pt x="2887716" y="5427657"/>
                </a:lnTo>
                <a:lnTo>
                  <a:pt x="2888906" y="5416544"/>
                </a:lnTo>
                <a:lnTo>
                  <a:pt x="2889700" y="5406225"/>
                </a:lnTo>
                <a:lnTo>
                  <a:pt x="2889700" y="5395510"/>
                </a:lnTo>
                <a:lnTo>
                  <a:pt x="2889303" y="5384397"/>
                </a:lnTo>
                <a:lnTo>
                  <a:pt x="2887716" y="5373285"/>
                </a:lnTo>
                <a:lnTo>
                  <a:pt x="2886128" y="5362569"/>
                </a:lnTo>
                <a:lnTo>
                  <a:pt x="2884144" y="5350663"/>
                </a:lnTo>
                <a:lnTo>
                  <a:pt x="2881367" y="5339154"/>
                </a:lnTo>
                <a:lnTo>
                  <a:pt x="2878192" y="5327644"/>
                </a:lnTo>
                <a:lnTo>
                  <a:pt x="2874621" y="5316135"/>
                </a:lnTo>
                <a:lnTo>
                  <a:pt x="2870653" y="5304229"/>
                </a:lnTo>
                <a:lnTo>
                  <a:pt x="2866288" y="5292322"/>
                </a:lnTo>
                <a:lnTo>
                  <a:pt x="2861129" y="5279622"/>
                </a:lnTo>
                <a:lnTo>
                  <a:pt x="2855574" y="5266922"/>
                </a:lnTo>
                <a:lnTo>
                  <a:pt x="2855574" y="5274066"/>
                </a:lnTo>
                <a:lnTo>
                  <a:pt x="2855574" y="5281210"/>
                </a:lnTo>
                <a:lnTo>
                  <a:pt x="2855177" y="5287957"/>
                </a:lnTo>
                <a:lnTo>
                  <a:pt x="2854384" y="5295100"/>
                </a:lnTo>
                <a:lnTo>
                  <a:pt x="2851606" y="5310579"/>
                </a:lnTo>
                <a:lnTo>
                  <a:pt x="2847638" y="5326454"/>
                </a:lnTo>
                <a:lnTo>
                  <a:pt x="2843670" y="5342329"/>
                </a:lnTo>
                <a:lnTo>
                  <a:pt x="2839305" y="5358997"/>
                </a:lnTo>
                <a:lnTo>
                  <a:pt x="2834146" y="5375269"/>
                </a:lnTo>
                <a:lnTo>
                  <a:pt x="2829781" y="5392335"/>
                </a:lnTo>
                <a:lnTo>
                  <a:pt x="2826210" y="5409004"/>
                </a:lnTo>
                <a:lnTo>
                  <a:pt x="2822639" y="5426069"/>
                </a:lnTo>
                <a:lnTo>
                  <a:pt x="2821448" y="5434800"/>
                </a:lnTo>
                <a:lnTo>
                  <a:pt x="2820655" y="5443135"/>
                </a:lnTo>
                <a:lnTo>
                  <a:pt x="2820258" y="5451072"/>
                </a:lnTo>
                <a:lnTo>
                  <a:pt x="2820258" y="5459804"/>
                </a:lnTo>
                <a:lnTo>
                  <a:pt x="2820258" y="5467741"/>
                </a:lnTo>
                <a:lnTo>
                  <a:pt x="2821051" y="5475679"/>
                </a:lnTo>
                <a:lnTo>
                  <a:pt x="2822242" y="5484013"/>
                </a:lnTo>
                <a:lnTo>
                  <a:pt x="2823432" y="5491950"/>
                </a:lnTo>
                <a:lnTo>
                  <a:pt x="2826210" y="5499888"/>
                </a:lnTo>
                <a:lnTo>
                  <a:pt x="2828988" y="5507429"/>
                </a:lnTo>
                <a:lnTo>
                  <a:pt x="2832162" y="5514969"/>
                </a:lnTo>
                <a:lnTo>
                  <a:pt x="2836527" y="5522510"/>
                </a:lnTo>
                <a:lnTo>
                  <a:pt x="2831765" y="5526082"/>
                </a:lnTo>
                <a:lnTo>
                  <a:pt x="2827797" y="5528066"/>
                </a:lnTo>
                <a:lnTo>
                  <a:pt x="2823432" y="5528860"/>
                </a:lnTo>
                <a:lnTo>
                  <a:pt x="2820258" y="5528463"/>
                </a:lnTo>
                <a:lnTo>
                  <a:pt x="2817083" y="5527669"/>
                </a:lnTo>
                <a:lnTo>
                  <a:pt x="2813909" y="5526082"/>
                </a:lnTo>
                <a:lnTo>
                  <a:pt x="2811528" y="5523304"/>
                </a:lnTo>
                <a:lnTo>
                  <a:pt x="2809147" y="5520525"/>
                </a:lnTo>
                <a:lnTo>
                  <a:pt x="2803592" y="5514969"/>
                </a:lnTo>
                <a:lnTo>
                  <a:pt x="2800417" y="5511794"/>
                </a:lnTo>
                <a:lnTo>
                  <a:pt x="2796846" y="5509413"/>
                </a:lnTo>
                <a:lnTo>
                  <a:pt x="2793672" y="5507429"/>
                </a:lnTo>
                <a:lnTo>
                  <a:pt x="2789307" y="5505841"/>
                </a:lnTo>
                <a:lnTo>
                  <a:pt x="2784942" y="5505444"/>
                </a:lnTo>
                <a:lnTo>
                  <a:pt x="2779783" y="5505841"/>
                </a:lnTo>
                <a:lnTo>
                  <a:pt x="2781371" y="5512588"/>
                </a:lnTo>
                <a:lnTo>
                  <a:pt x="2782958" y="5518938"/>
                </a:lnTo>
                <a:lnTo>
                  <a:pt x="2784942" y="5525685"/>
                </a:lnTo>
                <a:lnTo>
                  <a:pt x="2787323" y="5531638"/>
                </a:lnTo>
                <a:lnTo>
                  <a:pt x="2793672" y="5544735"/>
                </a:lnTo>
                <a:lnTo>
                  <a:pt x="2800417" y="5557038"/>
                </a:lnTo>
                <a:lnTo>
                  <a:pt x="2807957" y="5569738"/>
                </a:lnTo>
                <a:lnTo>
                  <a:pt x="2815496" y="5582041"/>
                </a:lnTo>
                <a:lnTo>
                  <a:pt x="2823432" y="5594741"/>
                </a:lnTo>
                <a:lnTo>
                  <a:pt x="2830575" y="5607441"/>
                </a:lnTo>
                <a:lnTo>
                  <a:pt x="2837717" y="5619744"/>
                </a:lnTo>
                <a:lnTo>
                  <a:pt x="2840098" y="5626491"/>
                </a:lnTo>
                <a:lnTo>
                  <a:pt x="2843273" y="5632841"/>
                </a:lnTo>
                <a:lnTo>
                  <a:pt x="2845257" y="5638794"/>
                </a:lnTo>
                <a:lnTo>
                  <a:pt x="2846844" y="5645541"/>
                </a:lnTo>
                <a:lnTo>
                  <a:pt x="2848035" y="5652685"/>
                </a:lnTo>
                <a:lnTo>
                  <a:pt x="2849225" y="5659035"/>
                </a:lnTo>
                <a:lnTo>
                  <a:pt x="2849225" y="5665385"/>
                </a:lnTo>
                <a:lnTo>
                  <a:pt x="2849225" y="5672529"/>
                </a:lnTo>
                <a:lnTo>
                  <a:pt x="2848035" y="5679275"/>
                </a:lnTo>
                <a:lnTo>
                  <a:pt x="2846051" y="5686022"/>
                </a:lnTo>
                <a:lnTo>
                  <a:pt x="2844066" y="5693166"/>
                </a:lnTo>
                <a:lnTo>
                  <a:pt x="2841289" y="5700310"/>
                </a:lnTo>
                <a:lnTo>
                  <a:pt x="2837321" y="5707850"/>
                </a:lnTo>
                <a:lnTo>
                  <a:pt x="2832162" y="5714597"/>
                </a:lnTo>
                <a:lnTo>
                  <a:pt x="2834146" y="5708644"/>
                </a:lnTo>
                <a:lnTo>
                  <a:pt x="2834940" y="5702294"/>
                </a:lnTo>
                <a:lnTo>
                  <a:pt x="2836130" y="5695547"/>
                </a:lnTo>
                <a:lnTo>
                  <a:pt x="2836130" y="5688007"/>
                </a:lnTo>
                <a:lnTo>
                  <a:pt x="2836130" y="5681260"/>
                </a:lnTo>
                <a:lnTo>
                  <a:pt x="2834940" y="5673719"/>
                </a:lnTo>
                <a:lnTo>
                  <a:pt x="2833749" y="5666179"/>
                </a:lnTo>
                <a:lnTo>
                  <a:pt x="2831765" y="5659035"/>
                </a:lnTo>
                <a:lnTo>
                  <a:pt x="2828988" y="5651891"/>
                </a:lnTo>
                <a:lnTo>
                  <a:pt x="2825416" y="5645541"/>
                </a:lnTo>
                <a:lnTo>
                  <a:pt x="2821448" y="5639588"/>
                </a:lnTo>
                <a:lnTo>
                  <a:pt x="2816687" y="5633238"/>
                </a:lnTo>
                <a:lnTo>
                  <a:pt x="2811528" y="5628872"/>
                </a:lnTo>
                <a:lnTo>
                  <a:pt x="2805179" y="5624507"/>
                </a:lnTo>
                <a:lnTo>
                  <a:pt x="2798037" y="5621332"/>
                </a:lnTo>
                <a:lnTo>
                  <a:pt x="2794465" y="5619744"/>
                </a:lnTo>
                <a:lnTo>
                  <a:pt x="2790497" y="5618950"/>
                </a:lnTo>
                <a:lnTo>
                  <a:pt x="2794068" y="5615379"/>
                </a:lnTo>
                <a:lnTo>
                  <a:pt x="2796052" y="5611410"/>
                </a:lnTo>
                <a:lnTo>
                  <a:pt x="2798037" y="5607838"/>
                </a:lnTo>
                <a:lnTo>
                  <a:pt x="2798433" y="5603869"/>
                </a:lnTo>
                <a:lnTo>
                  <a:pt x="2798433" y="5599900"/>
                </a:lnTo>
                <a:lnTo>
                  <a:pt x="2798037" y="5595932"/>
                </a:lnTo>
                <a:lnTo>
                  <a:pt x="2796846" y="5591169"/>
                </a:lnTo>
                <a:lnTo>
                  <a:pt x="2796052" y="5587200"/>
                </a:lnTo>
                <a:lnTo>
                  <a:pt x="2792878" y="5578866"/>
                </a:lnTo>
                <a:lnTo>
                  <a:pt x="2790497" y="5569738"/>
                </a:lnTo>
                <a:lnTo>
                  <a:pt x="2789307" y="5564975"/>
                </a:lnTo>
                <a:lnTo>
                  <a:pt x="2788513" y="5560610"/>
                </a:lnTo>
                <a:lnTo>
                  <a:pt x="2788513" y="5555450"/>
                </a:lnTo>
                <a:lnTo>
                  <a:pt x="2788910" y="5551085"/>
                </a:lnTo>
                <a:lnTo>
                  <a:pt x="2784148" y="5554260"/>
                </a:lnTo>
                <a:lnTo>
                  <a:pt x="2779783" y="5557435"/>
                </a:lnTo>
                <a:lnTo>
                  <a:pt x="2776609" y="5560610"/>
                </a:lnTo>
                <a:lnTo>
                  <a:pt x="2773434" y="5563785"/>
                </a:lnTo>
                <a:lnTo>
                  <a:pt x="2771450" y="5566563"/>
                </a:lnTo>
                <a:lnTo>
                  <a:pt x="2769466" y="5569738"/>
                </a:lnTo>
                <a:lnTo>
                  <a:pt x="2767879" y="5572516"/>
                </a:lnTo>
                <a:lnTo>
                  <a:pt x="2767085" y="5575294"/>
                </a:lnTo>
                <a:lnTo>
                  <a:pt x="2766292" y="5578072"/>
                </a:lnTo>
                <a:lnTo>
                  <a:pt x="2766292" y="5581247"/>
                </a:lnTo>
                <a:lnTo>
                  <a:pt x="2767085" y="5587200"/>
                </a:lnTo>
                <a:lnTo>
                  <a:pt x="2767879" y="5592757"/>
                </a:lnTo>
                <a:lnTo>
                  <a:pt x="2769863" y="5598710"/>
                </a:lnTo>
                <a:lnTo>
                  <a:pt x="2774228" y="5611410"/>
                </a:lnTo>
                <a:lnTo>
                  <a:pt x="2775815" y="5618554"/>
                </a:lnTo>
                <a:lnTo>
                  <a:pt x="2777006" y="5625300"/>
                </a:lnTo>
                <a:lnTo>
                  <a:pt x="2777006" y="5628872"/>
                </a:lnTo>
                <a:lnTo>
                  <a:pt x="2777006" y="5632841"/>
                </a:lnTo>
                <a:lnTo>
                  <a:pt x="2776609" y="5636810"/>
                </a:lnTo>
                <a:lnTo>
                  <a:pt x="2775418" y="5640779"/>
                </a:lnTo>
                <a:lnTo>
                  <a:pt x="2773831" y="5645541"/>
                </a:lnTo>
                <a:lnTo>
                  <a:pt x="2772244" y="5649510"/>
                </a:lnTo>
                <a:lnTo>
                  <a:pt x="2769863" y="5653875"/>
                </a:lnTo>
                <a:lnTo>
                  <a:pt x="2767085" y="5659035"/>
                </a:lnTo>
                <a:lnTo>
                  <a:pt x="2750816" y="5659035"/>
                </a:lnTo>
                <a:lnTo>
                  <a:pt x="2746848" y="5657447"/>
                </a:lnTo>
                <a:lnTo>
                  <a:pt x="2745658" y="5657050"/>
                </a:lnTo>
                <a:lnTo>
                  <a:pt x="2745658" y="5656654"/>
                </a:lnTo>
                <a:lnTo>
                  <a:pt x="2745658" y="5655463"/>
                </a:lnTo>
                <a:lnTo>
                  <a:pt x="2746848" y="5655066"/>
                </a:lnTo>
                <a:lnTo>
                  <a:pt x="2749229" y="5654669"/>
                </a:lnTo>
                <a:lnTo>
                  <a:pt x="2752800" y="5653875"/>
                </a:lnTo>
                <a:lnTo>
                  <a:pt x="2757959" y="5653479"/>
                </a:lnTo>
                <a:lnTo>
                  <a:pt x="2767085" y="5653479"/>
                </a:lnTo>
                <a:lnTo>
                  <a:pt x="2761927" y="5639985"/>
                </a:lnTo>
                <a:lnTo>
                  <a:pt x="2757165" y="5625697"/>
                </a:lnTo>
                <a:lnTo>
                  <a:pt x="2753991" y="5611013"/>
                </a:lnTo>
                <a:lnTo>
                  <a:pt x="2750023" y="5595932"/>
                </a:lnTo>
                <a:lnTo>
                  <a:pt x="2742483" y="5562991"/>
                </a:lnTo>
                <a:lnTo>
                  <a:pt x="2737721" y="5545925"/>
                </a:lnTo>
                <a:lnTo>
                  <a:pt x="2732166" y="5528860"/>
                </a:lnTo>
                <a:lnTo>
                  <a:pt x="2729388" y="5530050"/>
                </a:lnTo>
                <a:lnTo>
                  <a:pt x="2726214" y="5530844"/>
                </a:lnTo>
                <a:lnTo>
                  <a:pt x="2723833" y="5532432"/>
                </a:lnTo>
                <a:lnTo>
                  <a:pt x="2721055" y="5534416"/>
                </a:lnTo>
                <a:lnTo>
                  <a:pt x="2719071" y="5536004"/>
                </a:lnTo>
                <a:lnTo>
                  <a:pt x="2717087" y="5537988"/>
                </a:lnTo>
                <a:lnTo>
                  <a:pt x="2714310" y="5542750"/>
                </a:lnTo>
                <a:lnTo>
                  <a:pt x="2711532" y="5547513"/>
                </a:lnTo>
                <a:lnTo>
                  <a:pt x="2710342" y="5553069"/>
                </a:lnTo>
                <a:lnTo>
                  <a:pt x="2709548" y="5559022"/>
                </a:lnTo>
                <a:lnTo>
                  <a:pt x="2709548" y="5564975"/>
                </a:lnTo>
                <a:lnTo>
                  <a:pt x="2710738" y="5571722"/>
                </a:lnTo>
                <a:lnTo>
                  <a:pt x="2711532" y="5578072"/>
                </a:lnTo>
                <a:lnTo>
                  <a:pt x="2713119" y="5584819"/>
                </a:lnTo>
                <a:lnTo>
                  <a:pt x="2715103" y="5590772"/>
                </a:lnTo>
                <a:lnTo>
                  <a:pt x="2717881" y="5597122"/>
                </a:lnTo>
                <a:lnTo>
                  <a:pt x="2720262" y="5603472"/>
                </a:lnTo>
                <a:lnTo>
                  <a:pt x="2726214" y="5613791"/>
                </a:lnTo>
                <a:lnTo>
                  <a:pt x="2722643" y="5612997"/>
                </a:lnTo>
                <a:lnTo>
                  <a:pt x="2719865" y="5611410"/>
                </a:lnTo>
                <a:lnTo>
                  <a:pt x="2714310" y="5608235"/>
                </a:lnTo>
                <a:lnTo>
                  <a:pt x="2711532" y="5606250"/>
                </a:lnTo>
                <a:lnTo>
                  <a:pt x="2709151" y="5604663"/>
                </a:lnTo>
                <a:lnTo>
                  <a:pt x="2705580" y="5603869"/>
                </a:lnTo>
                <a:lnTo>
                  <a:pt x="2701612" y="5602679"/>
                </a:lnTo>
                <a:lnTo>
                  <a:pt x="2700818" y="5607441"/>
                </a:lnTo>
                <a:lnTo>
                  <a:pt x="2700818" y="5611410"/>
                </a:lnTo>
                <a:lnTo>
                  <a:pt x="2701612" y="5614982"/>
                </a:lnTo>
                <a:lnTo>
                  <a:pt x="2703199" y="5617760"/>
                </a:lnTo>
                <a:lnTo>
                  <a:pt x="2705183" y="5620538"/>
                </a:lnTo>
                <a:lnTo>
                  <a:pt x="2707167" y="5622522"/>
                </a:lnTo>
                <a:lnTo>
                  <a:pt x="2713119" y="5626491"/>
                </a:lnTo>
                <a:lnTo>
                  <a:pt x="2718675" y="5630063"/>
                </a:lnTo>
                <a:lnTo>
                  <a:pt x="2721055" y="5632047"/>
                </a:lnTo>
                <a:lnTo>
                  <a:pt x="2723833" y="5634429"/>
                </a:lnTo>
                <a:lnTo>
                  <a:pt x="2725817" y="5636810"/>
                </a:lnTo>
                <a:lnTo>
                  <a:pt x="2726611" y="5639985"/>
                </a:lnTo>
                <a:lnTo>
                  <a:pt x="2727404" y="5643954"/>
                </a:lnTo>
                <a:lnTo>
                  <a:pt x="2726611" y="5647922"/>
                </a:lnTo>
                <a:lnTo>
                  <a:pt x="2722246" y="5646335"/>
                </a:lnTo>
                <a:lnTo>
                  <a:pt x="2717881" y="5644350"/>
                </a:lnTo>
                <a:lnTo>
                  <a:pt x="2713516" y="5642366"/>
                </a:lnTo>
                <a:lnTo>
                  <a:pt x="2710342" y="5639985"/>
                </a:lnTo>
                <a:lnTo>
                  <a:pt x="2706770" y="5637604"/>
                </a:lnTo>
                <a:lnTo>
                  <a:pt x="2703596" y="5634825"/>
                </a:lnTo>
                <a:lnTo>
                  <a:pt x="2700818" y="5632047"/>
                </a:lnTo>
                <a:lnTo>
                  <a:pt x="2698041" y="5628475"/>
                </a:lnTo>
                <a:lnTo>
                  <a:pt x="2695660" y="5625300"/>
                </a:lnTo>
                <a:lnTo>
                  <a:pt x="2693676" y="5621729"/>
                </a:lnTo>
                <a:lnTo>
                  <a:pt x="2690104" y="5614188"/>
                </a:lnTo>
                <a:lnTo>
                  <a:pt x="2687723" y="5606250"/>
                </a:lnTo>
                <a:lnTo>
                  <a:pt x="2685739" y="5597122"/>
                </a:lnTo>
                <a:lnTo>
                  <a:pt x="2682962" y="5600297"/>
                </a:lnTo>
                <a:lnTo>
                  <a:pt x="2680978" y="5603472"/>
                </a:lnTo>
                <a:lnTo>
                  <a:pt x="2679390" y="5605854"/>
                </a:lnTo>
                <a:lnTo>
                  <a:pt x="2678597" y="5608632"/>
                </a:lnTo>
                <a:lnTo>
                  <a:pt x="2677406" y="5611807"/>
                </a:lnTo>
                <a:lnTo>
                  <a:pt x="2677406" y="5614982"/>
                </a:lnTo>
                <a:lnTo>
                  <a:pt x="2677406" y="5617363"/>
                </a:lnTo>
                <a:lnTo>
                  <a:pt x="2678200" y="5620538"/>
                </a:lnTo>
                <a:lnTo>
                  <a:pt x="2679390" y="5626491"/>
                </a:lnTo>
                <a:lnTo>
                  <a:pt x="2682168" y="5632444"/>
                </a:lnTo>
                <a:lnTo>
                  <a:pt x="2684946" y="5638397"/>
                </a:lnTo>
                <a:lnTo>
                  <a:pt x="2688517" y="5644350"/>
                </a:lnTo>
                <a:lnTo>
                  <a:pt x="2696453" y="5657447"/>
                </a:lnTo>
                <a:lnTo>
                  <a:pt x="2699628" y="5664591"/>
                </a:lnTo>
                <a:lnTo>
                  <a:pt x="2702802" y="5672132"/>
                </a:lnTo>
                <a:lnTo>
                  <a:pt x="2704786" y="5679672"/>
                </a:lnTo>
                <a:lnTo>
                  <a:pt x="2705580" y="5683641"/>
                </a:lnTo>
                <a:lnTo>
                  <a:pt x="2705977" y="5687610"/>
                </a:lnTo>
                <a:lnTo>
                  <a:pt x="2705977" y="5691579"/>
                </a:lnTo>
                <a:lnTo>
                  <a:pt x="2705580" y="5696341"/>
                </a:lnTo>
                <a:lnTo>
                  <a:pt x="2705183" y="5700310"/>
                </a:lnTo>
                <a:lnTo>
                  <a:pt x="2703596" y="5704675"/>
                </a:lnTo>
                <a:lnTo>
                  <a:pt x="2698041" y="5706660"/>
                </a:lnTo>
                <a:lnTo>
                  <a:pt x="2693279" y="5708644"/>
                </a:lnTo>
                <a:lnTo>
                  <a:pt x="2688517" y="5711025"/>
                </a:lnTo>
                <a:lnTo>
                  <a:pt x="2684946" y="5713804"/>
                </a:lnTo>
                <a:lnTo>
                  <a:pt x="2682168" y="5716582"/>
                </a:lnTo>
                <a:lnTo>
                  <a:pt x="2680184" y="5720154"/>
                </a:lnTo>
                <a:lnTo>
                  <a:pt x="2678200" y="5723725"/>
                </a:lnTo>
                <a:lnTo>
                  <a:pt x="2677010" y="5727694"/>
                </a:lnTo>
                <a:lnTo>
                  <a:pt x="2676613" y="5731663"/>
                </a:lnTo>
                <a:lnTo>
                  <a:pt x="2676216" y="5735632"/>
                </a:lnTo>
                <a:lnTo>
                  <a:pt x="2676216" y="5740394"/>
                </a:lnTo>
                <a:lnTo>
                  <a:pt x="2676613" y="5744363"/>
                </a:lnTo>
                <a:lnTo>
                  <a:pt x="2678597" y="5753491"/>
                </a:lnTo>
                <a:lnTo>
                  <a:pt x="2680978" y="5761825"/>
                </a:lnTo>
                <a:lnTo>
                  <a:pt x="2670661" y="5761428"/>
                </a:lnTo>
                <a:lnTo>
                  <a:pt x="2662328" y="5760238"/>
                </a:lnTo>
                <a:lnTo>
                  <a:pt x="2659153" y="5759444"/>
                </a:lnTo>
                <a:lnTo>
                  <a:pt x="2656376" y="5758254"/>
                </a:lnTo>
                <a:lnTo>
                  <a:pt x="2654391" y="5757460"/>
                </a:lnTo>
                <a:lnTo>
                  <a:pt x="2652407" y="5755872"/>
                </a:lnTo>
                <a:lnTo>
                  <a:pt x="2651614" y="5754284"/>
                </a:lnTo>
                <a:lnTo>
                  <a:pt x="2650423" y="5752697"/>
                </a:lnTo>
                <a:lnTo>
                  <a:pt x="2650027" y="5751506"/>
                </a:lnTo>
                <a:lnTo>
                  <a:pt x="2650027" y="5749522"/>
                </a:lnTo>
                <a:lnTo>
                  <a:pt x="2650423" y="5745950"/>
                </a:lnTo>
                <a:lnTo>
                  <a:pt x="2652407" y="5741188"/>
                </a:lnTo>
                <a:lnTo>
                  <a:pt x="2655582" y="5737219"/>
                </a:lnTo>
                <a:lnTo>
                  <a:pt x="2658360" y="5732854"/>
                </a:lnTo>
                <a:lnTo>
                  <a:pt x="2666693" y="5724122"/>
                </a:lnTo>
                <a:lnTo>
                  <a:pt x="2674232" y="5716582"/>
                </a:lnTo>
                <a:lnTo>
                  <a:pt x="2680184" y="5710629"/>
                </a:lnTo>
                <a:lnTo>
                  <a:pt x="2677406" y="5704675"/>
                </a:lnTo>
                <a:lnTo>
                  <a:pt x="2675422" y="5699119"/>
                </a:lnTo>
                <a:lnTo>
                  <a:pt x="2674232" y="5693960"/>
                </a:lnTo>
                <a:lnTo>
                  <a:pt x="2673042" y="5689197"/>
                </a:lnTo>
                <a:lnTo>
                  <a:pt x="2672645" y="5684038"/>
                </a:lnTo>
                <a:lnTo>
                  <a:pt x="2672248" y="5679275"/>
                </a:lnTo>
                <a:lnTo>
                  <a:pt x="2672248" y="5669750"/>
                </a:lnTo>
                <a:lnTo>
                  <a:pt x="2672645" y="5659829"/>
                </a:lnTo>
                <a:lnTo>
                  <a:pt x="2672645" y="5649907"/>
                </a:lnTo>
                <a:lnTo>
                  <a:pt x="2672248" y="5638397"/>
                </a:lnTo>
                <a:lnTo>
                  <a:pt x="2671454" y="5632444"/>
                </a:lnTo>
                <a:lnTo>
                  <a:pt x="2669867" y="5625697"/>
                </a:lnTo>
                <a:lnTo>
                  <a:pt x="2669470" y="5623713"/>
                </a:lnTo>
                <a:lnTo>
                  <a:pt x="2668677" y="5622919"/>
                </a:lnTo>
                <a:lnTo>
                  <a:pt x="2667089" y="5622522"/>
                </a:lnTo>
                <a:lnTo>
                  <a:pt x="2665502" y="5622522"/>
                </a:lnTo>
                <a:lnTo>
                  <a:pt x="2664709" y="5622919"/>
                </a:lnTo>
                <a:lnTo>
                  <a:pt x="2663121" y="5623316"/>
                </a:lnTo>
                <a:lnTo>
                  <a:pt x="2662328" y="5624904"/>
                </a:lnTo>
                <a:lnTo>
                  <a:pt x="2661931" y="5625697"/>
                </a:lnTo>
                <a:lnTo>
                  <a:pt x="2661931" y="5621332"/>
                </a:lnTo>
                <a:lnTo>
                  <a:pt x="2661931" y="5616966"/>
                </a:lnTo>
                <a:lnTo>
                  <a:pt x="2662328" y="5612997"/>
                </a:lnTo>
                <a:lnTo>
                  <a:pt x="2663518" y="5609425"/>
                </a:lnTo>
                <a:lnTo>
                  <a:pt x="2665502" y="5602679"/>
                </a:lnTo>
                <a:lnTo>
                  <a:pt x="2667883" y="5597122"/>
                </a:lnTo>
                <a:lnTo>
                  <a:pt x="2671454" y="5592360"/>
                </a:lnTo>
                <a:lnTo>
                  <a:pt x="2675026" y="5587597"/>
                </a:lnTo>
                <a:lnTo>
                  <a:pt x="2682565" y="5578866"/>
                </a:lnTo>
                <a:lnTo>
                  <a:pt x="2685739" y="5574104"/>
                </a:lnTo>
                <a:lnTo>
                  <a:pt x="2688517" y="5568547"/>
                </a:lnTo>
                <a:lnTo>
                  <a:pt x="2690501" y="5562594"/>
                </a:lnTo>
                <a:lnTo>
                  <a:pt x="2691692" y="5559022"/>
                </a:lnTo>
                <a:lnTo>
                  <a:pt x="2692088" y="5555450"/>
                </a:lnTo>
                <a:lnTo>
                  <a:pt x="2692088" y="5551482"/>
                </a:lnTo>
                <a:lnTo>
                  <a:pt x="2692088" y="5547116"/>
                </a:lnTo>
                <a:lnTo>
                  <a:pt x="2691692" y="5542750"/>
                </a:lnTo>
                <a:lnTo>
                  <a:pt x="2691295" y="5537591"/>
                </a:lnTo>
                <a:lnTo>
                  <a:pt x="2688517" y="5526082"/>
                </a:lnTo>
                <a:lnTo>
                  <a:pt x="2684152" y="5512588"/>
                </a:lnTo>
                <a:lnTo>
                  <a:pt x="2677406" y="5515366"/>
                </a:lnTo>
                <a:lnTo>
                  <a:pt x="2672645" y="5518938"/>
                </a:lnTo>
                <a:lnTo>
                  <a:pt x="2668677" y="5522510"/>
                </a:lnTo>
                <a:lnTo>
                  <a:pt x="2665502" y="5526479"/>
                </a:lnTo>
                <a:lnTo>
                  <a:pt x="2663518" y="5530447"/>
                </a:lnTo>
                <a:lnTo>
                  <a:pt x="2662328" y="5535210"/>
                </a:lnTo>
                <a:lnTo>
                  <a:pt x="2661534" y="5539575"/>
                </a:lnTo>
                <a:lnTo>
                  <a:pt x="2661534" y="5543941"/>
                </a:lnTo>
                <a:lnTo>
                  <a:pt x="2661534" y="5554260"/>
                </a:lnTo>
                <a:lnTo>
                  <a:pt x="2661137" y="5559022"/>
                </a:lnTo>
                <a:lnTo>
                  <a:pt x="2661137" y="5564182"/>
                </a:lnTo>
                <a:lnTo>
                  <a:pt x="2659947" y="5569738"/>
                </a:lnTo>
                <a:lnTo>
                  <a:pt x="2658360" y="5575294"/>
                </a:lnTo>
                <a:lnTo>
                  <a:pt x="2656376" y="5580850"/>
                </a:lnTo>
                <a:lnTo>
                  <a:pt x="2653598" y="5586407"/>
                </a:lnTo>
                <a:lnTo>
                  <a:pt x="2649630" y="5588391"/>
                </a:lnTo>
                <a:lnTo>
                  <a:pt x="2644471" y="5589582"/>
                </a:lnTo>
                <a:lnTo>
                  <a:pt x="2633361" y="5592360"/>
                </a:lnTo>
                <a:lnTo>
                  <a:pt x="2623044" y="5594344"/>
                </a:lnTo>
                <a:lnTo>
                  <a:pt x="2617885" y="5595932"/>
                </a:lnTo>
                <a:lnTo>
                  <a:pt x="2613520" y="5597916"/>
                </a:lnTo>
                <a:lnTo>
                  <a:pt x="2612330" y="5602679"/>
                </a:lnTo>
                <a:lnTo>
                  <a:pt x="2612330" y="5608235"/>
                </a:lnTo>
                <a:lnTo>
                  <a:pt x="2612726" y="5613791"/>
                </a:lnTo>
                <a:lnTo>
                  <a:pt x="2614314" y="5619347"/>
                </a:lnTo>
                <a:lnTo>
                  <a:pt x="2617885" y="5630857"/>
                </a:lnTo>
                <a:lnTo>
                  <a:pt x="2621853" y="5642763"/>
                </a:lnTo>
                <a:lnTo>
                  <a:pt x="2623440" y="5648319"/>
                </a:lnTo>
                <a:lnTo>
                  <a:pt x="2625028" y="5654669"/>
                </a:lnTo>
                <a:lnTo>
                  <a:pt x="2625424" y="5659829"/>
                </a:lnTo>
                <a:lnTo>
                  <a:pt x="2625424" y="5664988"/>
                </a:lnTo>
                <a:lnTo>
                  <a:pt x="2625028" y="5670147"/>
                </a:lnTo>
                <a:lnTo>
                  <a:pt x="2623837" y="5672529"/>
                </a:lnTo>
                <a:lnTo>
                  <a:pt x="2623044" y="5674513"/>
                </a:lnTo>
                <a:lnTo>
                  <a:pt x="2621456" y="5676894"/>
                </a:lnTo>
                <a:lnTo>
                  <a:pt x="2619869" y="5679275"/>
                </a:lnTo>
                <a:lnTo>
                  <a:pt x="2617885" y="5681260"/>
                </a:lnTo>
                <a:lnTo>
                  <a:pt x="2615504" y="5683244"/>
                </a:lnTo>
                <a:lnTo>
                  <a:pt x="2611933" y="5672132"/>
                </a:lnTo>
                <a:lnTo>
                  <a:pt x="2608362" y="5659432"/>
                </a:lnTo>
                <a:lnTo>
                  <a:pt x="2604790" y="5645541"/>
                </a:lnTo>
                <a:lnTo>
                  <a:pt x="2601616" y="5630063"/>
                </a:lnTo>
                <a:lnTo>
                  <a:pt x="2599235" y="5613394"/>
                </a:lnTo>
                <a:lnTo>
                  <a:pt x="2597251" y="5595932"/>
                </a:lnTo>
                <a:lnTo>
                  <a:pt x="2596457" y="5577279"/>
                </a:lnTo>
                <a:lnTo>
                  <a:pt x="2596854" y="5568150"/>
                </a:lnTo>
                <a:lnTo>
                  <a:pt x="2596854" y="5558625"/>
                </a:lnTo>
                <a:lnTo>
                  <a:pt x="2604790" y="5560213"/>
                </a:lnTo>
                <a:lnTo>
                  <a:pt x="2607171" y="5561007"/>
                </a:lnTo>
                <a:lnTo>
                  <a:pt x="2608758" y="5562594"/>
                </a:lnTo>
                <a:lnTo>
                  <a:pt x="2609949" y="5563785"/>
                </a:lnTo>
                <a:lnTo>
                  <a:pt x="2610346" y="5564579"/>
                </a:lnTo>
                <a:lnTo>
                  <a:pt x="2610346" y="5566166"/>
                </a:lnTo>
                <a:lnTo>
                  <a:pt x="2609155" y="5567754"/>
                </a:lnTo>
                <a:lnTo>
                  <a:pt x="2607965" y="5571325"/>
                </a:lnTo>
                <a:lnTo>
                  <a:pt x="2605981" y="5575691"/>
                </a:lnTo>
                <a:lnTo>
                  <a:pt x="2605187" y="5577675"/>
                </a:lnTo>
                <a:lnTo>
                  <a:pt x="2604790" y="5580850"/>
                </a:lnTo>
                <a:lnTo>
                  <a:pt x="2604790" y="5583629"/>
                </a:lnTo>
                <a:lnTo>
                  <a:pt x="2605187" y="5586804"/>
                </a:lnTo>
                <a:lnTo>
                  <a:pt x="2614711" y="5587200"/>
                </a:lnTo>
                <a:lnTo>
                  <a:pt x="2621853" y="5586804"/>
                </a:lnTo>
                <a:lnTo>
                  <a:pt x="2627012" y="5585613"/>
                </a:lnTo>
                <a:lnTo>
                  <a:pt x="2630583" y="5584422"/>
                </a:lnTo>
                <a:lnTo>
                  <a:pt x="2631773" y="5583232"/>
                </a:lnTo>
                <a:lnTo>
                  <a:pt x="2632964" y="5581644"/>
                </a:lnTo>
                <a:lnTo>
                  <a:pt x="2633757" y="5579263"/>
                </a:lnTo>
                <a:lnTo>
                  <a:pt x="2634551" y="5576088"/>
                </a:lnTo>
                <a:lnTo>
                  <a:pt x="2634551" y="5573310"/>
                </a:lnTo>
                <a:lnTo>
                  <a:pt x="2633757" y="5566563"/>
                </a:lnTo>
                <a:lnTo>
                  <a:pt x="2634551" y="5562991"/>
                </a:lnTo>
                <a:lnTo>
                  <a:pt x="2635345" y="5560213"/>
                </a:lnTo>
                <a:lnTo>
                  <a:pt x="2637329" y="5557435"/>
                </a:lnTo>
                <a:lnTo>
                  <a:pt x="2638916" y="5556244"/>
                </a:lnTo>
                <a:lnTo>
                  <a:pt x="2640900" y="5555054"/>
                </a:lnTo>
                <a:lnTo>
                  <a:pt x="2646058" y="5553466"/>
                </a:lnTo>
                <a:lnTo>
                  <a:pt x="2652804" y="5552275"/>
                </a:lnTo>
                <a:lnTo>
                  <a:pt x="2652407" y="5549497"/>
                </a:lnTo>
                <a:lnTo>
                  <a:pt x="2651614" y="5547513"/>
                </a:lnTo>
                <a:lnTo>
                  <a:pt x="2650027" y="5545529"/>
                </a:lnTo>
                <a:lnTo>
                  <a:pt x="2648439" y="5543941"/>
                </a:lnTo>
                <a:lnTo>
                  <a:pt x="2646852" y="5543147"/>
                </a:lnTo>
                <a:lnTo>
                  <a:pt x="2644868" y="5541957"/>
                </a:lnTo>
                <a:lnTo>
                  <a:pt x="2640503" y="5541163"/>
                </a:lnTo>
                <a:lnTo>
                  <a:pt x="2635345" y="5541163"/>
                </a:lnTo>
                <a:lnTo>
                  <a:pt x="2629789" y="5541560"/>
                </a:lnTo>
                <a:lnTo>
                  <a:pt x="2618679" y="5543544"/>
                </a:lnTo>
                <a:lnTo>
                  <a:pt x="2613520" y="5544735"/>
                </a:lnTo>
                <a:lnTo>
                  <a:pt x="2608362" y="5545529"/>
                </a:lnTo>
                <a:lnTo>
                  <a:pt x="2603997" y="5545529"/>
                </a:lnTo>
                <a:lnTo>
                  <a:pt x="2599632" y="5545132"/>
                </a:lnTo>
                <a:lnTo>
                  <a:pt x="2598441" y="5544735"/>
                </a:lnTo>
                <a:lnTo>
                  <a:pt x="2597251" y="5543544"/>
                </a:lnTo>
                <a:lnTo>
                  <a:pt x="2596457" y="5541957"/>
                </a:lnTo>
                <a:lnTo>
                  <a:pt x="2595267" y="5540369"/>
                </a:lnTo>
                <a:lnTo>
                  <a:pt x="2595267" y="5538385"/>
                </a:lnTo>
                <a:lnTo>
                  <a:pt x="2595267" y="5536004"/>
                </a:lnTo>
                <a:lnTo>
                  <a:pt x="2595267" y="5533622"/>
                </a:lnTo>
                <a:lnTo>
                  <a:pt x="2596457" y="5530050"/>
                </a:lnTo>
                <a:lnTo>
                  <a:pt x="2598838" y="5530447"/>
                </a:lnTo>
                <a:lnTo>
                  <a:pt x="2600822" y="5531638"/>
                </a:lnTo>
                <a:lnTo>
                  <a:pt x="2601616" y="5532432"/>
                </a:lnTo>
                <a:lnTo>
                  <a:pt x="2602806" y="5534019"/>
                </a:lnTo>
                <a:lnTo>
                  <a:pt x="2603203" y="5537591"/>
                </a:lnTo>
                <a:lnTo>
                  <a:pt x="2604393" y="5541560"/>
                </a:lnTo>
                <a:lnTo>
                  <a:pt x="2609155" y="5537988"/>
                </a:lnTo>
                <a:lnTo>
                  <a:pt x="2613917" y="5533622"/>
                </a:lnTo>
                <a:lnTo>
                  <a:pt x="2617488" y="5528860"/>
                </a:lnTo>
                <a:lnTo>
                  <a:pt x="2620266" y="5524097"/>
                </a:lnTo>
                <a:lnTo>
                  <a:pt x="2612726" y="5522113"/>
                </a:lnTo>
                <a:lnTo>
                  <a:pt x="2606774" y="5519335"/>
                </a:lnTo>
                <a:lnTo>
                  <a:pt x="2601219" y="5516557"/>
                </a:lnTo>
                <a:lnTo>
                  <a:pt x="2597251" y="5512985"/>
                </a:lnTo>
                <a:lnTo>
                  <a:pt x="2594076" y="5508619"/>
                </a:lnTo>
                <a:lnTo>
                  <a:pt x="2591696" y="5503857"/>
                </a:lnTo>
                <a:lnTo>
                  <a:pt x="2589711" y="5499094"/>
                </a:lnTo>
                <a:lnTo>
                  <a:pt x="2588124" y="5493538"/>
                </a:lnTo>
                <a:lnTo>
                  <a:pt x="2587727" y="5487188"/>
                </a:lnTo>
                <a:lnTo>
                  <a:pt x="2587331" y="5480838"/>
                </a:lnTo>
                <a:lnTo>
                  <a:pt x="2586934" y="5466947"/>
                </a:lnTo>
                <a:lnTo>
                  <a:pt x="2586934" y="5450675"/>
                </a:lnTo>
                <a:lnTo>
                  <a:pt x="2586140" y="5433610"/>
                </a:lnTo>
                <a:lnTo>
                  <a:pt x="2584553" y="5434800"/>
                </a:lnTo>
                <a:lnTo>
                  <a:pt x="2582569" y="5435991"/>
                </a:lnTo>
                <a:lnTo>
                  <a:pt x="2578601" y="5439166"/>
                </a:lnTo>
                <a:lnTo>
                  <a:pt x="2575823" y="5443532"/>
                </a:lnTo>
                <a:lnTo>
                  <a:pt x="2572252" y="5447897"/>
                </a:lnTo>
                <a:lnTo>
                  <a:pt x="2569871" y="5451072"/>
                </a:lnTo>
                <a:lnTo>
                  <a:pt x="2567093" y="5453850"/>
                </a:lnTo>
                <a:lnTo>
                  <a:pt x="2566300" y="5454247"/>
                </a:lnTo>
                <a:lnTo>
                  <a:pt x="2565109" y="5454247"/>
                </a:lnTo>
                <a:lnTo>
                  <a:pt x="2564712" y="5453057"/>
                </a:lnTo>
                <a:lnTo>
                  <a:pt x="2563522" y="5451866"/>
                </a:lnTo>
                <a:lnTo>
                  <a:pt x="2562728" y="5439563"/>
                </a:lnTo>
                <a:lnTo>
                  <a:pt x="2563125" y="5447104"/>
                </a:lnTo>
                <a:lnTo>
                  <a:pt x="2563522" y="5451866"/>
                </a:lnTo>
                <a:lnTo>
                  <a:pt x="2566697" y="5482822"/>
                </a:lnTo>
                <a:lnTo>
                  <a:pt x="2568284" y="5499888"/>
                </a:lnTo>
                <a:lnTo>
                  <a:pt x="2570665" y="5518144"/>
                </a:lnTo>
                <a:lnTo>
                  <a:pt x="2573839" y="5534416"/>
                </a:lnTo>
                <a:lnTo>
                  <a:pt x="2575823" y="5542750"/>
                </a:lnTo>
                <a:lnTo>
                  <a:pt x="2577807" y="5549497"/>
                </a:lnTo>
                <a:lnTo>
                  <a:pt x="2580188" y="5556244"/>
                </a:lnTo>
                <a:lnTo>
                  <a:pt x="2582569" y="5561800"/>
                </a:lnTo>
                <a:lnTo>
                  <a:pt x="2585743" y="5566166"/>
                </a:lnTo>
                <a:lnTo>
                  <a:pt x="2589315" y="5569738"/>
                </a:lnTo>
                <a:lnTo>
                  <a:pt x="2587331" y="5572516"/>
                </a:lnTo>
                <a:lnTo>
                  <a:pt x="2585347" y="5575691"/>
                </a:lnTo>
                <a:lnTo>
                  <a:pt x="2582569" y="5582835"/>
                </a:lnTo>
                <a:lnTo>
                  <a:pt x="2580585" y="5590375"/>
                </a:lnTo>
                <a:lnTo>
                  <a:pt x="2579791" y="5598313"/>
                </a:lnTo>
                <a:lnTo>
                  <a:pt x="2579791" y="5606647"/>
                </a:lnTo>
                <a:lnTo>
                  <a:pt x="2580188" y="5615775"/>
                </a:lnTo>
                <a:lnTo>
                  <a:pt x="2581775" y="5624904"/>
                </a:lnTo>
                <a:lnTo>
                  <a:pt x="2584156" y="5634032"/>
                </a:lnTo>
                <a:lnTo>
                  <a:pt x="2586934" y="5643557"/>
                </a:lnTo>
                <a:lnTo>
                  <a:pt x="2590902" y="5652685"/>
                </a:lnTo>
                <a:lnTo>
                  <a:pt x="2594870" y="5661416"/>
                </a:lnTo>
                <a:lnTo>
                  <a:pt x="2599235" y="5670147"/>
                </a:lnTo>
                <a:lnTo>
                  <a:pt x="2604790" y="5678482"/>
                </a:lnTo>
                <a:lnTo>
                  <a:pt x="2610346" y="5686022"/>
                </a:lnTo>
                <a:lnTo>
                  <a:pt x="2616695" y="5693563"/>
                </a:lnTo>
                <a:lnTo>
                  <a:pt x="2623440" y="5700310"/>
                </a:lnTo>
                <a:lnTo>
                  <a:pt x="2627408" y="5721741"/>
                </a:lnTo>
                <a:lnTo>
                  <a:pt x="2630980" y="5746347"/>
                </a:lnTo>
                <a:lnTo>
                  <a:pt x="2637329" y="5800719"/>
                </a:lnTo>
                <a:lnTo>
                  <a:pt x="2642090" y="5829691"/>
                </a:lnTo>
                <a:lnTo>
                  <a:pt x="2646852" y="5859854"/>
                </a:lnTo>
                <a:lnTo>
                  <a:pt x="2649630" y="5874934"/>
                </a:lnTo>
                <a:lnTo>
                  <a:pt x="2652804" y="5890413"/>
                </a:lnTo>
                <a:lnTo>
                  <a:pt x="2656376" y="5905494"/>
                </a:lnTo>
                <a:lnTo>
                  <a:pt x="2660344" y="5920575"/>
                </a:lnTo>
                <a:lnTo>
                  <a:pt x="2656376" y="5945975"/>
                </a:lnTo>
                <a:lnTo>
                  <a:pt x="2653995" y="5972169"/>
                </a:lnTo>
                <a:lnTo>
                  <a:pt x="2651614" y="5998363"/>
                </a:lnTo>
                <a:lnTo>
                  <a:pt x="2650423" y="6024954"/>
                </a:lnTo>
                <a:lnTo>
                  <a:pt x="2649630" y="6051941"/>
                </a:lnTo>
                <a:lnTo>
                  <a:pt x="2649630" y="6078928"/>
                </a:lnTo>
                <a:lnTo>
                  <a:pt x="2649630" y="6106313"/>
                </a:lnTo>
                <a:lnTo>
                  <a:pt x="2650027" y="6133697"/>
                </a:lnTo>
                <a:lnTo>
                  <a:pt x="2650820" y="6161478"/>
                </a:lnTo>
                <a:lnTo>
                  <a:pt x="2652407" y="6188863"/>
                </a:lnTo>
                <a:lnTo>
                  <a:pt x="2655979" y="6245219"/>
                </a:lnTo>
                <a:lnTo>
                  <a:pt x="2663518" y="6358328"/>
                </a:lnTo>
                <a:lnTo>
                  <a:pt x="2666693" y="6414685"/>
                </a:lnTo>
                <a:lnTo>
                  <a:pt x="2667883" y="6443656"/>
                </a:lnTo>
                <a:lnTo>
                  <a:pt x="2668677" y="6472232"/>
                </a:lnTo>
                <a:lnTo>
                  <a:pt x="2669073" y="6500013"/>
                </a:lnTo>
                <a:lnTo>
                  <a:pt x="2669470" y="6528985"/>
                </a:lnTo>
                <a:lnTo>
                  <a:pt x="2669073" y="6556766"/>
                </a:lnTo>
                <a:lnTo>
                  <a:pt x="2667883" y="6584944"/>
                </a:lnTo>
                <a:lnTo>
                  <a:pt x="2665899" y="6613122"/>
                </a:lnTo>
                <a:lnTo>
                  <a:pt x="2663915" y="6641300"/>
                </a:lnTo>
                <a:lnTo>
                  <a:pt x="2660344" y="6669478"/>
                </a:lnTo>
                <a:lnTo>
                  <a:pt x="2656376" y="6696863"/>
                </a:lnTo>
                <a:lnTo>
                  <a:pt x="2652011" y="6723850"/>
                </a:lnTo>
                <a:lnTo>
                  <a:pt x="2646058" y="6751632"/>
                </a:lnTo>
                <a:lnTo>
                  <a:pt x="2638916" y="6778619"/>
                </a:lnTo>
                <a:lnTo>
                  <a:pt x="2631377" y="6805210"/>
                </a:lnTo>
                <a:lnTo>
                  <a:pt x="2633361" y="6813544"/>
                </a:lnTo>
                <a:lnTo>
                  <a:pt x="2634948" y="6821482"/>
                </a:lnTo>
                <a:lnTo>
                  <a:pt x="2638122" y="6838150"/>
                </a:lnTo>
                <a:lnTo>
                  <a:pt x="2640503" y="6855216"/>
                </a:lnTo>
                <a:lnTo>
                  <a:pt x="2640910" y="6857999"/>
                </a:lnTo>
                <a:lnTo>
                  <a:pt x="2045406" y="6857999"/>
                </a:lnTo>
                <a:lnTo>
                  <a:pt x="2045289" y="6850056"/>
                </a:lnTo>
                <a:lnTo>
                  <a:pt x="2045289" y="6823466"/>
                </a:lnTo>
                <a:lnTo>
                  <a:pt x="2046876" y="6796875"/>
                </a:lnTo>
                <a:lnTo>
                  <a:pt x="2049257" y="6770285"/>
                </a:lnTo>
                <a:lnTo>
                  <a:pt x="2050844" y="6757188"/>
                </a:lnTo>
                <a:lnTo>
                  <a:pt x="2052828" y="6744091"/>
                </a:lnTo>
                <a:lnTo>
                  <a:pt x="2052034" y="6742106"/>
                </a:lnTo>
                <a:lnTo>
                  <a:pt x="2050844" y="6740519"/>
                </a:lnTo>
                <a:lnTo>
                  <a:pt x="2049654" y="6739725"/>
                </a:lnTo>
                <a:lnTo>
                  <a:pt x="2048860" y="6739725"/>
                </a:lnTo>
                <a:lnTo>
                  <a:pt x="2047670" y="6739725"/>
                </a:lnTo>
                <a:lnTo>
                  <a:pt x="2046479" y="6740122"/>
                </a:lnTo>
                <a:lnTo>
                  <a:pt x="2043701" y="6740916"/>
                </a:lnTo>
                <a:lnTo>
                  <a:pt x="2040130" y="6742503"/>
                </a:lnTo>
                <a:lnTo>
                  <a:pt x="2038940" y="6742503"/>
                </a:lnTo>
                <a:lnTo>
                  <a:pt x="2036956" y="6743297"/>
                </a:lnTo>
                <a:lnTo>
                  <a:pt x="2035368" y="6742503"/>
                </a:lnTo>
                <a:lnTo>
                  <a:pt x="2033384" y="6742106"/>
                </a:lnTo>
                <a:lnTo>
                  <a:pt x="2030607" y="6740519"/>
                </a:lnTo>
                <a:lnTo>
                  <a:pt x="2028623" y="6738535"/>
                </a:lnTo>
                <a:lnTo>
                  <a:pt x="2032194" y="6734963"/>
                </a:lnTo>
                <a:lnTo>
                  <a:pt x="2034178" y="6731391"/>
                </a:lnTo>
                <a:lnTo>
                  <a:pt x="2035765" y="6728216"/>
                </a:lnTo>
                <a:lnTo>
                  <a:pt x="2036162" y="6724644"/>
                </a:lnTo>
                <a:lnTo>
                  <a:pt x="2036162" y="6720675"/>
                </a:lnTo>
                <a:lnTo>
                  <a:pt x="2035765" y="6717103"/>
                </a:lnTo>
                <a:lnTo>
                  <a:pt x="2033781" y="6709960"/>
                </a:lnTo>
                <a:lnTo>
                  <a:pt x="2031797" y="6702419"/>
                </a:lnTo>
                <a:lnTo>
                  <a:pt x="2030607" y="6698847"/>
                </a:lnTo>
                <a:lnTo>
                  <a:pt x="2030607" y="6695275"/>
                </a:lnTo>
                <a:lnTo>
                  <a:pt x="2030607" y="6692100"/>
                </a:lnTo>
                <a:lnTo>
                  <a:pt x="2031400" y="6688528"/>
                </a:lnTo>
                <a:lnTo>
                  <a:pt x="2033384" y="6684956"/>
                </a:lnTo>
                <a:lnTo>
                  <a:pt x="2035765" y="6681782"/>
                </a:lnTo>
                <a:lnTo>
                  <a:pt x="2028226" y="6684956"/>
                </a:lnTo>
                <a:lnTo>
                  <a:pt x="2022671" y="6688925"/>
                </a:lnTo>
                <a:lnTo>
                  <a:pt x="2018306" y="6693291"/>
                </a:lnTo>
                <a:lnTo>
                  <a:pt x="2014734" y="6698450"/>
                </a:lnTo>
                <a:lnTo>
                  <a:pt x="2012750" y="6703610"/>
                </a:lnTo>
                <a:lnTo>
                  <a:pt x="2011163" y="6709166"/>
                </a:lnTo>
                <a:lnTo>
                  <a:pt x="2010766" y="6714325"/>
                </a:lnTo>
                <a:lnTo>
                  <a:pt x="2010766" y="6720675"/>
                </a:lnTo>
                <a:lnTo>
                  <a:pt x="2011163" y="6726628"/>
                </a:lnTo>
                <a:lnTo>
                  <a:pt x="2012354" y="6732582"/>
                </a:lnTo>
                <a:lnTo>
                  <a:pt x="2015131" y="6744488"/>
                </a:lnTo>
                <a:lnTo>
                  <a:pt x="2018702" y="6755997"/>
                </a:lnTo>
                <a:lnTo>
                  <a:pt x="2021877" y="6767110"/>
                </a:lnTo>
                <a:lnTo>
                  <a:pt x="2022274" y="6772269"/>
                </a:lnTo>
                <a:lnTo>
                  <a:pt x="2022671" y="6777825"/>
                </a:lnTo>
                <a:lnTo>
                  <a:pt x="2022274" y="6783778"/>
                </a:lnTo>
                <a:lnTo>
                  <a:pt x="2021877" y="6790128"/>
                </a:lnTo>
                <a:lnTo>
                  <a:pt x="2019893" y="6803225"/>
                </a:lnTo>
                <a:lnTo>
                  <a:pt x="2017115" y="6816719"/>
                </a:lnTo>
                <a:lnTo>
                  <a:pt x="2015131" y="6830610"/>
                </a:lnTo>
                <a:lnTo>
                  <a:pt x="2014338" y="6837356"/>
                </a:lnTo>
                <a:lnTo>
                  <a:pt x="2013544" y="6844103"/>
                </a:lnTo>
                <a:lnTo>
                  <a:pt x="2013147" y="6850453"/>
                </a:lnTo>
                <a:lnTo>
                  <a:pt x="2013544" y="6857200"/>
                </a:lnTo>
                <a:lnTo>
                  <a:pt x="2013644" y="6857999"/>
                </a:lnTo>
                <a:lnTo>
                  <a:pt x="1903131" y="6857999"/>
                </a:lnTo>
                <a:lnTo>
                  <a:pt x="1903231" y="6857200"/>
                </a:lnTo>
                <a:lnTo>
                  <a:pt x="1904421" y="6850453"/>
                </a:lnTo>
                <a:lnTo>
                  <a:pt x="1904818" y="6844103"/>
                </a:lnTo>
                <a:lnTo>
                  <a:pt x="1904421" y="6840532"/>
                </a:lnTo>
                <a:lnTo>
                  <a:pt x="1903627" y="6836563"/>
                </a:lnTo>
                <a:lnTo>
                  <a:pt x="1902437" y="6832594"/>
                </a:lnTo>
                <a:lnTo>
                  <a:pt x="1900453" y="6828228"/>
                </a:lnTo>
                <a:lnTo>
                  <a:pt x="1897675" y="6823863"/>
                </a:lnTo>
                <a:lnTo>
                  <a:pt x="1894104" y="6819497"/>
                </a:lnTo>
                <a:lnTo>
                  <a:pt x="1889342" y="6818703"/>
                </a:lnTo>
                <a:lnTo>
                  <a:pt x="1885771" y="6819497"/>
                </a:lnTo>
                <a:lnTo>
                  <a:pt x="1882597" y="6820291"/>
                </a:lnTo>
                <a:lnTo>
                  <a:pt x="1880612" y="6821878"/>
                </a:lnTo>
                <a:lnTo>
                  <a:pt x="1879422" y="6823466"/>
                </a:lnTo>
                <a:lnTo>
                  <a:pt x="1878232" y="6825847"/>
                </a:lnTo>
                <a:lnTo>
                  <a:pt x="1877041" y="6830610"/>
                </a:lnTo>
                <a:lnTo>
                  <a:pt x="1876248" y="6833785"/>
                </a:lnTo>
                <a:lnTo>
                  <a:pt x="1875851" y="6835372"/>
                </a:lnTo>
                <a:lnTo>
                  <a:pt x="1874264" y="6836563"/>
                </a:lnTo>
                <a:lnTo>
                  <a:pt x="1872676" y="6836563"/>
                </a:lnTo>
                <a:lnTo>
                  <a:pt x="1870295" y="6835769"/>
                </a:lnTo>
                <a:lnTo>
                  <a:pt x="1866724" y="6833785"/>
                </a:lnTo>
                <a:lnTo>
                  <a:pt x="1862756" y="6831403"/>
                </a:lnTo>
                <a:lnTo>
                  <a:pt x="1861566" y="6838944"/>
                </a:lnTo>
                <a:lnTo>
                  <a:pt x="1859978" y="6846485"/>
                </a:lnTo>
                <a:lnTo>
                  <a:pt x="1857347" y="6857999"/>
                </a:lnTo>
                <a:lnTo>
                  <a:pt x="1818316" y="6857999"/>
                </a:lnTo>
                <a:lnTo>
                  <a:pt x="1818313" y="6857994"/>
                </a:lnTo>
                <a:lnTo>
                  <a:pt x="1817123" y="6855613"/>
                </a:lnTo>
                <a:lnTo>
                  <a:pt x="1815139" y="6853628"/>
                </a:lnTo>
                <a:lnTo>
                  <a:pt x="1813155" y="6851644"/>
                </a:lnTo>
                <a:lnTo>
                  <a:pt x="1809980" y="6850056"/>
                </a:lnTo>
                <a:lnTo>
                  <a:pt x="1806806" y="6848866"/>
                </a:lnTo>
                <a:lnTo>
                  <a:pt x="1802044" y="6856010"/>
                </a:lnTo>
                <a:lnTo>
                  <a:pt x="1800997" y="6857999"/>
                </a:lnTo>
                <a:lnTo>
                  <a:pt x="1630851" y="6857999"/>
                </a:lnTo>
                <a:lnTo>
                  <a:pt x="1629432" y="6854025"/>
                </a:lnTo>
                <a:lnTo>
                  <a:pt x="1628242" y="6848072"/>
                </a:lnTo>
                <a:lnTo>
                  <a:pt x="1627845" y="6842119"/>
                </a:lnTo>
                <a:lnTo>
                  <a:pt x="1627448" y="6834975"/>
                </a:lnTo>
                <a:lnTo>
                  <a:pt x="1627845" y="6821085"/>
                </a:lnTo>
                <a:lnTo>
                  <a:pt x="1628242" y="6813941"/>
                </a:lnTo>
                <a:lnTo>
                  <a:pt x="1628242" y="6806797"/>
                </a:lnTo>
                <a:lnTo>
                  <a:pt x="1627845" y="6799653"/>
                </a:lnTo>
                <a:lnTo>
                  <a:pt x="1626654" y="6793303"/>
                </a:lnTo>
                <a:lnTo>
                  <a:pt x="1624670" y="6787350"/>
                </a:lnTo>
                <a:lnTo>
                  <a:pt x="1623877" y="6784175"/>
                </a:lnTo>
                <a:lnTo>
                  <a:pt x="1622289" y="6781397"/>
                </a:lnTo>
                <a:lnTo>
                  <a:pt x="1620305" y="6778619"/>
                </a:lnTo>
                <a:lnTo>
                  <a:pt x="1618321" y="6776238"/>
                </a:lnTo>
                <a:lnTo>
                  <a:pt x="1615940" y="6773856"/>
                </a:lnTo>
                <a:lnTo>
                  <a:pt x="1612766" y="6771872"/>
                </a:lnTo>
                <a:lnTo>
                  <a:pt x="1617925" y="6768697"/>
                </a:lnTo>
                <a:lnTo>
                  <a:pt x="1622289" y="6765522"/>
                </a:lnTo>
                <a:lnTo>
                  <a:pt x="1626258" y="6762347"/>
                </a:lnTo>
                <a:lnTo>
                  <a:pt x="1629829" y="6759172"/>
                </a:lnTo>
                <a:lnTo>
                  <a:pt x="1633003" y="6755600"/>
                </a:lnTo>
                <a:lnTo>
                  <a:pt x="1634987" y="6751632"/>
                </a:lnTo>
                <a:lnTo>
                  <a:pt x="1636971" y="6748060"/>
                </a:lnTo>
                <a:lnTo>
                  <a:pt x="1638559" y="6744091"/>
                </a:lnTo>
                <a:lnTo>
                  <a:pt x="1639352" y="6740519"/>
                </a:lnTo>
                <a:lnTo>
                  <a:pt x="1639749" y="6736550"/>
                </a:lnTo>
                <a:lnTo>
                  <a:pt x="1640543" y="6732185"/>
                </a:lnTo>
                <a:lnTo>
                  <a:pt x="1640543" y="6728216"/>
                </a:lnTo>
                <a:lnTo>
                  <a:pt x="1639352" y="6719485"/>
                </a:lnTo>
                <a:lnTo>
                  <a:pt x="1637765" y="6711150"/>
                </a:lnTo>
                <a:lnTo>
                  <a:pt x="1635384" y="6702022"/>
                </a:lnTo>
                <a:lnTo>
                  <a:pt x="1632210" y="6693291"/>
                </a:lnTo>
                <a:lnTo>
                  <a:pt x="1626258" y="6675432"/>
                </a:lnTo>
                <a:lnTo>
                  <a:pt x="1623480" y="6666303"/>
                </a:lnTo>
                <a:lnTo>
                  <a:pt x="1620702" y="6657969"/>
                </a:lnTo>
                <a:lnTo>
                  <a:pt x="1618718" y="6649238"/>
                </a:lnTo>
                <a:lnTo>
                  <a:pt x="1618321" y="6641300"/>
                </a:lnTo>
                <a:lnTo>
                  <a:pt x="1622289" y="6633760"/>
                </a:lnTo>
                <a:lnTo>
                  <a:pt x="1625861" y="6625822"/>
                </a:lnTo>
                <a:lnTo>
                  <a:pt x="1628638" y="6617091"/>
                </a:lnTo>
                <a:lnTo>
                  <a:pt x="1631416" y="6607963"/>
                </a:lnTo>
                <a:lnTo>
                  <a:pt x="1633797" y="6598438"/>
                </a:lnTo>
                <a:lnTo>
                  <a:pt x="1635781" y="6588913"/>
                </a:lnTo>
                <a:lnTo>
                  <a:pt x="1637765" y="6578594"/>
                </a:lnTo>
                <a:lnTo>
                  <a:pt x="1639352" y="6567878"/>
                </a:lnTo>
                <a:lnTo>
                  <a:pt x="1641733" y="6545256"/>
                </a:lnTo>
                <a:lnTo>
                  <a:pt x="1643320" y="6522238"/>
                </a:lnTo>
                <a:lnTo>
                  <a:pt x="1644511" y="6498028"/>
                </a:lnTo>
                <a:lnTo>
                  <a:pt x="1645304" y="6473422"/>
                </a:lnTo>
                <a:lnTo>
                  <a:pt x="1646892" y="6424210"/>
                </a:lnTo>
                <a:lnTo>
                  <a:pt x="1648479" y="6400794"/>
                </a:lnTo>
                <a:lnTo>
                  <a:pt x="1650066" y="6377775"/>
                </a:lnTo>
                <a:lnTo>
                  <a:pt x="1652447" y="6355550"/>
                </a:lnTo>
                <a:lnTo>
                  <a:pt x="1654034" y="6345232"/>
                </a:lnTo>
                <a:lnTo>
                  <a:pt x="1656018" y="6334913"/>
                </a:lnTo>
                <a:lnTo>
                  <a:pt x="1658002" y="6325388"/>
                </a:lnTo>
                <a:lnTo>
                  <a:pt x="1660780" y="6316656"/>
                </a:lnTo>
                <a:lnTo>
                  <a:pt x="1663558" y="6307925"/>
                </a:lnTo>
                <a:lnTo>
                  <a:pt x="1667129" y="6299591"/>
                </a:lnTo>
                <a:lnTo>
                  <a:pt x="1660780" y="6298004"/>
                </a:lnTo>
                <a:lnTo>
                  <a:pt x="1656415" y="6295225"/>
                </a:lnTo>
                <a:lnTo>
                  <a:pt x="1653241" y="6292844"/>
                </a:lnTo>
                <a:lnTo>
                  <a:pt x="1651257" y="6290463"/>
                </a:lnTo>
                <a:lnTo>
                  <a:pt x="1650463" y="6286891"/>
                </a:lnTo>
                <a:lnTo>
                  <a:pt x="1650066" y="6283319"/>
                </a:lnTo>
                <a:lnTo>
                  <a:pt x="1650066" y="6275382"/>
                </a:lnTo>
                <a:lnTo>
                  <a:pt x="1650463" y="6271016"/>
                </a:lnTo>
                <a:lnTo>
                  <a:pt x="1650463" y="6265856"/>
                </a:lnTo>
                <a:lnTo>
                  <a:pt x="1650066" y="6260697"/>
                </a:lnTo>
                <a:lnTo>
                  <a:pt x="1648876" y="6255934"/>
                </a:lnTo>
                <a:lnTo>
                  <a:pt x="1646892" y="6249584"/>
                </a:lnTo>
                <a:lnTo>
                  <a:pt x="1643717" y="6244028"/>
                </a:lnTo>
                <a:lnTo>
                  <a:pt x="1639352" y="6238075"/>
                </a:lnTo>
                <a:lnTo>
                  <a:pt x="1633400" y="6231725"/>
                </a:lnTo>
                <a:lnTo>
                  <a:pt x="1636971" y="6232519"/>
                </a:lnTo>
                <a:lnTo>
                  <a:pt x="1639749" y="6234106"/>
                </a:lnTo>
                <a:lnTo>
                  <a:pt x="1645304" y="6237678"/>
                </a:lnTo>
                <a:lnTo>
                  <a:pt x="1648082" y="6239266"/>
                </a:lnTo>
                <a:lnTo>
                  <a:pt x="1650463" y="6240854"/>
                </a:lnTo>
                <a:lnTo>
                  <a:pt x="1654034" y="6242044"/>
                </a:lnTo>
                <a:lnTo>
                  <a:pt x="1657605" y="6242838"/>
                </a:lnTo>
                <a:lnTo>
                  <a:pt x="1650860" y="6231328"/>
                </a:lnTo>
                <a:lnTo>
                  <a:pt x="1644908" y="6219025"/>
                </a:lnTo>
                <a:lnTo>
                  <a:pt x="1639749" y="6207119"/>
                </a:lnTo>
                <a:lnTo>
                  <a:pt x="1635384" y="6195213"/>
                </a:lnTo>
                <a:lnTo>
                  <a:pt x="1631813" y="6182910"/>
                </a:lnTo>
                <a:lnTo>
                  <a:pt x="1628242" y="6171004"/>
                </a:lnTo>
                <a:lnTo>
                  <a:pt x="1621893" y="6146397"/>
                </a:lnTo>
                <a:lnTo>
                  <a:pt x="1614750" y="6122188"/>
                </a:lnTo>
                <a:lnTo>
                  <a:pt x="1611179" y="6110282"/>
                </a:lnTo>
                <a:lnTo>
                  <a:pt x="1606814" y="6097978"/>
                </a:lnTo>
                <a:lnTo>
                  <a:pt x="1601655" y="6086072"/>
                </a:lnTo>
                <a:lnTo>
                  <a:pt x="1595703" y="6074166"/>
                </a:lnTo>
                <a:lnTo>
                  <a:pt x="1589354" y="6062656"/>
                </a:lnTo>
                <a:lnTo>
                  <a:pt x="1581021" y="6050354"/>
                </a:lnTo>
                <a:lnTo>
                  <a:pt x="1577847" y="6051147"/>
                </a:lnTo>
                <a:lnTo>
                  <a:pt x="1576260" y="6051544"/>
                </a:lnTo>
                <a:lnTo>
                  <a:pt x="1575069" y="6052338"/>
                </a:lnTo>
                <a:lnTo>
                  <a:pt x="1573085" y="6054322"/>
                </a:lnTo>
                <a:lnTo>
                  <a:pt x="1572688" y="6057100"/>
                </a:lnTo>
                <a:lnTo>
                  <a:pt x="1572688" y="6059878"/>
                </a:lnTo>
                <a:lnTo>
                  <a:pt x="1572688" y="6063450"/>
                </a:lnTo>
                <a:lnTo>
                  <a:pt x="1574275" y="6070594"/>
                </a:lnTo>
                <a:lnTo>
                  <a:pt x="1574672" y="6074166"/>
                </a:lnTo>
                <a:lnTo>
                  <a:pt x="1574672" y="6077738"/>
                </a:lnTo>
                <a:lnTo>
                  <a:pt x="1574275" y="6080119"/>
                </a:lnTo>
                <a:lnTo>
                  <a:pt x="1573085" y="6082500"/>
                </a:lnTo>
                <a:lnTo>
                  <a:pt x="1572688" y="6083691"/>
                </a:lnTo>
                <a:lnTo>
                  <a:pt x="1571101" y="6084484"/>
                </a:lnTo>
                <a:lnTo>
                  <a:pt x="1567927" y="6085675"/>
                </a:lnTo>
                <a:lnTo>
                  <a:pt x="1563958" y="6085675"/>
                </a:lnTo>
                <a:lnTo>
                  <a:pt x="1558006" y="6084484"/>
                </a:lnTo>
                <a:lnTo>
                  <a:pt x="1557213" y="6072975"/>
                </a:lnTo>
                <a:lnTo>
                  <a:pt x="1557213" y="6061466"/>
                </a:lnTo>
                <a:lnTo>
                  <a:pt x="1557609" y="6040432"/>
                </a:lnTo>
                <a:lnTo>
                  <a:pt x="1558403" y="6021778"/>
                </a:lnTo>
                <a:lnTo>
                  <a:pt x="1559197" y="6012650"/>
                </a:lnTo>
                <a:lnTo>
                  <a:pt x="1559197" y="6004316"/>
                </a:lnTo>
                <a:lnTo>
                  <a:pt x="1558403" y="5995584"/>
                </a:lnTo>
                <a:lnTo>
                  <a:pt x="1557609" y="5987250"/>
                </a:lnTo>
                <a:lnTo>
                  <a:pt x="1555625" y="5979313"/>
                </a:lnTo>
                <a:lnTo>
                  <a:pt x="1553245" y="5971375"/>
                </a:lnTo>
                <a:lnTo>
                  <a:pt x="1548880" y="5962644"/>
                </a:lnTo>
                <a:lnTo>
                  <a:pt x="1544515" y="5954706"/>
                </a:lnTo>
                <a:lnTo>
                  <a:pt x="1538563" y="5945975"/>
                </a:lnTo>
                <a:lnTo>
                  <a:pt x="1531023" y="5937641"/>
                </a:lnTo>
                <a:lnTo>
                  <a:pt x="1534595" y="5936450"/>
                </a:lnTo>
                <a:lnTo>
                  <a:pt x="1537372" y="5935656"/>
                </a:lnTo>
                <a:lnTo>
                  <a:pt x="1540547" y="5934466"/>
                </a:lnTo>
                <a:lnTo>
                  <a:pt x="1542928" y="5932878"/>
                </a:lnTo>
                <a:lnTo>
                  <a:pt x="1547689" y="5930100"/>
                </a:lnTo>
                <a:lnTo>
                  <a:pt x="1550467" y="5926132"/>
                </a:lnTo>
                <a:lnTo>
                  <a:pt x="1553641" y="5921369"/>
                </a:lnTo>
                <a:lnTo>
                  <a:pt x="1556419" y="5917004"/>
                </a:lnTo>
                <a:lnTo>
                  <a:pt x="1559197" y="5913034"/>
                </a:lnTo>
                <a:lnTo>
                  <a:pt x="1561974" y="5908272"/>
                </a:lnTo>
                <a:lnTo>
                  <a:pt x="1561181" y="5907082"/>
                </a:lnTo>
                <a:lnTo>
                  <a:pt x="1559197" y="5905494"/>
                </a:lnTo>
                <a:lnTo>
                  <a:pt x="1556419" y="5903906"/>
                </a:lnTo>
                <a:lnTo>
                  <a:pt x="1554038" y="5903510"/>
                </a:lnTo>
                <a:lnTo>
                  <a:pt x="1547689" y="5901922"/>
                </a:lnTo>
                <a:lnTo>
                  <a:pt x="1540943" y="5900732"/>
                </a:lnTo>
                <a:lnTo>
                  <a:pt x="1534991" y="5899541"/>
                </a:lnTo>
                <a:lnTo>
                  <a:pt x="1532610" y="5898350"/>
                </a:lnTo>
                <a:lnTo>
                  <a:pt x="1530626" y="5896763"/>
                </a:lnTo>
                <a:lnTo>
                  <a:pt x="1529436" y="5895572"/>
                </a:lnTo>
                <a:lnTo>
                  <a:pt x="1528642" y="5892794"/>
                </a:lnTo>
                <a:lnTo>
                  <a:pt x="1528642" y="5890016"/>
                </a:lnTo>
                <a:lnTo>
                  <a:pt x="1529833" y="5886444"/>
                </a:lnTo>
                <a:lnTo>
                  <a:pt x="1533404" y="5886047"/>
                </a:lnTo>
                <a:lnTo>
                  <a:pt x="1536579" y="5885254"/>
                </a:lnTo>
                <a:lnTo>
                  <a:pt x="1539356" y="5886047"/>
                </a:lnTo>
                <a:lnTo>
                  <a:pt x="1541340" y="5886444"/>
                </a:lnTo>
                <a:lnTo>
                  <a:pt x="1543721" y="5886841"/>
                </a:lnTo>
                <a:lnTo>
                  <a:pt x="1545705" y="5888032"/>
                </a:lnTo>
                <a:lnTo>
                  <a:pt x="1548086" y="5890413"/>
                </a:lnTo>
                <a:lnTo>
                  <a:pt x="1550467" y="5892794"/>
                </a:lnTo>
                <a:lnTo>
                  <a:pt x="1553641" y="5894778"/>
                </a:lnTo>
                <a:lnTo>
                  <a:pt x="1555229" y="5895969"/>
                </a:lnTo>
                <a:lnTo>
                  <a:pt x="1557213" y="5896763"/>
                </a:lnTo>
                <a:lnTo>
                  <a:pt x="1559197" y="5896763"/>
                </a:lnTo>
                <a:lnTo>
                  <a:pt x="1561974" y="5897556"/>
                </a:lnTo>
                <a:lnTo>
                  <a:pt x="1558006" y="5888825"/>
                </a:lnTo>
                <a:lnTo>
                  <a:pt x="1555229" y="5880888"/>
                </a:lnTo>
                <a:lnTo>
                  <a:pt x="1553245" y="5872950"/>
                </a:lnTo>
                <a:lnTo>
                  <a:pt x="1551657" y="5864616"/>
                </a:lnTo>
                <a:lnTo>
                  <a:pt x="1550864" y="5855884"/>
                </a:lnTo>
                <a:lnTo>
                  <a:pt x="1550467" y="5846360"/>
                </a:lnTo>
                <a:lnTo>
                  <a:pt x="1550864" y="5835644"/>
                </a:lnTo>
                <a:lnTo>
                  <a:pt x="1552451" y="5823738"/>
                </a:lnTo>
                <a:lnTo>
                  <a:pt x="1549673" y="5826119"/>
                </a:lnTo>
                <a:lnTo>
                  <a:pt x="1546896" y="5828500"/>
                </a:lnTo>
                <a:lnTo>
                  <a:pt x="1544515" y="5830088"/>
                </a:lnTo>
                <a:lnTo>
                  <a:pt x="1542134" y="5831675"/>
                </a:lnTo>
                <a:lnTo>
                  <a:pt x="1539356" y="5832072"/>
                </a:lnTo>
                <a:lnTo>
                  <a:pt x="1537372" y="5832866"/>
                </a:lnTo>
                <a:lnTo>
                  <a:pt x="1532610" y="5833263"/>
                </a:lnTo>
                <a:lnTo>
                  <a:pt x="1527055" y="5832866"/>
                </a:lnTo>
                <a:lnTo>
                  <a:pt x="1520309" y="5832866"/>
                </a:lnTo>
                <a:lnTo>
                  <a:pt x="1513564" y="5833263"/>
                </a:lnTo>
                <a:lnTo>
                  <a:pt x="1508802" y="5834056"/>
                </a:lnTo>
                <a:lnTo>
                  <a:pt x="1504437" y="5835247"/>
                </a:lnTo>
                <a:lnTo>
                  <a:pt x="1504040" y="5839216"/>
                </a:lnTo>
                <a:lnTo>
                  <a:pt x="1504040" y="5842391"/>
                </a:lnTo>
                <a:lnTo>
                  <a:pt x="1504437" y="5845169"/>
                </a:lnTo>
                <a:lnTo>
                  <a:pt x="1506024" y="5847154"/>
                </a:lnTo>
                <a:lnTo>
                  <a:pt x="1508008" y="5849138"/>
                </a:lnTo>
                <a:lnTo>
                  <a:pt x="1509992" y="5850725"/>
                </a:lnTo>
                <a:lnTo>
                  <a:pt x="1514357" y="5853900"/>
                </a:lnTo>
                <a:lnTo>
                  <a:pt x="1519516" y="5857075"/>
                </a:lnTo>
                <a:lnTo>
                  <a:pt x="1521103" y="5858663"/>
                </a:lnTo>
                <a:lnTo>
                  <a:pt x="1522293" y="5861441"/>
                </a:lnTo>
                <a:lnTo>
                  <a:pt x="1523484" y="5863822"/>
                </a:lnTo>
                <a:lnTo>
                  <a:pt x="1523484" y="5866600"/>
                </a:lnTo>
                <a:lnTo>
                  <a:pt x="1523087" y="5870172"/>
                </a:lnTo>
                <a:lnTo>
                  <a:pt x="1521500" y="5874934"/>
                </a:lnTo>
                <a:lnTo>
                  <a:pt x="1516341" y="5872156"/>
                </a:lnTo>
                <a:lnTo>
                  <a:pt x="1511976" y="5869775"/>
                </a:lnTo>
                <a:lnTo>
                  <a:pt x="1508405" y="5866204"/>
                </a:lnTo>
                <a:lnTo>
                  <a:pt x="1504834" y="5862234"/>
                </a:lnTo>
                <a:lnTo>
                  <a:pt x="1502056" y="5858266"/>
                </a:lnTo>
                <a:lnTo>
                  <a:pt x="1499278" y="5854297"/>
                </a:lnTo>
                <a:lnTo>
                  <a:pt x="1494914" y="5845566"/>
                </a:lnTo>
                <a:lnTo>
                  <a:pt x="1489755" y="5836834"/>
                </a:lnTo>
                <a:lnTo>
                  <a:pt x="1486977" y="5832866"/>
                </a:lnTo>
                <a:lnTo>
                  <a:pt x="1483406" y="5829294"/>
                </a:lnTo>
                <a:lnTo>
                  <a:pt x="1479835" y="5825722"/>
                </a:lnTo>
                <a:lnTo>
                  <a:pt x="1475470" y="5822547"/>
                </a:lnTo>
                <a:lnTo>
                  <a:pt x="1470311" y="5820563"/>
                </a:lnTo>
                <a:lnTo>
                  <a:pt x="1464359" y="5818578"/>
                </a:lnTo>
                <a:lnTo>
                  <a:pt x="1463566" y="5817784"/>
                </a:lnTo>
                <a:lnTo>
                  <a:pt x="1464756" y="5816594"/>
                </a:lnTo>
                <a:lnTo>
                  <a:pt x="1466343" y="5815800"/>
                </a:lnTo>
                <a:lnTo>
                  <a:pt x="1468724" y="5815006"/>
                </a:lnTo>
                <a:lnTo>
                  <a:pt x="1474676" y="5815006"/>
                </a:lnTo>
                <a:lnTo>
                  <a:pt x="1481819" y="5816197"/>
                </a:lnTo>
                <a:lnTo>
                  <a:pt x="1488168" y="5818182"/>
                </a:lnTo>
                <a:lnTo>
                  <a:pt x="1491342" y="5819769"/>
                </a:lnTo>
                <a:lnTo>
                  <a:pt x="1493723" y="5820960"/>
                </a:lnTo>
                <a:lnTo>
                  <a:pt x="1495707" y="5822944"/>
                </a:lnTo>
                <a:lnTo>
                  <a:pt x="1496898" y="5825325"/>
                </a:lnTo>
                <a:lnTo>
                  <a:pt x="1497294" y="5827310"/>
                </a:lnTo>
                <a:lnTo>
                  <a:pt x="1496501" y="5829691"/>
                </a:lnTo>
                <a:lnTo>
                  <a:pt x="1504834" y="5829691"/>
                </a:lnTo>
                <a:lnTo>
                  <a:pt x="1512770" y="5828104"/>
                </a:lnTo>
                <a:lnTo>
                  <a:pt x="1519913" y="5826119"/>
                </a:lnTo>
                <a:lnTo>
                  <a:pt x="1525865" y="5823738"/>
                </a:lnTo>
                <a:lnTo>
                  <a:pt x="1531023" y="5820166"/>
                </a:lnTo>
                <a:lnTo>
                  <a:pt x="1535388" y="5816197"/>
                </a:lnTo>
                <a:lnTo>
                  <a:pt x="1538959" y="5811434"/>
                </a:lnTo>
                <a:lnTo>
                  <a:pt x="1541340" y="5806672"/>
                </a:lnTo>
                <a:lnTo>
                  <a:pt x="1542928" y="5801513"/>
                </a:lnTo>
                <a:lnTo>
                  <a:pt x="1543721" y="5795956"/>
                </a:lnTo>
                <a:lnTo>
                  <a:pt x="1542928" y="5791194"/>
                </a:lnTo>
                <a:lnTo>
                  <a:pt x="1542134" y="5785638"/>
                </a:lnTo>
                <a:lnTo>
                  <a:pt x="1539356" y="5780478"/>
                </a:lnTo>
                <a:lnTo>
                  <a:pt x="1536579" y="5775319"/>
                </a:lnTo>
                <a:lnTo>
                  <a:pt x="1532610" y="5770954"/>
                </a:lnTo>
                <a:lnTo>
                  <a:pt x="1527055" y="5766984"/>
                </a:lnTo>
                <a:lnTo>
                  <a:pt x="1524277" y="5767778"/>
                </a:lnTo>
                <a:lnTo>
                  <a:pt x="1522293" y="5768969"/>
                </a:lnTo>
                <a:lnTo>
                  <a:pt x="1521103" y="5770954"/>
                </a:lnTo>
                <a:lnTo>
                  <a:pt x="1520309" y="5773334"/>
                </a:lnTo>
                <a:lnTo>
                  <a:pt x="1519913" y="5778494"/>
                </a:lnTo>
                <a:lnTo>
                  <a:pt x="1519516" y="5784050"/>
                </a:lnTo>
                <a:lnTo>
                  <a:pt x="1517532" y="5782066"/>
                </a:lnTo>
                <a:lnTo>
                  <a:pt x="1514754" y="5780082"/>
                </a:lnTo>
                <a:lnTo>
                  <a:pt x="1509595" y="5776906"/>
                </a:lnTo>
                <a:lnTo>
                  <a:pt x="1497294" y="5771350"/>
                </a:lnTo>
                <a:lnTo>
                  <a:pt x="1491342" y="5768572"/>
                </a:lnTo>
                <a:lnTo>
                  <a:pt x="1485787" y="5765397"/>
                </a:lnTo>
                <a:lnTo>
                  <a:pt x="1483803" y="5763413"/>
                </a:lnTo>
                <a:lnTo>
                  <a:pt x="1481819" y="5761032"/>
                </a:lnTo>
                <a:lnTo>
                  <a:pt x="1480232" y="5759047"/>
                </a:lnTo>
                <a:lnTo>
                  <a:pt x="1478644" y="5755872"/>
                </a:lnTo>
                <a:lnTo>
                  <a:pt x="1488168" y="5755872"/>
                </a:lnTo>
                <a:lnTo>
                  <a:pt x="1496898" y="5754682"/>
                </a:lnTo>
                <a:lnTo>
                  <a:pt x="1504834" y="5752697"/>
                </a:lnTo>
                <a:lnTo>
                  <a:pt x="1512373" y="5750316"/>
                </a:lnTo>
                <a:lnTo>
                  <a:pt x="1519516" y="5746744"/>
                </a:lnTo>
                <a:lnTo>
                  <a:pt x="1527055" y="5742775"/>
                </a:lnTo>
                <a:lnTo>
                  <a:pt x="1542531" y="5732854"/>
                </a:lnTo>
                <a:lnTo>
                  <a:pt x="1539356" y="5729282"/>
                </a:lnTo>
                <a:lnTo>
                  <a:pt x="1537372" y="5724916"/>
                </a:lnTo>
                <a:lnTo>
                  <a:pt x="1535388" y="5720154"/>
                </a:lnTo>
                <a:lnTo>
                  <a:pt x="1534991" y="5715391"/>
                </a:lnTo>
                <a:lnTo>
                  <a:pt x="1534595" y="5709835"/>
                </a:lnTo>
                <a:lnTo>
                  <a:pt x="1533801" y="5704279"/>
                </a:lnTo>
                <a:lnTo>
                  <a:pt x="1534595" y="5692769"/>
                </a:lnTo>
                <a:lnTo>
                  <a:pt x="1534595" y="5681260"/>
                </a:lnTo>
                <a:lnTo>
                  <a:pt x="1533801" y="5675704"/>
                </a:lnTo>
                <a:lnTo>
                  <a:pt x="1533404" y="5670147"/>
                </a:lnTo>
                <a:lnTo>
                  <a:pt x="1532610" y="5664988"/>
                </a:lnTo>
                <a:lnTo>
                  <a:pt x="1531023" y="5660622"/>
                </a:lnTo>
                <a:lnTo>
                  <a:pt x="1528642" y="5656654"/>
                </a:lnTo>
                <a:lnTo>
                  <a:pt x="1525071" y="5653479"/>
                </a:lnTo>
                <a:lnTo>
                  <a:pt x="1523087" y="5653875"/>
                </a:lnTo>
                <a:lnTo>
                  <a:pt x="1521500" y="5655066"/>
                </a:lnTo>
                <a:lnTo>
                  <a:pt x="1519913" y="5656654"/>
                </a:lnTo>
                <a:lnTo>
                  <a:pt x="1519119" y="5657447"/>
                </a:lnTo>
                <a:lnTo>
                  <a:pt x="1517532" y="5661019"/>
                </a:lnTo>
                <a:lnTo>
                  <a:pt x="1516738" y="5664591"/>
                </a:lnTo>
                <a:lnTo>
                  <a:pt x="1516341" y="5668560"/>
                </a:lnTo>
                <a:lnTo>
                  <a:pt x="1516341" y="5672529"/>
                </a:lnTo>
                <a:lnTo>
                  <a:pt x="1516738" y="5681657"/>
                </a:lnTo>
                <a:lnTo>
                  <a:pt x="1516738" y="5685625"/>
                </a:lnTo>
                <a:lnTo>
                  <a:pt x="1516341" y="5689594"/>
                </a:lnTo>
                <a:lnTo>
                  <a:pt x="1515548" y="5693166"/>
                </a:lnTo>
                <a:lnTo>
                  <a:pt x="1513564" y="5695547"/>
                </a:lnTo>
                <a:lnTo>
                  <a:pt x="1511976" y="5697135"/>
                </a:lnTo>
                <a:lnTo>
                  <a:pt x="1510389" y="5698325"/>
                </a:lnTo>
                <a:lnTo>
                  <a:pt x="1508405" y="5698722"/>
                </a:lnTo>
                <a:lnTo>
                  <a:pt x="1506421" y="5699119"/>
                </a:lnTo>
                <a:lnTo>
                  <a:pt x="1500866" y="5699516"/>
                </a:lnTo>
                <a:lnTo>
                  <a:pt x="1493723" y="5699119"/>
                </a:lnTo>
                <a:lnTo>
                  <a:pt x="1498485" y="5693960"/>
                </a:lnTo>
                <a:lnTo>
                  <a:pt x="1502056" y="5689991"/>
                </a:lnTo>
                <a:lnTo>
                  <a:pt x="1504437" y="5685625"/>
                </a:lnTo>
                <a:lnTo>
                  <a:pt x="1506024" y="5682054"/>
                </a:lnTo>
                <a:lnTo>
                  <a:pt x="1506421" y="5678085"/>
                </a:lnTo>
                <a:lnTo>
                  <a:pt x="1506421" y="5674513"/>
                </a:lnTo>
                <a:lnTo>
                  <a:pt x="1505231" y="5671735"/>
                </a:lnTo>
                <a:lnTo>
                  <a:pt x="1503247" y="5668163"/>
                </a:lnTo>
                <a:lnTo>
                  <a:pt x="1501262" y="5664988"/>
                </a:lnTo>
                <a:lnTo>
                  <a:pt x="1498485" y="5662210"/>
                </a:lnTo>
                <a:lnTo>
                  <a:pt x="1491739" y="5655463"/>
                </a:lnTo>
                <a:lnTo>
                  <a:pt x="1484200" y="5649510"/>
                </a:lnTo>
                <a:lnTo>
                  <a:pt x="1476660" y="5642366"/>
                </a:lnTo>
                <a:lnTo>
                  <a:pt x="1480232" y="5642763"/>
                </a:lnTo>
                <a:lnTo>
                  <a:pt x="1484200" y="5642366"/>
                </a:lnTo>
                <a:lnTo>
                  <a:pt x="1487374" y="5641969"/>
                </a:lnTo>
                <a:lnTo>
                  <a:pt x="1490152" y="5640779"/>
                </a:lnTo>
                <a:lnTo>
                  <a:pt x="1492929" y="5638794"/>
                </a:lnTo>
                <a:lnTo>
                  <a:pt x="1495310" y="5636810"/>
                </a:lnTo>
                <a:lnTo>
                  <a:pt x="1497294" y="5634429"/>
                </a:lnTo>
                <a:lnTo>
                  <a:pt x="1499278" y="5631254"/>
                </a:lnTo>
                <a:lnTo>
                  <a:pt x="1500866" y="5628475"/>
                </a:lnTo>
                <a:lnTo>
                  <a:pt x="1502453" y="5624904"/>
                </a:lnTo>
                <a:lnTo>
                  <a:pt x="1503247" y="5620935"/>
                </a:lnTo>
                <a:lnTo>
                  <a:pt x="1504040" y="5617363"/>
                </a:lnTo>
                <a:lnTo>
                  <a:pt x="1504437" y="5608632"/>
                </a:lnTo>
                <a:lnTo>
                  <a:pt x="1504040" y="5599900"/>
                </a:lnTo>
                <a:lnTo>
                  <a:pt x="1502056" y="5590772"/>
                </a:lnTo>
                <a:lnTo>
                  <a:pt x="1499278" y="5581644"/>
                </a:lnTo>
                <a:lnTo>
                  <a:pt x="1497294" y="5577279"/>
                </a:lnTo>
                <a:lnTo>
                  <a:pt x="1495310" y="5573310"/>
                </a:lnTo>
                <a:lnTo>
                  <a:pt x="1492929" y="5569341"/>
                </a:lnTo>
                <a:lnTo>
                  <a:pt x="1490152" y="5564975"/>
                </a:lnTo>
                <a:lnTo>
                  <a:pt x="1487374" y="5561800"/>
                </a:lnTo>
                <a:lnTo>
                  <a:pt x="1483803" y="5558229"/>
                </a:lnTo>
                <a:lnTo>
                  <a:pt x="1480232" y="5555054"/>
                </a:lnTo>
                <a:lnTo>
                  <a:pt x="1476660" y="5552672"/>
                </a:lnTo>
                <a:lnTo>
                  <a:pt x="1472692" y="5550291"/>
                </a:lnTo>
                <a:lnTo>
                  <a:pt x="1468327" y="5548704"/>
                </a:lnTo>
                <a:lnTo>
                  <a:pt x="1463566" y="5547116"/>
                </a:lnTo>
                <a:lnTo>
                  <a:pt x="1458804" y="5545925"/>
                </a:lnTo>
                <a:lnTo>
                  <a:pt x="1458407" y="5542750"/>
                </a:lnTo>
                <a:lnTo>
                  <a:pt x="1459201" y="5539179"/>
                </a:lnTo>
                <a:lnTo>
                  <a:pt x="1460788" y="5535607"/>
                </a:lnTo>
                <a:lnTo>
                  <a:pt x="1462772" y="5532432"/>
                </a:lnTo>
                <a:lnTo>
                  <a:pt x="1465153" y="5529654"/>
                </a:lnTo>
                <a:lnTo>
                  <a:pt x="1468327" y="5526479"/>
                </a:lnTo>
                <a:lnTo>
                  <a:pt x="1473883" y="5521319"/>
                </a:lnTo>
                <a:lnTo>
                  <a:pt x="1476263" y="5519335"/>
                </a:lnTo>
                <a:lnTo>
                  <a:pt x="1478248" y="5516954"/>
                </a:lnTo>
                <a:lnTo>
                  <a:pt x="1479438" y="5514969"/>
                </a:lnTo>
                <a:lnTo>
                  <a:pt x="1479438" y="5512985"/>
                </a:lnTo>
                <a:lnTo>
                  <a:pt x="1478248" y="5511397"/>
                </a:lnTo>
                <a:lnTo>
                  <a:pt x="1475867" y="5509413"/>
                </a:lnTo>
                <a:lnTo>
                  <a:pt x="1471899" y="5507825"/>
                </a:lnTo>
                <a:lnTo>
                  <a:pt x="1466343" y="5506635"/>
                </a:lnTo>
                <a:lnTo>
                  <a:pt x="1470708" y="5504254"/>
                </a:lnTo>
                <a:lnTo>
                  <a:pt x="1475470" y="5501872"/>
                </a:lnTo>
                <a:lnTo>
                  <a:pt x="1478644" y="5499491"/>
                </a:lnTo>
                <a:lnTo>
                  <a:pt x="1481819" y="5496316"/>
                </a:lnTo>
                <a:lnTo>
                  <a:pt x="1484993" y="5492744"/>
                </a:lnTo>
                <a:lnTo>
                  <a:pt x="1487374" y="5489569"/>
                </a:lnTo>
                <a:lnTo>
                  <a:pt x="1488961" y="5485204"/>
                </a:lnTo>
                <a:lnTo>
                  <a:pt x="1490945" y="5481235"/>
                </a:lnTo>
                <a:lnTo>
                  <a:pt x="1492929" y="5472504"/>
                </a:lnTo>
                <a:lnTo>
                  <a:pt x="1494517" y="5462582"/>
                </a:lnTo>
                <a:lnTo>
                  <a:pt x="1496898" y="5443532"/>
                </a:lnTo>
                <a:lnTo>
                  <a:pt x="1492533" y="5443135"/>
                </a:lnTo>
                <a:lnTo>
                  <a:pt x="1488961" y="5443532"/>
                </a:lnTo>
                <a:lnTo>
                  <a:pt x="1485787" y="5444325"/>
                </a:lnTo>
                <a:lnTo>
                  <a:pt x="1484200" y="5445516"/>
                </a:lnTo>
                <a:lnTo>
                  <a:pt x="1483009" y="5447897"/>
                </a:lnTo>
                <a:lnTo>
                  <a:pt x="1481819" y="5450279"/>
                </a:lnTo>
                <a:lnTo>
                  <a:pt x="1480628" y="5454644"/>
                </a:lnTo>
                <a:lnTo>
                  <a:pt x="1478644" y="5453850"/>
                </a:lnTo>
                <a:lnTo>
                  <a:pt x="1477454" y="5452660"/>
                </a:lnTo>
                <a:lnTo>
                  <a:pt x="1475867" y="5451072"/>
                </a:lnTo>
                <a:lnTo>
                  <a:pt x="1475470" y="5449088"/>
                </a:lnTo>
                <a:lnTo>
                  <a:pt x="1475470" y="5447104"/>
                </a:lnTo>
                <a:lnTo>
                  <a:pt x="1475867" y="5445119"/>
                </a:lnTo>
                <a:lnTo>
                  <a:pt x="1477454" y="5440754"/>
                </a:lnTo>
                <a:lnTo>
                  <a:pt x="1480232" y="5435594"/>
                </a:lnTo>
                <a:lnTo>
                  <a:pt x="1483803" y="5430832"/>
                </a:lnTo>
                <a:lnTo>
                  <a:pt x="1491739" y="5418529"/>
                </a:lnTo>
                <a:lnTo>
                  <a:pt x="1495310" y="5412575"/>
                </a:lnTo>
                <a:lnTo>
                  <a:pt x="1498485" y="5406622"/>
                </a:lnTo>
                <a:lnTo>
                  <a:pt x="1499278" y="5403447"/>
                </a:lnTo>
                <a:lnTo>
                  <a:pt x="1499675" y="5400669"/>
                </a:lnTo>
                <a:lnTo>
                  <a:pt x="1500469" y="5397494"/>
                </a:lnTo>
                <a:lnTo>
                  <a:pt x="1500469" y="5395113"/>
                </a:lnTo>
                <a:lnTo>
                  <a:pt x="1499675" y="5391938"/>
                </a:lnTo>
                <a:lnTo>
                  <a:pt x="1498882" y="5389557"/>
                </a:lnTo>
                <a:lnTo>
                  <a:pt x="1497294" y="5387175"/>
                </a:lnTo>
                <a:lnTo>
                  <a:pt x="1494914" y="5384397"/>
                </a:lnTo>
                <a:lnTo>
                  <a:pt x="1492533" y="5382016"/>
                </a:lnTo>
                <a:lnTo>
                  <a:pt x="1488961" y="5379635"/>
                </a:lnTo>
                <a:lnTo>
                  <a:pt x="1484200" y="5377254"/>
                </a:lnTo>
                <a:lnTo>
                  <a:pt x="1479438" y="5375269"/>
                </a:lnTo>
                <a:lnTo>
                  <a:pt x="1485787" y="5375269"/>
                </a:lnTo>
                <a:lnTo>
                  <a:pt x="1488168" y="5375269"/>
                </a:lnTo>
                <a:lnTo>
                  <a:pt x="1490152" y="5374475"/>
                </a:lnTo>
                <a:lnTo>
                  <a:pt x="1492533" y="5374079"/>
                </a:lnTo>
                <a:lnTo>
                  <a:pt x="1493326" y="5372491"/>
                </a:lnTo>
                <a:lnTo>
                  <a:pt x="1494914" y="5371300"/>
                </a:lnTo>
                <a:lnTo>
                  <a:pt x="1495310" y="5369316"/>
                </a:lnTo>
                <a:lnTo>
                  <a:pt x="1492533" y="5367332"/>
                </a:lnTo>
                <a:lnTo>
                  <a:pt x="1489755" y="5366538"/>
                </a:lnTo>
                <a:lnTo>
                  <a:pt x="1487374" y="5366538"/>
                </a:lnTo>
                <a:lnTo>
                  <a:pt x="1484200" y="5366538"/>
                </a:lnTo>
                <a:lnTo>
                  <a:pt x="1481819" y="5365744"/>
                </a:lnTo>
                <a:lnTo>
                  <a:pt x="1478248" y="5364950"/>
                </a:lnTo>
                <a:lnTo>
                  <a:pt x="1475470" y="5362569"/>
                </a:lnTo>
                <a:lnTo>
                  <a:pt x="1471105" y="5358204"/>
                </a:lnTo>
                <a:lnTo>
                  <a:pt x="1473883" y="5353441"/>
                </a:lnTo>
                <a:lnTo>
                  <a:pt x="1474676" y="5351854"/>
                </a:lnTo>
                <a:lnTo>
                  <a:pt x="1476263" y="5350266"/>
                </a:lnTo>
                <a:lnTo>
                  <a:pt x="1477454" y="5349869"/>
                </a:lnTo>
                <a:lnTo>
                  <a:pt x="1478644" y="5349472"/>
                </a:lnTo>
                <a:lnTo>
                  <a:pt x="1482216" y="5349472"/>
                </a:lnTo>
                <a:lnTo>
                  <a:pt x="1485787" y="5349869"/>
                </a:lnTo>
                <a:lnTo>
                  <a:pt x="1490945" y="5350663"/>
                </a:lnTo>
                <a:lnTo>
                  <a:pt x="1496501" y="5351854"/>
                </a:lnTo>
                <a:lnTo>
                  <a:pt x="1502850" y="5352250"/>
                </a:lnTo>
                <a:lnTo>
                  <a:pt x="1494517" y="5347488"/>
                </a:lnTo>
                <a:lnTo>
                  <a:pt x="1486977" y="5341138"/>
                </a:lnTo>
                <a:lnTo>
                  <a:pt x="1479438" y="5335185"/>
                </a:lnTo>
                <a:lnTo>
                  <a:pt x="1472295" y="5328835"/>
                </a:lnTo>
                <a:lnTo>
                  <a:pt x="1459201" y="5315738"/>
                </a:lnTo>
                <a:lnTo>
                  <a:pt x="1446106" y="5302244"/>
                </a:lnTo>
                <a:lnTo>
                  <a:pt x="1451264" y="5301847"/>
                </a:lnTo>
                <a:lnTo>
                  <a:pt x="1456026" y="5300657"/>
                </a:lnTo>
                <a:lnTo>
                  <a:pt x="1461582" y="5298672"/>
                </a:lnTo>
                <a:lnTo>
                  <a:pt x="1466740" y="5296291"/>
                </a:lnTo>
                <a:lnTo>
                  <a:pt x="1469121" y="5294704"/>
                </a:lnTo>
                <a:lnTo>
                  <a:pt x="1471105" y="5292719"/>
                </a:lnTo>
                <a:lnTo>
                  <a:pt x="1473089" y="5289941"/>
                </a:lnTo>
                <a:lnTo>
                  <a:pt x="1474676" y="5287560"/>
                </a:lnTo>
                <a:lnTo>
                  <a:pt x="1476263" y="5284782"/>
                </a:lnTo>
                <a:lnTo>
                  <a:pt x="1476660" y="5281210"/>
                </a:lnTo>
                <a:lnTo>
                  <a:pt x="1477454" y="5277638"/>
                </a:lnTo>
                <a:lnTo>
                  <a:pt x="1477851" y="5272875"/>
                </a:lnTo>
                <a:lnTo>
                  <a:pt x="1474279" y="5275654"/>
                </a:lnTo>
                <a:lnTo>
                  <a:pt x="1471105" y="5278035"/>
                </a:lnTo>
                <a:lnTo>
                  <a:pt x="1468724" y="5279622"/>
                </a:lnTo>
                <a:lnTo>
                  <a:pt x="1465946" y="5280416"/>
                </a:lnTo>
                <a:lnTo>
                  <a:pt x="1463169" y="5281607"/>
                </a:lnTo>
                <a:lnTo>
                  <a:pt x="1460788" y="5281607"/>
                </a:lnTo>
                <a:lnTo>
                  <a:pt x="1458804" y="5281607"/>
                </a:lnTo>
                <a:lnTo>
                  <a:pt x="1456820" y="5281607"/>
                </a:lnTo>
                <a:lnTo>
                  <a:pt x="1454836" y="5280416"/>
                </a:lnTo>
                <a:lnTo>
                  <a:pt x="1453249" y="5280019"/>
                </a:lnTo>
                <a:lnTo>
                  <a:pt x="1450074" y="5277638"/>
                </a:lnTo>
                <a:lnTo>
                  <a:pt x="1448090" y="5274066"/>
                </a:lnTo>
                <a:lnTo>
                  <a:pt x="1446503" y="5270097"/>
                </a:lnTo>
                <a:lnTo>
                  <a:pt x="1446106" y="5266129"/>
                </a:lnTo>
                <a:lnTo>
                  <a:pt x="1446503" y="5261366"/>
                </a:lnTo>
                <a:lnTo>
                  <a:pt x="1447693" y="5257397"/>
                </a:lnTo>
                <a:lnTo>
                  <a:pt x="1450074" y="5253429"/>
                </a:lnTo>
                <a:lnTo>
                  <a:pt x="1453249" y="5249857"/>
                </a:lnTo>
                <a:lnTo>
                  <a:pt x="1455233" y="5248269"/>
                </a:lnTo>
                <a:lnTo>
                  <a:pt x="1457217" y="5247475"/>
                </a:lnTo>
                <a:lnTo>
                  <a:pt x="1459597" y="5246285"/>
                </a:lnTo>
                <a:lnTo>
                  <a:pt x="1462772" y="5245491"/>
                </a:lnTo>
                <a:lnTo>
                  <a:pt x="1465946" y="5245094"/>
                </a:lnTo>
                <a:lnTo>
                  <a:pt x="1468724" y="5245094"/>
                </a:lnTo>
                <a:lnTo>
                  <a:pt x="1467137" y="5241919"/>
                </a:lnTo>
                <a:lnTo>
                  <a:pt x="1463566" y="5238347"/>
                </a:lnTo>
                <a:lnTo>
                  <a:pt x="1459201" y="5234379"/>
                </a:lnTo>
                <a:lnTo>
                  <a:pt x="1454836" y="5231204"/>
                </a:lnTo>
                <a:lnTo>
                  <a:pt x="1451661" y="5230013"/>
                </a:lnTo>
                <a:lnTo>
                  <a:pt x="1449280" y="5228822"/>
                </a:lnTo>
                <a:lnTo>
                  <a:pt x="1446503" y="5228425"/>
                </a:lnTo>
                <a:lnTo>
                  <a:pt x="1444122" y="5228425"/>
                </a:lnTo>
                <a:lnTo>
                  <a:pt x="1442138" y="5228425"/>
                </a:lnTo>
                <a:lnTo>
                  <a:pt x="1440154" y="5230013"/>
                </a:lnTo>
                <a:lnTo>
                  <a:pt x="1438170" y="5231204"/>
                </a:lnTo>
                <a:lnTo>
                  <a:pt x="1436583" y="5233982"/>
                </a:lnTo>
                <a:lnTo>
                  <a:pt x="1436979" y="5232394"/>
                </a:lnTo>
                <a:lnTo>
                  <a:pt x="1438170" y="5230410"/>
                </a:lnTo>
                <a:lnTo>
                  <a:pt x="1442535" y="5224457"/>
                </a:lnTo>
                <a:lnTo>
                  <a:pt x="1448090" y="5217313"/>
                </a:lnTo>
                <a:lnTo>
                  <a:pt x="1450868" y="5213344"/>
                </a:lnTo>
                <a:lnTo>
                  <a:pt x="1453249" y="5209375"/>
                </a:lnTo>
                <a:lnTo>
                  <a:pt x="1455233" y="5204613"/>
                </a:lnTo>
                <a:lnTo>
                  <a:pt x="1456026" y="5200644"/>
                </a:lnTo>
                <a:lnTo>
                  <a:pt x="1456026" y="5196279"/>
                </a:lnTo>
                <a:lnTo>
                  <a:pt x="1455629" y="5194294"/>
                </a:lnTo>
                <a:lnTo>
                  <a:pt x="1455233" y="5191913"/>
                </a:lnTo>
                <a:lnTo>
                  <a:pt x="1454042" y="5189929"/>
                </a:lnTo>
                <a:lnTo>
                  <a:pt x="1452852" y="5187547"/>
                </a:lnTo>
                <a:lnTo>
                  <a:pt x="1451264" y="5185563"/>
                </a:lnTo>
                <a:lnTo>
                  <a:pt x="1448884" y="5184372"/>
                </a:lnTo>
                <a:lnTo>
                  <a:pt x="1446106" y="5182388"/>
                </a:lnTo>
                <a:lnTo>
                  <a:pt x="1443328" y="5180404"/>
                </a:lnTo>
                <a:lnTo>
                  <a:pt x="1435789" y="5177229"/>
                </a:lnTo>
                <a:lnTo>
                  <a:pt x="1438963" y="5173657"/>
                </a:lnTo>
                <a:lnTo>
                  <a:pt x="1442138" y="5170085"/>
                </a:lnTo>
                <a:lnTo>
                  <a:pt x="1444519" y="5166116"/>
                </a:lnTo>
                <a:lnTo>
                  <a:pt x="1447296" y="5162544"/>
                </a:lnTo>
                <a:lnTo>
                  <a:pt x="1449280" y="5158575"/>
                </a:lnTo>
                <a:lnTo>
                  <a:pt x="1450868" y="5154607"/>
                </a:lnTo>
                <a:lnTo>
                  <a:pt x="1451661" y="5150241"/>
                </a:lnTo>
                <a:lnTo>
                  <a:pt x="1452852" y="5146272"/>
                </a:lnTo>
                <a:lnTo>
                  <a:pt x="1453249" y="5141907"/>
                </a:lnTo>
                <a:lnTo>
                  <a:pt x="1453249" y="5137541"/>
                </a:lnTo>
                <a:lnTo>
                  <a:pt x="1453249" y="5129207"/>
                </a:lnTo>
                <a:lnTo>
                  <a:pt x="1451661" y="5120872"/>
                </a:lnTo>
                <a:lnTo>
                  <a:pt x="1448884" y="5112538"/>
                </a:lnTo>
                <a:lnTo>
                  <a:pt x="1445312" y="5104997"/>
                </a:lnTo>
                <a:lnTo>
                  <a:pt x="1441344" y="5097457"/>
                </a:lnTo>
                <a:lnTo>
                  <a:pt x="1436186" y="5090313"/>
                </a:lnTo>
                <a:lnTo>
                  <a:pt x="1430234" y="5084360"/>
                </a:lnTo>
                <a:lnTo>
                  <a:pt x="1423488" y="5079200"/>
                </a:lnTo>
                <a:lnTo>
                  <a:pt x="1416742" y="5074835"/>
                </a:lnTo>
                <a:lnTo>
                  <a:pt x="1413171" y="5072850"/>
                </a:lnTo>
                <a:lnTo>
                  <a:pt x="1409203" y="5071263"/>
                </a:lnTo>
                <a:lnTo>
                  <a:pt x="1405631" y="5070469"/>
                </a:lnTo>
                <a:lnTo>
                  <a:pt x="1401663" y="5069279"/>
                </a:lnTo>
                <a:lnTo>
                  <a:pt x="1398885" y="5068882"/>
                </a:lnTo>
                <a:lnTo>
                  <a:pt x="1396901" y="5067691"/>
                </a:lnTo>
                <a:lnTo>
                  <a:pt x="1396108" y="5066104"/>
                </a:lnTo>
                <a:lnTo>
                  <a:pt x="1395314" y="5064119"/>
                </a:lnTo>
                <a:lnTo>
                  <a:pt x="1394917" y="5061738"/>
                </a:lnTo>
                <a:lnTo>
                  <a:pt x="1395314" y="5059357"/>
                </a:lnTo>
                <a:lnTo>
                  <a:pt x="1396901" y="5053800"/>
                </a:lnTo>
                <a:lnTo>
                  <a:pt x="1399679" y="5047847"/>
                </a:lnTo>
                <a:lnTo>
                  <a:pt x="1402457" y="5042688"/>
                </a:lnTo>
                <a:lnTo>
                  <a:pt x="1406028" y="5038322"/>
                </a:lnTo>
                <a:lnTo>
                  <a:pt x="1409203" y="5035147"/>
                </a:lnTo>
                <a:lnTo>
                  <a:pt x="1409203" y="5032766"/>
                </a:lnTo>
                <a:lnTo>
                  <a:pt x="1408012" y="5030782"/>
                </a:lnTo>
                <a:lnTo>
                  <a:pt x="1407218" y="5029194"/>
                </a:lnTo>
                <a:lnTo>
                  <a:pt x="1404838" y="5028004"/>
                </a:lnTo>
                <a:lnTo>
                  <a:pt x="1402854" y="5027210"/>
                </a:lnTo>
                <a:lnTo>
                  <a:pt x="1400473" y="5026813"/>
                </a:lnTo>
                <a:lnTo>
                  <a:pt x="1394917" y="5025225"/>
                </a:lnTo>
                <a:lnTo>
                  <a:pt x="1390156" y="5024035"/>
                </a:lnTo>
                <a:lnTo>
                  <a:pt x="1387378" y="5023241"/>
                </a:lnTo>
                <a:lnTo>
                  <a:pt x="1385791" y="5022050"/>
                </a:lnTo>
                <a:lnTo>
                  <a:pt x="1384600" y="5020463"/>
                </a:lnTo>
                <a:lnTo>
                  <a:pt x="1383410" y="5018479"/>
                </a:lnTo>
                <a:lnTo>
                  <a:pt x="1383410" y="5016097"/>
                </a:lnTo>
                <a:lnTo>
                  <a:pt x="1384600" y="5012525"/>
                </a:lnTo>
                <a:lnTo>
                  <a:pt x="1381823" y="5019272"/>
                </a:lnTo>
                <a:lnTo>
                  <a:pt x="1379442" y="5025622"/>
                </a:lnTo>
                <a:lnTo>
                  <a:pt x="1377458" y="5031972"/>
                </a:lnTo>
                <a:lnTo>
                  <a:pt x="1375871" y="5038719"/>
                </a:lnTo>
                <a:lnTo>
                  <a:pt x="1375077" y="5045863"/>
                </a:lnTo>
                <a:lnTo>
                  <a:pt x="1374283" y="5053404"/>
                </a:lnTo>
                <a:lnTo>
                  <a:pt x="1373886" y="5067691"/>
                </a:lnTo>
                <a:lnTo>
                  <a:pt x="1373886" y="5083169"/>
                </a:lnTo>
                <a:lnTo>
                  <a:pt x="1375474" y="5099044"/>
                </a:lnTo>
                <a:lnTo>
                  <a:pt x="1379045" y="5131985"/>
                </a:lnTo>
                <a:lnTo>
                  <a:pt x="1383410" y="5131588"/>
                </a:lnTo>
                <a:lnTo>
                  <a:pt x="1387378" y="5130397"/>
                </a:lnTo>
                <a:lnTo>
                  <a:pt x="1390156" y="5128413"/>
                </a:lnTo>
                <a:lnTo>
                  <a:pt x="1392537" y="5126032"/>
                </a:lnTo>
                <a:lnTo>
                  <a:pt x="1394124" y="5123650"/>
                </a:lnTo>
                <a:lnTo>
                  <a:pt x="1395314" y="5120475"/>
                </a:lnTo>
                <a:lnTo>
                  <a:pt x="1397695" y="5114522"/>
                </a:lnTo>
                <a:lnTo>
                  <a:pt x="1399679" y="5107775"/>
                </a:lnTo>
                <a:lnTo>
                  <a:pt x="1400870" y="5105394"/>
                </a:lnTo>
                <a:lnTo>
                  <a:pt x="1402854" y="5103013"/>
                </a:lnTo>
                <a:lnTo>
                  <a:pt x="1405631" y="5100235"/>
                </a:lnTo>
                <a:lnTo>
                  <a:pt x="1409203" y="5099044"/>
                </a:lnTo>
                <a:lnTo>
                  <a:pt x="1413171" y="5097854"/>
                </a:lnTo>
                <a:lnTo>
                  <a:pt x="1417932" y="5097854"/>
                </a:lnTo>
                <a:lnTo>
                  <a:pt x="1416742" y="5103013"/>
                </a:lnTo>
                <a:lnTo>
                  <a:pt x="1416742" y="5107379"/>
                </a:lnTo>
                <a:lnTo>
                  <a:pt x="1417536" y="5110950"/>
                </a:lnTo>
                <a:lnTo>
                  <a:pt x="1419123" y="5114125"/>
                </a:lnTo>
                <a:lnTo>
                  <a:pt x="1421504" y="5116904"/>
                </a:lnTo>
                <a:lnTo>
                  <a:pt x="1424678" y="5118888"/>
                </a:lnTo>
                <a:lnTo>
                  <a:pt x="1431027" y="5122460"/>
                </a:lnTo>
                <a:lnTo>
                  <a:pt x="1437773" y="5126429"/>
                </a:lnTo>
                <a:lnTo>
                  <a:pt x="1440551" y="5129207"/>
                </a:lnTo>
                <a:lnTo>
                  <a:pt x="1443328" y="5131588"/>
                </a:lnTo>
                <a:lnTo>
                  <a:pt x="1444519" y="5134366"/>
                </a:lnTo>
                <a:lnTo>
                  <a:pt x="1445312" y="5138732"/>
                </a:lnTo>
                <a:lnTo>
                  <a:pt x="1444519" y="5143097"/>
                </a:lnTo>
                <a:lnTo>
                  <a:pt x="1443328" y="5148654"/>
                </a:lnTo>
                <a:lnTo>
                  <a:pt x="1440154" y="5148257"/>
                </a:lnTo>
                <a:lnTo>
                  <a:pt x="1438170" y="5146669"/>
                </a:lnTo>
                <a:lnTo>
                  <a:pt x="1436583" y="5144685"/>
                </a:lnTo>
                <a:lnTo>
                  <a:pt x="1436186" y="5142700"/>
                </a:lnTo>
                <a:lnTo>
                  <a:pt x="1434995" y="5137144"/>
                </a:lnTo>
                <a:lnTo>
                  <a:pt x="1434598" y="5131588"/>
                </a:lnTo>
                <a:lnTo>
                  <a:pt x="1426662" y="5135160"/>
                </a:lnTo>
                <a:lnTo>
                  <a:pt x="1419123" y="5138732"/>
                </a:lnTo>
                <a:lnTo>
                  <a:pt x="1411980" y="5142700"/>
                </a:lnTo>
                <a:lnTo>
                  <a:pt x="1406028" y="5146669"/>
                </a:lnTo>
                <a:lnTo>
                  <a:pt x="1400076" y="5151432"/>
                </a:lnTo>
                <a:lnTo>
                  <a:pt x="1394917" y="5156591"/>
                </a:lnTo>
                <a:lnTo>
                  <a:pt x="1390156" y="5162147"/>
                </a:lnTo>
                <a:lnTo>
                  <a:pt x="1385791" y="5167704"/>
                </a:lnTo>
                <a:lnTo>
                  <a:pt x="1381823" y="5173657"/>
                </a:lnTo>
                <a:lnTo>
                  <a:pt x="1378251" y="5180404"/>
                </a:lnTo>
                <a:lnTo>
                  <a:pt x="1375474" y="5186754"/>
                </a:lnTo>
                <a:lnTo>
                  <a:pt x="1372299" y="5193897"/>
                </a:lnTo>
                <a:lnTo>
                  <a:pt x="1369918" y="5200644"/>
                </a:lnTo>
                <a:lnTo>
                  <a:pt x="1367934" y="5208185"/>
                </a:lnTo>
                <a:lnTo>
                  <a:pt x="1364363" y="5223266"/>
                </a:lnTo>
                <a:lnTo>
                  <a:pt x="1360395" y="5218900"/>
                </a:lnTo>
                <a:lnTo>
                  <a:pt x="1357220" y="5213741"/>
                </a:lnTo>
                <a:lnTo>
                  <a:pt x="1355236" y="5209375"/>
                </a:lnTo>
                <a:lnTo>
                  <a:pt x="1354443" y="5203819"/>
                </a:lnTo>
                <a:lnTo>
                  <a:pt x="1354046" y="5198660"/>
                </a:lnTo>
                <a:lnTo>
                  <a:pt x="1354443" y="5193104"/>
                </a:lnTo>
                <a:lnTo>
                  <a:pt x="1355236" y="5188341"/>
                </a:lnTo>
                <a:lnTo>
                  <a:pt x="1356824" y="5182785"/>
                </a:lnTo>
                <a:lnTo>
                  <a:pt x="1358808" y="5177625"/>
                </a:lnTo>
                <a:lnTo>
                  <a:pt x="1361189" y="5172863"/>
                </a:lnTo>
                <a:lnTo>
                  <a:pt x="1363966" y="5167704"/>
                </a:lnTo>
                <a:lnTo>
                  <a:pt x="1366744" y="5163338"/>
                </a:lnTo>
                <a:lnTo>
                  <a:pt x="1373093" y="5155004"/>
                </a:lnTo>
                <a:lnTo>
                  <a:pt x="1379045" y="5149050"/>
                </a:lnTo>
                <a:lnTo>
                  <a:pt x="1375871" y="5146669"/>
                </a:lnTo>
                <a:lnTo>
                  <a:pt x="1373093" y="5143891"/>
                </a:lnTo>
                <a:lnTo>
                  <a:pt x="1370315" y="5141113"/>
                </a:lnTo>
                <a:lnTo>
                  <a:pt x="1367934" y="5137938"/>
                </a:lnTo>
                <a:lnTo>
                  <a:pt x="1365950" y="5134366"/>
                </a:lnTo>
                <a:lnTo>
                  <a:pt x="1364363" y="5131191"/>
                </a:lnTo>
                <a:lnTo>
                  <a:pt x="1361189" y="5122857"/>
                </a:lnTo>
                <a:lnTo>
                  <a:pt x="1359205" y="5114919"/>
                </a:lnTo>
                <a:lnTo>
                  <a:pt x="1357220" y="5106585"/>
                </a:lnTo>
                <a:lnTo>
                  <a:pt x="1355236" y="5098250"/>
                </a:lnTo>
                <a:lnTo>
                  <a:pt x="1353252" y="5089916"/>
                </a:lnTo>
                <a:lnTo>
                  <a:pt x="1350872" y="5082375"/>
                </a:lnTo>
                <a:lnTo>
                  <a:pt x="1347697" y="5074835"/>
                </a:lnTo>
                <a:lnTo>
                  <a:pt x="1345713" y="5071263"/>
                </a:lnTo>
                <a:lnTo>
                  <a:pt x="1343332" y="5068088"/>
                </a:lnTo>
                <a:lnTo>
                  <a:pt x="1340951" y="5065310"/>
                </a:lnTo>
                <a:lnTo>
                  <a:pt x="1337777" y="5062929"/>
                </a:lnTo>
                <a:lnTo>
                  <a:pt x="1334206" y="5060150"/>
                </a:lnTo>
                <a:lnTo>
                  <a:pt x="1330634" y="5058166"/>
                </a:lnTo>
                <a:lnTo>
                  <a:pt x="1326269" y="5056182"/>
                </a:lnTo>
                <a:lnTo>
                  <a:pt x="1321904" y="5054594"/>
                </a:lnTo>
                <a:lnTo>
                  <a:pt x="1316349" y="5053800"/>
                </a:lnTo>
                <a:lnTo>
                  <a:pt x="1310794" y="5053404"/>
                </a:lnTo>
                <a:lnTo>
                  <a:pt x="1304048" y="5053404"/>
                </a:lnTo>
                <a:lnTo>
                  <a:pt x="1297302" y="5053404"/>
                </a:lnTo>
                <a:lnTo>
                  <a:pt x="1299683" y="5050229"/>
                </a:lnTo>
                <a:lnTo>
                  <a:pt x="1302064" y="5047054"/>
                </a:lnTo>
                <a:lnTo>
                  <a:pt x="1303651" y="5044275"/>
                </a:lnTo>
                <a:lnTo>
                  <a:pt x="1305238" y="5041100"/>
                </a:lnTo>
                <a:lnTo>
                  <a:pt x="1306032" y="5038719"/>
                </a:lnTo>
                <a:lnTo>
                  <a:pt x="1306826" y="5035544"/>
                </a:lnTo>
                <a:lnTo>
                  <a:pt x="1307222" y="5033163"/>
                </a:lnTo>
                <a:lnTo>
                  <a:pt x="1306826" y="5030782"/>
                </a:lnTo>
                <a:lnTo>
                  <a:pt x="1306826" y="5027607"/>
                </a:lnTo>
                <a:lnTo>
                  <a:pt x="1305635" y="5025225"/>
                </a:lnTo>
                <a:lnTo>
                  <a:pt x="1303651" y="5020463"/>
                </a:lnTo>
                <a:lnTo>
                  <a:pt x="1300080" y="5015700"/>
                </a:lnTo>
                <a:lnTo>
                  <a:pt x="1296112" y="5010938"/>
                </a:lnTo>
                <a:lnTo>
                  <a:pt x="1291747" y="5006572"/>
                </a:lnTo>
                <a:lnTo>
                  <a:pt x="1286588" y="5002207"/>
                </a:lnTo>
                <a:lnTo>
                  <a:pt x="1275478" y="4993079"/>
                </a:lnTo>
                <a:lnTo>
                  <a:pt x="1264367" y="4983950"/>
                </a:lnTo>
                <a:lnTo>
                  <a:pt x="1260002" y="4978791"/>
                </a:lnTo>
                <a:lnTo>
                  <a:pt x="1255637" y="4974029"/>
                </a:lnTo>
                <a:lnTo>
                  <a:pt x="1261589" y="4970457"/>
                </a:lnTo>
                <a:lnTo>
                  <a:pt x="1266351" y="4968472"/>
                </a:lnTo>
                <a:lnTo>
                  <a:pt x="1269129" y="4968075"/>
                </a:lnTo>
                <a:lnTo>
                  <a:pt x="1271113" y="4967282"/>
                </a:lnTo>
                <a:lnTo>
                  <a:pt x="1273097" y="4968075"/>
                </a:lnTo>
                <a:lnTo>
                  <a:pt x="1274684" y="4968472"/>
                </a:lnTo>
                <a:lnTo>
                  <a:pt x="1278255" y="4970060"/>
                </a:lnTo>
                <a:lnTo>
                  <a:pt x="1280636" y="4972838"/>
                </a:lnTo>
                <a:lnTo>
                  <a:pt x="1283017" y="4976013"/>
                </a:lnTo>
                <a:lnTo>
                  <a:pt x="1285001" y="4979982"/>
                </a:lnTo>
                <a:lnTo>
                  <a:pt x="1288969" y="4988316"/>
                </a:lnTo>
                <a:lnTo>
                  <a:pt x="1292541" y="4997047"/>
                </a:lnTo>
                <a:lnTo>
                  <a:pt x="1295318" y="5001016"/>
                </a:lnTo>
                <a:lnTo>
                  <a:pt x="1297699" y="5004191"/>
                </a:lnTo>
                <a:lnTo>
                  <a:pt x="1300477" y="5006572"/>
                </a:lnTo>
                <a:lnTo>
                  <a:pt x="1302064" y="5006969"/>
                </a:lnTo>
                <a:lnTo>
                  <a:pt x="1304048" y="5007366"/>
                </a:lnTo>
                <a:lnTo>
                  <a:pt x="1310000" y="5006175"/>
                </a:lnTo>
                <a:lnTo>
                  <a:pt x="1312381" y="5004985"/>
                </a:lnTo>
                <a:lnTo>
                  <a:pt x="1314365" y="5004191"/>
                </a:lnTo>
                <a:lnTo>
                  <a:pt x="1315159" y="5003000"/>
                </a:lnTo>
                <a:lnTo>
                  <a:pt x="1315555" y="5002207"/>
                </a:lnTo>
                <a:lnTo>
                  <a:pt x="1316349" y="5000619"/>
                </a:lnTo>
                <a:lnTo>
                  <a:pt x="1316349" y="4999032"/>
                </a:lnTo>
                <a:lnTo>
                  <a:pt x="1315159" y="4995857"/>
                </a:lnTo>
                <a:lnTo>
                  <a:pt x="1313175" y="4993079"/>
                </a:lnTo>
                <a:lnTo>
                  <a:pt x="1307222" y="4985935"/>
                </a:lnTo>
                <a:lnTo>
                  <a:pt x="1301270" y="4978791"/>
                </a:lnTo>
                <a:lnTo>
                  <a:pt x="1298096" y="4974822"/>
                </a:lnTo>
                <a:lnTo>
                  <a:pt x="1296509" y="4970854"/>
                </a:lnTo>
                <a:lnTo>
                  <a:pt x="1296112" y="4969266"/>
                </a:lnTo>
                <a:lnTo>
                  <a:pt x="1295715" y="4967282"/>
                </a:lnTo>
                <a:lnTo>
                  <a:pt x="1296112" y="4965297"/>
                </a:lnTo>
                <a:lnTo>
                  <a:pt x="1296509" y="4963710"/>
                </a:lnTo>
                <a:lnTo>
                  <a:pt x="1297699" y="4961725"/>
                </a:lnTo>
                <a:lnTo>
                  <a:pt x="1299286" y="4959741"/>
                </a:lnTo>
                <a:lnTo>
                  <a:pt x="1300477" y="4958550"/>
                </a:lnTo>
                <a:lnTo>
                  <a:pt x="1303254" y="4956963"/>
                </a:lnTo>
                <a:lnTo>
                  <a:pt x="1300477" y="4953788"/>
                </a:lnTo>
                <a:lnTo>
                  <a:pt x="1298096" y="4951804"/>
                </a:lnTo>
                <a:lnTo>
                  <a:pt x="1296112" y="4951407"/>
                </a:lnTo>
                <a:lnTo>
                  <a:pt x="1293731" y="4951407"/>
                </a:lnTo>
                <a:lnTo>
                  <a:pt x="1290953" y="4951804"/>
                </a:lnTo>
                <a:lnTo>
                  <a:pt x="1288572" y="4952994"/>
                </a:lnTo>
                <a:lnTo>
                  <a:pt x="1283414" y="4956169"/>
                </a:lnTo>
                <a:lnTo>
                  <a:pt x="1279049" y="4959741"/>
                </a:lnTo>
                <a:lnTo>
                  <a:pt x="1276668" y="4960932"/>
                </a:lnTo>
                <a:lnTo>
                  <a:pt x="1273890" y="4961725"/>
                </a:lnTo>
                <a:lnTo>
                  <a:pt x="1271113" y="4961725"/>
                </a:lnTo>
                <a:lnTo>
                  <a:pt x="1268732" y="4961329"/>
                </a:lnTo>
                <a:lnTo>
                  <a:pt x="1265954" y="4959741"/>
                </a:lnTo>
                <a:lnTo>
                  <a:pt x="1263177" y="4956963"/>
                </a:lnTo>
                <a:lnTo>
                  <a:pt x="1263970" y="4947438"/>
                </a:lnTo>
                <a:lnTo>
                  <a:pt x="1265557" y="4936722"/>
                </a:lnTo>
                <a:lnTo>
                  <a:pt x="1269922" y="4915688"/>
                </a:lnTo>
                <a:lnTo>
                  <a:pt x="1275081" y="4893066"/>
                </a:lnTo>
                <a:lnTo>
                  <a:pt x="1277065" y="4881954"/>
                </a:lnTo>
                <a:lnTo>
                  <a:pt x="1279446" y="4870444"/>
                </a:lnTo>
                <a:lnTo>
                  <a:pt x="1281033" y="4859332"/>
                </a:lnTo>
                <a:lnTo>
                  <a:pt x="1282223" y="4848616"/>
                </a:lnTo>
                <a:lnTo>
                  <a:pt x="1282620" y="4837504"/>
                </a:lnTo>
                <a:lnTo>
                  <a:pt x="1282223" y="4826391"/>
                </a:lnTo>
                <a:lnTo>
                  <a:pt x="1280239" y="4815675"/>
                </a:lnTo>
                <a:lnTo>
                  <a:pt x="1279049" y="4810913"/>
                </a:lnTo>
                <a:lnTo>
                  <a:pt x="1277462" y="4805754"/>
                </a:lnTo>
                <a:lnTo>
                  <a:pt x="1275478" y="4800594"/>
                </a:lnTo>
                <a:lnTo>
                  <a:pt x="1273494" y="4795832"/>
                </a:lnTo>
                <a:lnTo>
                  <a:pt x="1271113" y="4791069"/>
                </a:lnTo>
                <a:lnTo>
                  <a:pt x="1267938" y="4786704"/>
                </a:lnTo>
                <a:lnTo>
                  <a:pt x="1265954" y="4786704"/>
                </a:lnTo>
                <a:lnTo>
                  <a:pt x="1264367" y="4787894"/>
                </a:lnTo>
                <a:lnTo>
                  <a:pt x="1263177" y="4788688"/>
                </a:lnTo>
                <a:lnTo>
                  <a:pt x="1262383" y="4789879"/>
                </a:lnTo>
                <a:lnTo>
                  <a:pt x="1261193" y="4792260"/>
                </a:lnTo>
                <a:lnTo>
                  <a:pt x="1260399" y="4795435"/>
                </a:lnTo>
                <a:lnTo>
                  <a:pt x="1260399" y="4802182"/>
                </a:lnTo>
                <a:lnTo>
                  <a:pt x="1260399" y="4805754"/>
                </a:lnTo>
                <a:lnTo>
                  <a:pt x="1260399" y="4809325"/>
                </a:lnTo>
                <a:lnTo>
                  <a:pt x="1252463" y="4800197"/>
                </a:lnTo>
                <a:lnTo>
                  <a:pt x="1249288" y="4797816"/>
                </a:lnTo>
                <a:lnTo>
                  <a:pt x="1246907" y="4796229"/>
                </a:lnTo>
                <a:lnTo>
                  <a:pt x="1244527" y="4795435"/>
                </a:lnTo>
                <a:lnTo>
                  <a:pt x="1240558" y="4794244"/>
                </a:lnTo>
                <a:lnTo>
                  <a:pt x="1227861" y="4792657"/>
                </a:lnTo>
                <a:lnTo>
                  <a:pt x="1229448" y="4791863"/>
                </a:lnTo>
                <a:lnTo>
                  <a:pt x="1231035" y="4790672"/>
                </a:lnTo>
                <a:lnTo>
                  <a:pt x="1231829" y="4789085"/>
                </a:lnTo>
                <a:lnTo>
                  <a:pt x="1233019" y="4787894"/>
                </a:lnTo>
                <a:lnTo>
                  <a:pt x="1234606" y="4783529"/>
                </a:lnTo>
                <a:lnTo>
                  <a:pt x="1234606" y="4779560"/>
                </a:lnTo>
                <a:lnTo>
                  <a:pt x="1233813" y="4777179"/>
                </a:lnTo>
                <a:lnTo>
                  <a:pt x="1233416" y="4775988"/>
                </a:lnTo>
                <a:lnTo>
                  <a:pt x="1233019" y="4775591"/>
                </a:lnTo>
                <a:lnTo>
                  <a:pt x="1231829" y="4775988"/>
                </a:lnTo>
                <a:lnTo>
                  <a:pt x="1230241" y="4776782"/>
                </a:lnTo>
                <a:lnTo>
                  <a:pt x="1229448" y="4778766"/>
                </a:lnTo>
                <a:lnTo>
                  <a:pt x="1227861" y="4781147"/>
                </a:lnTo>
                <a:lnTo>
                  <a:pt x="1226273" y="4779560"/>
                </a:lnTo>
                <a:lnTo>
                  <a:pt x="1225877" y="4778766"/>
                </a:lnTo>
                <a:lnTo>
                  <a:pt x="1225480" y="4777179"/>
                </a:lnTo>
                <a:lnTo>
                  <a:pt x="1225083" y="4775591"/>
                </a:lnTo>
                <a:lnTo>
                  <a:pt x="1225480" y="4772019"/>
                </a:lnTo>
                <a:lnTo>
                  <a:pt x="1227067" y="4768844"/>
                </a:lnTo>
                <a:lnTo>
                  <a:pt x="1229051" y="4764479"/>
                </a:lnTo>
                <a:lnTo>
                  <a:pt x="1231432" y="4760510"/>
                </a:lnTo>
                <a:lnTo>
                  <a:pt x="1237384" y="4752175"/>
                </a:lnTo>
                <a:lnTo>
                  <a:pt x="1242939" y="4743444"/>
                </a:lnTo>
                <a:lnTo>
                  <a:pt x="1245320" y="4739079"/>
                </a:lnTo>
                <a:lnTo>
                  <a:pt x="1246907" y="4734713"/>
                </a:lnTo>
                <a:lnTo>
                  <a:pt x="1247304" y="4730347"/>
                </a:lnTo>
                <a:lnTo>
                  <a:pt x="1246907" y="4726379"/>
                </a:lnTo>
                <a:lnTo>
                  <a:pt x="1246511" y="4724394"/>
                </a:lnTo>
                <a:lnTo>
                  <a:pt x="1245320" y="4722410"/>
                </a:lnTo>
                <a:lnTo>
                  <a:pt x="1244527" y="4720425"/>
                </a:lnTo>
                <a:lnTo>
                  <a:pt x="1242543" y="4718441"/>
                </a:lnTo>
                <a:lnTo>
                  <a:pt x="1247304" y="4720425"/>
                </a:lnTo>
                <a:lnTo>
                  <a:pt x="1252860" y="4722410"/>
                </a:lnTo>
                <a:lnTo>
                  <a:pt x="1259209" y="4723600"/>
                </a:lnTo>
                <a:lnTo>
                  <a:pt x="1266351" y="4723997"/>
                </a:lnTo>
                <a:lnTo>
                  <a:pt x="1265954" y="4701375"/>
                </a:lnTo>
                <a:lnTo>
                  <a:pt x="1261193" y="4703360"/>
                </a:lnTo>
                <a:lnTo>
                  <a:pt x="1256431" y="4705344"/>
                </a:lnTo>
                <a:lnTo>
                  <a:pt x="1254447" y="4706932"/>
                </a:lnTo>
                <a:lnTo>
                  <a:pt x="1252463" y="4708519"/>
                </a:lnTo>
                <a:lnTo>
                  <a:pt x="1251669" y="4710504"/>
                </a:lnTo>
                <a:lnTo>
                  <a:pt x="1250479" y="4712885"/>
                </a:lnTo>
                <a:lnTo>
                  <a:pt x="1252860" y="4695819"/>
                </a:lnTo>
                <a:lnTo>
                  <a:pt x="1254844" y="4678754"/>
                </a:lnTo>
                <a:lnTo>
                  <a:pt x="1256034" y="4660894"/>
                </a:lnTo>
                <a:lnTo>
                  <a:pt x="1256431" y="4642638"/>
                </a:lnTo>
                <a:lnTo>
                  <a:pt x="1256431" y="4606125"/>
                </a:lnTo>
                <a:lnTo>
                  <a:pt x="1256431" y="4568819"/>
                </a:lnTo>
                <a:lnTo>
                  <a:pt x="1256828" y="4550166"/>
                </a:lnTo>
                <a:lnTo>
                  <a:pt x="1257621" y="4531910"/>
                </a:lnTo>
                <a:lnTo>
                  <a:pt x="1258415" y="4513654"/>
                </a:lnTo>
                <a:lnTo>
                  <a:pt x="1260399" y="4496191"/>
                </a:lnTo>
                <a:lnTo>
                  <a:pt x="1263177" y="4478729"/>
                </a:lnTo>
                <a:lnTo>
                  <a:pt x="1266351" y="4460869"/>
                </a:lnTo>
                <a:lnTo>
                  <a:pt x="1269129" y="4452932"/>
                </a:lnTo>
                <a:lnTo>
                  <a:pt x="1271113" y="4444597"/>
                </a:lnTo>
                <a:lnTo>
                  <a:pt x="1273890" y="4436263"/>
                </a:lnTo>
                <a:lnTo>
                  <a:pt x="1277065" y="4428325"/>
                </a:lnTo>
                <a:lnTo>
                  <a:pt x="1277065" y="4426341"/>
                </a:lnTo>
                <a:lnTo>
                  <a:pt x="1276271" y="4424754"/>
                </a:lnTo>
                <a:lnTo>
                  <a:pt x="1275081" y="4423960"/>
                </a:lnTo>
                <a:lnTo>
                  <a:pt x="1273494" y="4423166"/>
                </a:lnTo>
                <a:lnTo>
                  <a:pt x="1271906" y="4423166"/>
                </a:lnTo>
                <a:lnTo>
                  <a:pt x="1270716" y="4423960"/>
                </a:lnTo>
                <a:lnTo>
                  <a:pt x="1267145" y="4425944"/>
                </a:lnTo>
                <a:lnTo>
                  <a:pt x="1263573" y="4428722"/>
                </a:lnTo>
                <a:lnTo>
                  <a:pt x="1262383" y="4430310"/>
                </a:lnTo>
                <a:lnTo>
                  <a:pt x="1261193" y="4432294"/>
                </a:lnTo>
                <a:lnTo>
                  <a:pt x="1260399" y="4434279"/>
                </a:lnTo>
                <a:lnTo>
                  <a:pt x="1260399" y="4436263"/>
                </a:lnTo>
                <a:lnTo>
                  <a:pt x="1260399" y="4438247"/>
                </a:lnTo>
                <a:lnTo>
                  <a:pt x="1261589" y="4439835"/>
                </a:lnTo>
                <a:lnTo>
                  <a:pt x="1258018" y="4438247"/>
                </a:lnTo>
                <a:lnTo>
                  <a:pt x="1256034" y="4436263"/>
                </a:lnTo>
                <a:lnTo>
                  <a:pt x="1254050" y="4434279"/>
                </a:lnTo>
                <a:lnTo>
                  <a:pt x="1252463" y="4431500"/>
                </a:lnTo>
                <a:lnTo>
                  <a:pt x="1252066" y="4428325"/>
                </a:lnTo>
                <a:lnTo>
                  <a:pt x="1252066" y="4425547"/>
                </a:lnTo>
                <a:lnTo>
                  <a:pt x="1252066" y="4421975"/>
                </a:lnTo>
                <a:lnTo>
                  <a:pt x="1252860" y="4418800"/>
                </a:lnTo>
                <a:lnTo>
                  <a:pt x="1254050" y="4415229"/>
                </a:lnTo>
                <a:lnTo>
                  <a:pt x="1255637" y="4412450"/>
                </a:lnTo>
                <a:lnTo>
                  <a:pt x="1256828" y="4409275"/>
                </a:lnTo>
                <a:lnTo>
                  <a:pt x="1259209" y="4406894"/>
                </a:lnTo>
                <a:lnTo>
                  <a:pt x="1261589" y="4404116"/>
                </a:lnTo>
                <a:lnTo>
                  <a:pt x="1263573" y="4402132"/>
                </a:lnTo>
                <a:lnTo>
                  <a:pt x="1265954" y="4400941"/>
                </a:lnTo>
                <a:lnTo>
                  <a:pt x="1268732" y="4400147"/>
                </a:lnTo>
                <a:lnTo>
                  <a:pt x="1262383" y="4392210"/>
                </a:lnTo>
                <a:lnTo>
                  <a:pt x="1258018" y="4384272"/>
                </a:lnTo>
                <a:lnTo>
                  <a:pt x="1254844" y="4377129"/>
                </a:lnTo>
                <a:lnTo>
                  <a:pt x="1252860" y="4369985"/>
                </a:lnTo>
                <a:lnTo>
                  <a:pt x="1252066" y="4363238"/>
                </a:lnTo>
                <a:lnTo>
                  <a:pt x="1251669" y="4356491"/>
                </a:lnTo>
                <a:lnTo>
                  <a:pt x="1251669" y="4350141"/>
                </a:lnTo>
                <a:lnTo>
                  <a:pt x="1252066" y="4343394"/>
                </a:lnTo>
                <a:lnTo>
                  <a:pt x="1252860" y="4329900"/>
                </a:lnTo>
                <a:lnTo>
                  <a:pt x="1252860" y="4323154"/>
                </a:lnTo>
                <a:lnTo>
                  <a:pt x="1252860" y="4315613"/>
                </a:lnTo>
                <a:lnTo>
                  <a:pt x="1252066" y="4308072"/>
                </a:lnTo>
                <a:lnTo>
                  <a:pt x="1250082" y="4299341"/>
                </a:lnTo>
                <a:lnTo>
                  <a:pt x="1246907" y="4291007"/>
                </a:lnTo>
                <a:lnTo>
                  <a:pt x="1242543" y="4281482"/>
                </a:lnTo>
                <a:lnTo>
                  <a:pt x="1247304" y="4280291"/>
                </a:lnTo>
                <a:lnTo>
                  <a:pt x="1251669" y="4279497"/>
                </a:lnTo>
                <a:lnTo>
                  <a:pt x="1255637" y="4278307"/>
                </a:lnTo>
                <a:lnTo>
                  <a:pt x="1258415" y="4276322"/>
                </a:lnTo>
                <a:lnTo>
                  <a:pt x="1261193" y="4274735"/>
                </a:lnTo>
                <a:lnTo>
                  <a:pt x="1263573" y="4272354"/>
                </a:lnTo>
                <a:lnTo>
                  <a:pt x="1265557" y="4270369"/>
                </a:lnTo>
                <a:lnTo>
                  <a:pt x="1267145" y="4267591"/>
                </a:lnTo>
                <a:lnTo>
                  <a:pt x="1267938" y="4264813"/>
                </a:lnTo>
                <a:lnTo>
                  <a:pt x="1268732" y="4262432"/>
                </a:lnTo>
                <a:lnTo>
                  <a:pt x="1269526" y="4256082"/>
                </a:lnTo>
                <a:lnTo>
                  <a:pt x="1269526" y="4249732"/>
                </a:lnTo>
                <a:lnTo>
                  <a:pt x="1269129" y="4243779"/>
                </a:lnTo>
                <a:lnTo>
                  <a:pt x="1267542" y="4231079"/>
                </a:lnTo>
                <a:lnTo>
                  <a:pt x="1267542" y="4225522"/>
                </a:lnTo>
                <a:lnTo>
                  <a:pt x="1267542" y="4221157"/>
                </a:lnTo>
                <a:lnTo>
                  <a:pt x="1267938" y="4219172"/>
                </a:lnTo>
                <a:lnTo>
                  <a:pt x="1269129" y="4217188"/>
                </a:lnTo>
                <a:lnTo>
                  <a:pt x="1269922" y="4215600"/>
                </a:lnTo>
                <a:lnTo>
                  <a:pt x="1271510" y="4214410"/>
                </a:lnTo>
                <a:lnTo>
                  <a:pt x="1273494" y="4213616"/>
                </a:lnTo>
                <a:lnTo>
                  <a:pt x="1275478" y="4213219"/>
                </a:lnTo>
                <a:lnTo>
                  <a:pt x="1278255" y="4212425"/>
                </a:lnTo>
                <a:lnTo>
                  <a:pt x="1281430" y="4212425"/>
                </a:lnTo>
                <a:lnTo>
                  <a:pt x="1282223" y="4208457"/>
                </a:lnTo>
                <a:lnTo>
                  <a:pt x="1282223" y="4204885"/>
                </a:lnTo>
                <a:lnTo>
                  <a:pt x="1281430" y="4204091"/>
                </a:lnTo>
                <a:lnTo>
                  <a:pt x="1280636" y="4202900"/>
                </a:lnTo>
                <a:lnTo>
                  <a:pt x="1279049" y="4201710"/>
                </a:lnTo>
                <a:lnTo>
                  <a:pt x="1276668" y="4200916"/>
                </a:lnTo>
                <a:lnTo>
                  <a:pt x="1273494" y="4200916"/>
                </a:lnTo>
                <a:lnTo>
                  <a:pt x="1266351" y="4202504"/>
                </a:lnTo>
                <a:lnTo>
                  <a:pt x="1259605" y="4204091"/>
                </a:lnTo>
                <a:lnTo>
                  <a:pt x="1253653" y="4205679"/>
                </a:lnTo>
                <a:lnTo>
                  <a:pt x="1251669" y="4205679"/>
                </a:lnTo>
                <a:lnTo>
                  <a:pt x="1250082" y="4204885"/>
                </a:lnTo>
                <a:lnTo>
                  <a:pt x="1249288" y="4204488"/>
                </a:lnTo>
                <a:lnTo>
                  <a:pt x="1248891" y="4204091"/>
                </a:lnTo>
                <a:lnTo>
                  <a:pt x="1248891" y="4201710"/>
                </a:lnTo>
                <a:lnTo>
                  <a:pt x="1245320" y="4154879"/>
                </a:lnTo>
                <a:lnTo>
                  <a:pt x="1242543" y="4126700"/>
                </a:lnTo>
                <a:lnTo>
                  <a:pt x="1240955" y="4114794"/>
                </a:lnTo>
                <a:lnTo>
                  <a:pt x="1239368" y="4105269"/>
                </a:lnTo>
                <a:lnTo>
                  <a:pt x="1207226" y="4105666"/>
                </a:lnTo>
                <a:lnTo>
                  <a:pt x="1207226" y="4101697"/>
                </a:lnTo>
                <a:lnTo>
                  <a:pt x="1207226" y="4099316"/>
                </a:lnTo>
                <a:lnTo>
                  <a:pt x="1208020" y="4096935"/>
                </a:lnTo>
                <a:lnTo>
                  <a:pt x="1208814" y="4096141"/>
                </a:lnTo>
                <a:lnTo>
                  <a:pt x="1210004" y="4095744"/>
                </a:lnTo>
                <a:lnTo>
                  <a:pt x="1211195" y="4095744"/>
                </a:lnTo>
                <a:lnTo>
                  <a:pt x="1214369" y="4096141"/>
                </a:lnTo>
                <a:lnTo>
                  <a:pt x="1218337" y="4097729"/>
                </a:lnTo>
                <a:lnTo>
                  <a:pt x="1220321" y="4098125"/>
                </a:lnTo>
                <a:lnTo>
                  <a:pt x="1222305" y="4098125"/>
                </a:lnTo>
                <a:lnTo>
                  <a:pt x="1225083" y="4098125"/>
                </a:lnTo>
                <a:lnTo>
                  <a:pt x="1227067" y="4096935"/>
                </a:lnTo>
                <a:lnTo>
                  <a:pt x="1229051" y="4096141"/>
                </a:lnTo>
                <a:lnTo>
                  <a:pt x="1231432" y="4094157"/>
                </a:lnTo>
                <a:lnTo>
                  <a:pt x="1229051" y="4092569"/>
                </a:lnTo>
                <a:lnTo>
                  <a:pt x="1227067" y="4090982"/>
                </a:lnTo>
                <a:lnTo>
                  <a:pt x="1225083" y="4089394"/>
                </a:lnTo>
                <a:lnTo>
                  <a:pt x="1223892" y="4088204"/>
                </a:lnTo>
                <a:lnTo>
                  <a:pt x="1222702" y="4086616"/>
                </a:lnTo>
                <a:lnTo>
                  <a:pt x="1222305" y="4084632"/>
                </a:lnTo>
                <a:lnTo>
                  <a:pt x="1221908" y="4081060"/>
                </a:lnTo>
                <a:lnTo>
                  <a:pt x="1222305" y="4077091"/>
                </a:lnTo>
                <a:lnTo>
                  <a:pt x="1223496" y="4073122"/>
                </a:lnTo>
                <a:lnTo>
                  <a:pt x="1226273" y="4065185"/>
                </a:lnTo>
                <a:lnTo>
                  <a:pt x="1227464" y="4060819"/>
                </a:lnTo>
                <a:lnTo>
                  <a:pt x="1227861" y="4056850"/>
                </a:lnTo>
                <a:lnTo>
                  <a:pt x="1227861" y="4052882"/>
                </a:lnTo>
                <a:lnTo>
                  <a:pt x="1227464" y="4051294"/>
                </a:lnTo>
                <a:lnTo>
                  <a:pt x="1227067" y="4049310"/>
                </a:lnTo>
                <a:lnTo>
                  <a:pt x="1225877" y="4048119"/>
                </a:lnTo>
                <a:lnTo>
                  <a:pt x="1224289" y="4045738"/>
                </a:lnTo>
                <a:lnTo>
                  <a:pt x="1222305" y="4044547"/>
                </a:lnTo>
                <a:lnTo>
                  <a:pt x="1220321" y="4042960"/>
                </a:lnTo>
                <a:lnTo>
                  <a:pt x="1217940" y="4041372"/>
                </a:lnTo>
                <a:lnTo>
                  <a:pt x="1214369" y="4039785"/>
                </a:lnTo>
                <a:lnTo>
                  <a:pt x="1206433" y="4037404"/>
                </a:lnTo>
                <a:lnTo>
                  <a:pt x="1208417" y="4033435"/>
                </a:lnTo>
                <a:lnTo>
                  <a:pt x="1210401" y="4030260"/>
                </a:lnTo>
                <a:lnTo>
                  <a:pt x="1212782" y="4028275"/>
                </a:lnTo>
                <a:lnTo>
                  <a:pt x="1215163" y="4027482"/>
                </a:lnTo>
                <a:lnTo>
                  <a:pt x="1218734" y="4027482"/>
                </a:lnTo>
                <a:lnTo>
                  <a:pt x="1222305" y="4027879"/>
                </a:lnTo>
                <a:lnTo>
                  <a:pt x="1225877" y="4029466"/>
                </a:lnTo>
                <a:lnTo>
                  <a:pt x="1230241" y="4031450"/>
                </a:lnTo>
                <a:lnTo>
                  <a:pt x="1227464" y="4026688"/>
                </a:lnTo>
                <a:lnTo>
                  <a:pt x="1223496" y="4021925"/>
                </a:lnTo>
                <a:lnTo>
                  <a:pt x="1218734" y="4015972"/>
                </a:lnTo>
                <a:lnTo>
                  <a:pt x="1213179" y="4010416"/>
                </a:lnTo>
                <a:lnTo>
                  <a:pt x="1210798" y="4008432"/>
                </a:lnTo>
                <a:lnTo>
                  <a:pt x="1208020" y="4006447"/>
                </a:lnTo>
                <a:lnTo>
                  <a:pt x="1204846" y="4004860"/>
                </a:lnTo>
                <a:lnTo>
                  <a:pt x="1201671" y="4004463"/>
                </a:lnTo>
                <a:lnTo>
                  <a:pt x="1198893" y="4004463"/>
                </a:lnTo>
                <a:lnTo>
                  <a:pt x="1195719" y="4004860"/>
                </a:lnTo>
                <a:lnTo>
                  <a:pt x="1192941" y="4006447"/>
                </a:lnTo>
                <a:lnTo>
                  <a:pt x="1189767" y="4008829"/>
                </a:lnTo>
                <a:lnTo>
                  <a:pt x="1186592" y="4009225"/>
                </a:lnTo>
                <a:lnTo>
                  <a:pt x="1184211" y="4008829"/>
                </a:lnTo>
                <a:lnTo>
                  <a:pt x="1182624" y="4007241"/>
                </a:lnTo>
                <a:lnTo>
                  <a:pt x="1181831" y="4006447"/>
                </a:lnTo>
                <a:lnTo>
                  <a:pt x="1181434" y="4004463"/>
                </a:lnTo>
                <a:lnTo>
                  <a:pt x="1181434" y="4002082"/>
                </a:lnTo>
                <a:lnTo>
                  <a:pt x="1181434" y="3998113"/>
                </a:lnTo>
                <a:lnTo>
                  <a:pt x="1180640" y="3995732"/>
                </a:lnTo>
                <a:lnTo>
                  <a:pt x="1180243" y="3994144"/>
                </a:lnTo>
                <a:lnTo>
                  <a:pt x="1179847" y="3992557"/>
                </a:lnTo>
                <a:lnTo>
                  <a:pt x="1178259" y="3991366"/>
                </a:lnTo>
                <a:lnTo>
                  <a:pt x="1176672" y="3990572"/>
                </a:lnTo>
                <a:lnTo>
                  <a:pt x="1173894" y="3990175"/>
                </a:lnTo>
                <a:lnTo>
                  <a:pt x="1170323" y="3990572"/>
                </a:lnTo>
                <a:lnTo>
                  <a:pt x="1165165" y="3992160"/>
                </a:lnTo>
                <a:lnTo>
                  <a:pt x="1166752" y="3990175"/>
                </a:lnTo>
                <a:lnTo>
                  <a:pt x="1167545" y="3989382"/>
                </a:lnTo>
                <a:lnTo>
                  <a:pt x="1168736" y="3988191"/>
                </a:lnTo>
                <a:lnTo>
                  <a:pt x="1170323" y="3987794"/>
                </a:lnTo>
                <a:lnTo>
                  <a:pt x="1173101" y="3987397"/>
                </a:lnTo>
                <a:lnTo>
                  <a:pt x="1176275" y="3987794"/>
                </a:lnTo>
                <a:lnTo>
                  <a:pt x="1182227" y="3990175"/>
                </a:lnTo>
                <a:lnTo>
                  <a:pt x="1185799" y="3991366"/>
                </a:lnTo>
                <a:lnTo>
                  <a:pt x="1189370" y="3991763"/>
                </a:lnTo>
                <a:lnTo>
                  <a:pt x="1186196" y="3984222"/>
                </a:lnTo>
                <a:lnTo>
                  <a:pt x="1183815" y="3975491"/>
                </a:lnTo>
                <a:lnTo>
                  <a:pt x="1182227" y="3967554"/>
                </a:lnTo>
                <a:lnTo>
                  <a:pt x="1181434" y="3959219"/>
                </a:lnTo>
                <a:lnTo>
                  <a:pt x="1180640" y="3950091"/>
                </a:lnTo>
                <a:lnTo>
                  <a:pt x="1180243" y="3941360"/>
                </a:lnTo>
                <a:lnTo>
                  <a:pt x="1180243" y="3923897"/>
                </a:lnTo>
                <a:lnTo>
                  <a:pt x="1180243" y="3906435"/>
                </a:lnTo>
                <a:lnTo>
                  <a:pt x="1180243" y="3897307"/>
                </a:lnTo>
                <a:lnTo>
                  <a:pt x="1179053" y="3888972"/>
                </a:lnTo>
                <a:lnTo>
                  <a:pt x="1178259" y="3880241"/>
                </a:lnTo>
                <a:lnTo>
                  <a:pt x="1176672" y="3871907"/>
                </a:lnTo>
                <a:lnTo>
                  <a:pt x="1174291" y="3863572"/>
                </a:lnTo>
                <a:lnTo>
                  <a:pt x="1171117" y="3855635"/>
                </a:lnTo>
                <a:lnTo>
                  <a:pt x="1175085" y="3857619"/>
                </a:lnTo>
                <a:lnTo>
                  <a:pt x="1179053" y="3859207"/>
                </a:lnTo>
                <a:lnTo>
                  <a:pt x="1182624" y="3859604"/>
                </a:lnTo>
                <a:lnTo>
                  <a:pt x="1185799" y="3859604"/>
                </a:lnTo>
                <a:lnTo>
                  <a:pt x="1188576" y="3858810"/>
                </a:lnTo>
                <a:lnTo>
                  <a:pt x="1191354" y="3856825"/>
                </a:lnTo>
                <a:lnTo>
                  <a:pt x="1193338" y="3853650"/>
                </a:lnTo>
                <a:lnTo>
                  <a:pt x="1194925" y="3849682"/>
                </a:lnTo>
                <a:lnTo>
                  <a:pt x="1191354" y="3849682"/>
                </a:lnTo>
                <a:lnTo>
                  <a:pt x="1188180" y="3848491"/>
                </a:lnTo>
                <a:lnTo>
                  <a:pt x="1184608" y="3847300"/>
                </a:lnTo>
                <a:lnTo>
                  <a:pt x="1181831" y="3845316"/>
                </a:lnTo>
                <a:lnTo>
                  <a:pt x="1175085" y="3840157"/>
                </a:lnTo>
                <a:lnTo>
                  <a:pt x="1169133" y="3835791"/>
                </a:lnTo>
                <a:lnTo>
                  <a:pt x="1163577" y="3831029"/>
                </a:lnTo>
                <a:lnTo>
                  <a:pt x="1160800" y="3829441"/>
                </a:lnTo>
                <a:lnTo>
                  <a:pt x="1158022" y="3829044"/>
                </a:lnTo>
                <a:lnTo>
                  <a:pt x="1155244" y="3828647"/>
                </a:lnTo>
                <a:lnTo>
                  <a:pt x="1152070" y="3829044"/>
                </a:lnTo>
                <a:lnTo>
                  <a:pt x="1149689" y="3830632"/>
                </a:lnTo>
                <a:lnTo>
                  <a:pt x="1146515" y="3833013"/>
                </a:lnTo>
                <a:lnTo>
                  <a:pt x="1142546" y="3829441"/>
                </a:lnTo>
                <a:lnTo>
                  <a:pt x="1138975" y="3825472"/>
                </a:lnTo>
                <a:lnTo>
                  <a:pt x="1136594" y="3820710"/>
                </a:lnTo>
                <a:lnTo>
                  <a:pt x="1134610" y="3815550"/>
                </a:lnTo>
                <a:lnTo>
                  <a:pt x="1133420" y="3810391"/>
                </a:lnTo>
                <a:lnTo>
                  <a:pt x="1134213" y="3806025"/>
                </a:lnTo>
                <a:lnTo>
                  <a:pt x="1134610" y="3804041"/>
                </a:lnTo>
                <a:lnTo>
                  <a:pt x="1135007" y="3802057"/>
                </a:lnTo>
                <a:lnTo>
                  <a:pt x="1136594" y="3800469"/>
                </a:lnTo>
                <a:lnTo>
                  <a:pt x="1138182" y="3798882"/>
                </a:lnTo>
                <a:lnTo>
                  <a:pt x="1135007" y="3797294"/>
                </a:lnTo>
                <a:lnTo>
                  <a:pt x="1131436" y="3796500"/>
                </a:lnTo>
                <a:lnTo>
                  <a:pt x="1127071" y="3795310"/>
                </a:lnTo>
                <a:lnTo>
                  <a:pt x="1121912" y="3794913"/>
                </a:lnTo>
                <a:lnTo>
                  <a:pt x="1108421" y="3794516"/>
                </a:lnTo>
                <a:lnTo>
                  <a:pt x="1089771" y="3794119"/>
                </a:lnTo>
                <a:lnTo>
                  <a:pt x="1092548" y="3804835"/>
                </a:lnTo>
                <a:lnTo>
                  <a:pt x="1095326" y="3817138"/>
                </a:lnTo>
                <a:lnTo>
                  <a:pt x="1098897" y="3828647"/>
                </a:lnTo>
                <a:lnTo>
                  <a:pt x="1100881" y="3834204"/>
                </a:lnTo>
                <a:lnTo>
                  <a:pt x="1103262" y="3838966"/>
                </a:lnTo>
                <a:lnTo>
                  <a:pt x="1106437" y="3843729"/>
                </a:lnTo>
                <a:lnTo>
                  <a:pt x="1110008" y="3848094"/>
                </a:lnTo>
                <a:lnTo>
                  <a:pt x="1113579" y="3851666"/>
                </a:lnTo>
                <a:lnTo>
                  <a:pt x="1117547" y="3854047"/>
                </a:lnTo>
                <a:lnTo>
                  <a:pt x="1121912" y="3856032"/>
                </a:lnTo>
                <a:lnTo>
                  <a:pt x="1127071" y="3857222"/>
                </a:lnTo>
                <a:lnTo>
                  <a:pt x="1132626" y="3857222"/>
                </a:lnTo>
                <a:lnTo>
                  <a:pt x="1138975" y="3855635"/>
                </a:lnTo>
                <a:lnTo>
                  <a:pt x="1138578" y="3857619"/>
                </a:lnTo>
                <a:lnTo>
                  <a:pt x="1137388" y="3859207"/>
                </a:lnTo>
                <a:lnTo>
                  <a:pt x="1136198" y="3860397"/>
                </a:lnTo>
                <a:lnTo>
                  <a:pt x="1134610" y="3861191"/>
                </a:lnTo>
                <a:lnTo>
                  <a:pt x="1130642" y="3862779"/>
                </a:lnTo>
                <a:lnTo>
                  <a:pt x="1125880" y="3863572"/>
                </a:lnTo>
                <a:lnTo>
                  <a:pt x="1121516" y="3864763"/>
                </a:lnTo>
                <a:lnTo>
                  <a:pt x="1119532" y="3865557"/>
                </a:lnTo>
                <a:lnTo>
                  <a:pt x="1117547" y="3866350"/>
                </a:lnTo>
                <a:lnTo>
                  <a:pt x="1116357" y="3867938"/>
                </a:lnTo>
                <a:lnTo>
                  <a:pt x="1115563" y="3869129"/>
                </a:lnTo>
                <a:lnTo>
                  <a:pt x="1115167" y="3870716"/>
                </a:lnTo>
                <a:lnTo>
                  <a:pt x="1115167" y="3873097"/>
                </a:lnTo>
                <a:lnTo>
                  <a:pt x="1121516" y="3882622"/>
                </a:lnTo>
                <a:lnTo>
                  <a:pt x="1128658" y="3891750"/>
                </a:lnTo>
                <a:lnTo>
                  <a:pt x="1136198" y="3902069"/>
                </a:lnTo>
                <a:lnTo>
                  <a:pt x="1143737" y="3912388"/>
                </a:lnTo>
                <a:lnTo>
                  <a:pt x="1147308" y="3918341"/>
                </a:lnTo>
                <a:lnTo>
                  <a:pt x="1150483" y="3924294"/>
                </a:lnTo>
                <a:lnTo>
                  <a:pt x="1154054" y="3931438"/>
                </a:lnTo>
                <a:lnTo>
                  <a:pt x="1156832" y="3938582"/>
                </a:lnTo>
                <a:lnTo>
                  <a:pt x="1159609" y="3946519"/>
                </a:lnTo>
                <a:lnTo>
                  <a:pt x="1161593" y="3955647"/>
                </a:lnTo>
                <a:lnTo>
                  <a:pt x="1163577" y="3964775"/>
                </a:lnTo>
                <a:lnTo>
                  <a:pt x="1165165" y="3975094"/>
                </a:lnTo>
                <a:lnTo>
                  <a:pt x="1161990" y="3974300"/>
                </a:lnTo>
                <a:lnTo>
                  <a:pt x="1160006" y="3973110"/>
                </a:lnTo>
                <a:lnTo>
                  <a:pt x="1158022" y="3971125"/>
                </a:lnTo>
                <a:lnTo>
                  <a:pt x="1157228" y="3969141"/>
                </a:lnTo>
                <a:lnTo>
                  <a:pt x="1156832" y="3967157"/>
                </a:lnTo>
                <a:lnTo>
                  <a:pt x="1156038" y="3963982"/>
                </a:lnTo>
                <a:lnTo>
                  <a:pt x="1155641" y="3959219"/>
                </a:lnTo>
                <a:lnTo>
                  <a:pt x="1154451" y="3954060"/>
                </a:lnTo>
                <a:lnTo>
                  <a:pt x="1153657" y="3951679"/>
                </a:lnTo>
                <a:lnTo>
                  <a:pt x="1152467" y="3949694"/>
                </a:lnTo>
                <a:lnTo>
                  <a:pt x="1150483" y="3948107"/>
                </a:lnTo>
                <a:lnTo>
                  <a:pt x="1148102" y="3946916"/>
                </a:lnTo>
                <a:lnTo>
                  <a:pt x="1144531" y="3946519"/>
                </a:lnTo>
                <a:lnTo>
                  <a:pt x="1140562" y="3946916"/>
                </a:lnTo>
                <a:lnTo>
                  <a:pt x="1140166" y="3949694"/>
                </a:lnTo>
                <a:lnTo>
                  <a:pt x="1140166" y="3953266"/>
                </a:lnTo>
                <a:lnTo>
                  <a:pt x="1140959" y="3961997"/>
                </a:lnTo>
                <a:lnTo>
                  <a:pt x="1142943" y="3972713"/>
                </a:lnTo>
                <a:lnTo>
                  <a:pt x="1144134" y="3978666"/>
                </a:lnTo>
                <a:lnTo>
                  <a:pt x="1146118" y="3984619"/>
                </a:lnTo>
                <a:lnTo>
                  <a:pt x="1148102" y="3990175"/>
                </a:lnTo>
                <a:lnTo>
                  <a:pt x="1150483" y="3996129"/>
                </a:lnTo>
                <a:lnTo>
                  <a:pt x="1153657" y="4001685"/>
                </a:lnTo>
                <a:lnTo>
                  <a:pt x="1157228" y="4006844"/>
                </a:lnTo>
                <a:lnTo>
                  <a:pt x="1160800" y="4011210"/>
                </a:lnTo>
                <a:lnTo>
                  <a:pt x="1164768" y="4014782"/>
                </a:lnTo>
                <a:lnTo>
                  <a:pt x="1169133" y="4018354"/>
                </a:lnTo>
                <a:lnTo>
                  <a:pt x="1173894" y="4020338"/>
                </a:lnTo>
                <a:lnTo>
                  <a:pt x="1166752" y="4022719"/>
                </a:lnTo>
                <a:lnTo>
                  <a:pt x="1162784" y="4023910"/>
                </a:lnTo>
                <a:lnTo>
                  <a:pt x="1158816" y="4024704"/>
                </a:lnTo>
                <a:lnTo>
                  <a:pt x="1154451" y="4026688"/>
                </a:lnTo>
                <a:lnTo>
                  <a:pt x="1150483" y="4029466"/>
                </a:lnTo>
                <a:lnTo>
                  <a:pt x="1146118" y="4033038"/>
                </a:lnTo>
                <a:lnTo>
                  <a:pt x="1142150" y="4037800"/>
                </a:lnTo>
                <a:lnTo>
                  <a:pt x="1144531" y="4040579"/>
                </a:lnTo>
                <a:lnTo>
                  <a:pt x="1146515" y="4042960"/>
                </a:lnTo>
                <a:lnTo>
                  <a:pt x="1148102" y="4045738"/>
                </a:lnTo>
                <a:lnTo>
                  <a:pt x="1149292" y="4048516"/>
                </a:lnTo>
                <a:lnTo>
                  <a:pt x="1150483" y="4054469"/>
                </a:lnTo>
                <a:lnTo>
                  <a:pt x="1151276" y="4060422"/>
                </a:lnTo>
                <a:lnTo>
                  <a:pt x="1151276" y="4066375"/>
                </a:lnTo>
                <a:lnTo>
                  <a:pt x="1150483" y="4072329"/>
                </a:lnTo>
                <a:lnTo>
                  <a:pt x="1148499" y="4085029"/>
                </a:lnTo>
                <a:lnTo>
                  <a:pt x="1148102" y="4091775"/>
                </a:lnTo>
                <a:lnTo>
                  <a:pt x="1148102" y="4097729"/>
                </a:lnTo>
                <a:lnTo>
                  <a:pt x="1149292" y="4103285"/>
                </a:lnTo>
                <a:lnTo>
                  <a:pt x="1150086" y="4106063"/>
                </a:lnTo>
                <a:lnTo>
                  <a:pt x="1151276" y="4109238"/>
                </a:lnTo>
                <a:lnTo>
                  <a:pt x="1152467" y="4111619"/>
                </a:lnTo>
                <a:lnTo>
                  <a:pt x="1154451" y="4114000"/>
                </a:lnTo>
                <a:lnTo>
                  <a:pt x="1156832" y="4116779"/>
                </a:lnTo>
                <a:lnTo>
                  <a:pt x="1159609" y="4119160"/>
                </a:lnTo>
                <a:lnTo>
                  <a:pt x="1162784" y="4121541"/>
                </a:lnTo>
                <a:lnTo>
                  <a:pt x="1166752" y="4124319"/>
                </a:lnTo>
                <a:lnTo>
                  <a:pt x="1170720" y="4126304"/>
                </a:lnTo>
                <a:lnTo>
                  <a:pt x="1175878" y="4128288"/>
                </a:lnTo>
                <a:lnTo>
                  <a:pt x="1174291" y="4132257"/>
                </a:lnTo>
                <a:lnTo>
                  <a:pt x="1171514" y="4135432"/>
                </a:lnTo>
                <a:lnTo>
                  <a:pt x="1166355" y="4141385"/>
                </a:lnTo>
                <a:lnTo>
                  <a:pt x="1163577" y="4144163"/>
                </a:lnTo>
                <a:lnTo>
                  <a:pt x="1161593" y="4147735"/>
                </a:lnTo>
                <a:lnTo>
                  <a:pt x="1160006" y="4151704"/>
                </a:lnTo>
                <a:lnTo>
                  <a:pt x="1160006" y="4154482"/>
                </a:lnTo>
                <a:lnTo>
                  <a:pt x="1160006" y="4156863"/>
                </a:lnTo>
                <a:lnTo>
                  <a:pt x="1161197" y="4158847"/>
                </a:lnTo>
                <a:lnTo>
                  <a:pt x="1161990" y="4160832"/>
                </a:lnTo>
                <a:lnTo>
                  <a:pt x="1163577" y="4161229"/>
                </a:lnTo>
                <a:lnTo>
                  <a:pt x="1165165" y="4162022"/>
                </a:lnTo>
                <a:lnTo>
                  <a:pt x="1167149" y="4161229"/>
                </a:lnTo>
                <a:lnTo>
                  <a:pt x="1168736" y="4160832"/>
                </a:lnTo>
                <a:lnTo>
                  <a:pt x="1170720" y="4159244"/>
                </a:lnTo>
                <a:lnTo>
                  <a:pt x="1172307" y="4157657"/>
                </a:lnTo>
                <a:lnTo>
                  <a:pt x="1175085" y="4153688"/>
                </a:lnTo>
                <a:lnTo>
                  <a:pt x="1176275" y="4151704"/>
                </a:lnTo>
                <a:lnTo>
                  <a:pt x="1177069" y="4149322"/>
                </a:lnTo>
                <a:lnTo>
                  <a:pt x="1177069" y="4146941"/>
                </a:lnTo>
                <a:lnTo>
                  <a:pt x="1177863" y="4144163"/>
                </a:lnTo>
                <a:lnTo>
                  <a:pt x="1177069" y="4141782"/>
                </a:lnTo>
                <a:lnTo>
                  <a:pt x="1175878" y="4139797"/>
                </a:lnTo>
                <a:lnTo>
                  <a:pt x="1179053" y="4143369"/>
                </a:lnTo>
                <a:lnTo>
                  <a:pt x="1181831" y="4146941"/>
                </a:lnTo>
                <a:lnTo>
                  <a:pt x="1183815" y="4150513"/>
                </a:lnTo>
                <a:lnTo>
                  <a:pt x="1185402" y="4153688"/>
                </a:lnTo>
                <a:lnTo>
                  <a:pt x="1185799" y="4157260"/>
                </a:lnTo>
                <a:lnTo>
                  <a:pt x="1186196" y="4160832"/>
                </a:lnTo>
                <a:lnTo>
                  <a:pt x="1186196" y="4164800"/>
                </a:lnTo>
                <a:lnTo>
                  <a:pt x="1185402" y="4168372"/>
                </a:lnTo>
                <a:lnTo>
                  <a:pt x="1184211" y="4171944"/>
                </a:lnTo>
                <a:lnTo>
                  <a:pt x="1183418" y="4175913"/>
                </a:lnTo>
                <a:lnTo>
                  <a:pt x="1179847" y="4183057"/>
                </a:lnTo>
                <a:lnTo>
                  <a:pt x="1175085" y="4190597"/>
                </a:lnTo>
                <a:lnTo>
                  <a:pt x="1170720" y="4197344"/>
                </a:lnTo>
                <a:lnTo>
                  <a:pt x="1161593" y="4211632"/>
                </a:lnTo>
                <a:lnTo>
                  <a:pt x="1157625" y="4217982"/>
                </a:lnTo>
                <a:lnTo>
                  <a:pt x="1155244" y="4224729"/>
                </a:lnTo>
                <a:lnTo>
                  <a:pt x="1154054" y="4228300"/>
                </a:lnTo>
                <a:lnTo>
                  <a:pt x="1153657" y="4231079"/>
                </a:lnTo>
                <a:lnTo>
                  <a:pt x="1153657" y="4234254"/>
                </a:lnTo>
                <a:lnTo>
                  <a:pt x="1154054" y="4237032"/>
                </a:lnTo>
                <a:lnTo>
                  <a:pt x="1155244" y="4239810"/>
                </a:lnTo>
                <a:lnTo>
                  <a:pt x="1156832" y="4242588"/>
                </a:lnTo>
                <a:lnTo>
                  <a:pt x="1159212" y="4245366"/>
                </a:lnTo>
                <a:lnTo>
                  <a:pt x="1161593" y="4247747"/>
                </a:lnTo>
                <a:lnTo>
                  <a:pt x="1160800" y="4250525"/>
                </a:lnTo>
                <a:lnTo>
                  <a:pt x="1159609" y="4252113"/>
                </a:lnTo>
                <a:lnTo>
                  <a:pt x="1158022" y="4253700"/>
                </a:lnTo>
                <a:lnTo>
                  <a:pt x="1156832" y="4254097"/>
                </a:lnTo>
                <a:lnTo>
                  <a:pt x="1155244" y="4254097"/>
                </a:lnTo>
                <a:lnTo>
                  <a:pt x="1153657" y="4253700"/>
                </a:lnTo>
                <a:lnTo>
                  <a:pt x="1149689" y="4252113"/>
                </a:lnTo>
                <a:lnTo>
                  <a:pt x="1144927" y="4249732"/>
                </a:lnTo>
                <a:lnTo>
                  <a:pt x="1140166" y="4248144"/>
                </a:lnTo>
                <a:lnTo>
                  <a:pt x="1137388" y="4247350"/>
                </a:lnTo>
                <a:lnTo>
                  <a:pt x="1135007" y="4247350"/>
                </a:lnTo>
                <a:lnTo>
                  <a:pt x="1132626" y="4247350"/>
                </a:lnTo>
                <a:lnTo>
                  <a:pt x="1129452" y="4247747"/>
                </a:lnTo>
                <a:lnTo>
                  <a:pt x="1135007" y="4256875"/>
                </a:lnTo>
                <a:lnTo>
                  <a:pt x="1138578" y="4264416"/>
                </a:lnTo>
                <a:lnTo>
                  <a:pt x="1140562" y="4271163"/>
                </a:lnTo>
                <a:lnTo>
                  <a:pt x="1142150" y="4277910"/>
                </a:lnTo>
                <a:lnTo>
                  <a:pt x="1144134" y="4291800"/>
                </a:lnTo>
                <a:lnTo>
                  <a:pt x="1144927" y="4300532"/>
                </a:lnTo>
                <a:lnTo>
                  <a:pt x="1147308" y="4310454"/>
                </a:lnTo>
                <a:lnTo>
                  <a:pt x="1150086" y="4306088"/>
                </a:lnTo>
                <a:lnTo>
                  <a:pt x="1152467" y="4301722"/>
                </a:lnTo>
                <a:lnTo>
                  <a:pt x="1156832" y="4294975"/>
                </a:lnTo>
                <a:lnTo>
                  <a:pt x="1159212" y="4287832"/>
                </a:lnTo>
                <a:lnTo>
                  <a:pt x="1160800" y="4281482"/>
                </a:lnTo>
                <a:lnTo>
                  <a:pt x="1163577" y="4266797"/>
                </a:lnTo>
                <a:lnTo>
                  <a:pt x="1166355" y="4257669"/>
                </a:lnTo>
                <a:lnTo>
                  <a:pt x="1169530" y="4247747"/>
                </a:lnTo>
                <a:lnTo>
                  <a:pt x="1172307" y="4250129"/>
                </a:lnTo>
                <a:lnTo>
                  <a:pt x="1174291" y="4252510"/>
                </a:lnTo>
                <a:lnTo>
                  <a:pt x="1175878" y="4255288"/>
                </a:lnTo>
                <a:lnTo>
                  <a:pt x="1176672" y="4257669"/>
                </a:lnTo>
                <a:lnTo>
                  <a:pt x="1178656" y="4263225"/>
                </a:lnTo>
                <a:lnTo>
                  <a:pt x="1179053" y="4268782"/>
                </a:lnTo>
                <a:lnTo>
                  <a:pt x="1178656" y="4274735"/>
                </a:lnTo>
                <a:lnTo>
                  <a:pt x="1177863" y="4280291"/>
                </a:lnTo>
                <a:lnTo>
                  <a:pt x="1175085" y="4292991"/>
                </a:lnTo>
                <a:lnTo>
                  <a:pt x="1172307" y="4304897"/>
                </a:lnTo>
                <a:lnTo>
                  <a:pt x="1171117" y="4310850"/>
                </a:lnTo>
                <a:lnTo>
                  <a:pt x="1170720" y="4316804"/>
                </a:lnTo>
                <a:lnTo>
                  <a:pt x="1171117" y="4322360"/>
                </a:lnTo>
                <a:lnTo>
                  <a:pt x="1172704" y="4327916"/>
                </a:lnTo>
                <a:lnTo>
                  <a:pt x="1173894" y="4331091"/>
                </a:lnTo>
                <a:lnTo>
                  <a:pt x="1175085" y="4333472"/>
                </a:lnTo>
                <a:lnTo>
                  <a:pt x="1177069" y="4335854"/>
                </a:lnTo>
                <a:lnTo>
                  <a:pt x="1179053" y="4338632"/>
                </a:lnTo>
                <a:lnTo>
                  <a:pt x="1175878" y="4337441"/>
                </a:lnTo>
                <a:lnTo>
                  <a:pt x="1172704" y="4335854"/>
                </a:lnTo>
                <a:lnTo>
                  <a:pt x="1169530" y="4334663"/>
                </a:lnTo>
                <a:lnTo>
                  <a:pt x="1167545" y="4332679"/>
                </a:lnTo>
                <a:lnTo>
                  <a:pt x="1165561" y="4330694"/>
                </a:lnTo>
                <a:lnTo>
                  <a:pt x="1164371" y="4327916"/>
                </a:lnTo>
                <a:lnTo>
                  <a:pt x="1163181" y="4325138"/>
                </a:lnTo>
                <a:lnTo>
                  <a:pt x="1163181" y="4321566"/>
                </a:lnTo>
                <a:lnTo>
                  <a:pt x="1161197" y="4327519"/>
                </a:lnTo>
                <a:lnTo>
                  <a:pt x="1160006" y="4332679"/>
                </a:lnTo>
                <a:lnTo>
                  <a:pt x="1159609" y="4337044"/>
                </a:lnTo>
                <a:lnTo>
                  <a:pt x="1159609" y="4340219"/>
                </a:lnTo>
                <a:lnTo>
                  <a:pt x="1160006" y="4342997"/>
                </a:lnTo>
                <a:lnTo>
                  <a:pt x="1160800" y="4344982"/>
                </a:lnTo>
                <a:lnTo>
                  <a:pt x="1161197" y="4348554"/>
                </a:lnTo>
                <a:lnTo>
                  <a:pt x="1161197" y="4350141"/>
                </a:lnTo>
                <a:lnTo>
                  <a:pt x="1160800" y="4351729"/>
                </a:lnTo>
                <a:lnTo>
                  <a:pt x="1158816" y="4352919"/>
                </a:lnTo>
                <a:lnTo>
                  <a:pt x="1156038" y="4354904"/>
                </a:lnTo>
                <a:lnTo>
                  <a:pt x="1147308" y="4360063"/>
                </a:lnTo>
                <a:lnTo>
                  <a:pt x="1132229" y="4367207"/>
                </a:lnTo>
                <a:lnTo>
                  <a:pt x="1131039" y="4369985"/>
                </a:lnTo>
                <a:lnTo>
                  <a:pt x="1130642" y="4373160"/>
                </a:lnTo>
                <a:lnTo>
                  <a:pt x="1130642" y="4375541"/>
                </a:lnTo>
                <a:lnTo>
                  <a:pt x="1131039" y="4377525"/>
                </a:lnTo>
                <a:lnTo>
                  <a:pt x="1132229" y="4379510"/>
                </a:lnTo>
                <a:lnTo>
                  <a:pt x="1133023" y="4381097"/>
                </a:lnTo>
                <a:lnTo>
                  <a:pt x="1136594" y="4384272"/>
                </a:lnTo>
                <a:lnTo>
                  <a:pt x="1143737" y="4389035"/>
                </a:lnTo>
                <a:lnTo>
                  <a:pt x="1146515" y="4391813"/>
                </a:lnTo>
                <a:lnTo>
                  <a:pt x="1147705" y="4393797"/>
                </a:lnTo>
                <a:lnTo>
                  <a:pt x="1148499" y="4395385"/>
                </a:lnTo>
                <a:lnTo>
                  <a:pt x="1152070" y="4394194"/>
                </a:lnTo>
                <a:lnTo>
                  <a:pt x="1154451" y="4392607"/>
                </a:lnTo>
                <a:lnTo>
                  <a:pt x="1156832" y="4390622"/>
                </a:lnTo>
                <a:lnTo>
                  <a:pt x="1157625" y="4389035"/>
                </a:lnTo>
                <a:lnTo>
                  <a:pt x="1157625" y="4386654"/>
                </a:lnTo>
                <a:lnTo>
                  <a:pt x="1157625" y="4384669"/>
                </a:lnTo>
                <a:lnTo>
                  <a:pt x="1156832" y="4382288"/>
                </a:lnTo>
                <a:lnTo>
                  <a:pt x="1155641" y="4379510"/>
                </a:lnTo>
                <a:lnTo>
                  <a:pt x="1153260" y="4375144"/>
                </a:lnTo>
                <a:lnTo>
                  <a:pt x="1150086" y="4369985"/>
                </a:lnTo>
                <a:lnTo>
                  <a:pt x="1148102" y="4365619"/>
                </a:lnTo>
                <a:lnTo>
                  <a:pt x="1147705" y="4363238"/>
                </a:lnTo>
                <a:lnTo>
                  <a:pt x="1147705" y="4361254"/>
                </a:lnTo>
                <a:lnTo>
                  <a:pt x="1157228" y="4367604"/>
                </a:lnTo>
                <a:lnTo>
                  <a:pt x="1166752" y="4373557"/>
                </a:lnTo>
                <a:lnTo>
                  <a:pt x="1176672" y="4379113"/>
                </a:lnTo>
                <a:lnTo>
                  <a:pt x="1182227" y="4381891"/>
                </a:lnTo>
                <a:lnTo>
                  <a:pt x="1188180" y="4383875"/>
                </a:lnTo>
                <a:lnTo>
                  <a:pt x="1178656" y="4388638"/>
                </a:lnTo>
                <a:lnTo>
                  <a:pt x="1170720" y="4393797"/>
                </a:lnTo>
                <a:lnTo>
                  <a:pt x="1163181" y="4400147"/>
                </a:lnTo>
                <a:lnTo>
                  <a:pt x="1159609" y="4403322"/>
                </a:lnTo>
                <a:lnTo>
                  <a:pt x="1156832" y="4406894"/>
                </a:lnTo>
                <a:lnTo>
                  <a:pt x="1151673" y="4414435"/>
                </a:lnTo>
                <a:lnTo>
                  <a:pt x="1147308" y="4422372"/>
                </a:lnTo>
                <a:lnTo>
                  <a:pt x="1143737" y="4431500"/>
                </a:lnTo>
                <a:lnTo>
                  <a:pt x="1140959" y="4441025"/>
                </a:lnTo>
                <a:lnTo>
                  <a:pt x="1142150" y="4442613"/>
                </a:lnTo>
                <a:lnTo>
                  <a:pt x="1142546" y="4443407"/>
                </a:lnTo>
                <a:lnTo>
                  <a:pt x="1144134" y="4444597"/>
                </a:lnTo>
                <a:lnTo>
                  <a:pt x="1145721" y="4444994"/>
                </a:lnTo>
                <a:lnTo>
                  <a:pt x="1149292" y="4445788"/>
                </a:lnTo>
                <a:lnTo>
                  <a:pt x="1153657" y="4445788"/>
                </a:lnTo>
                <a:lnTo>
                  <a:pt x="1163577" y="4446582"/>
                </a:lnTo>
                <a:lnTo>
                  <a:pt x="1173101" y="4446582"/>
                </a:lnTo>
                <a:lnTo>
                  <a:pt x="1173894" y="4448566"/>
                </a:lnTo>
                <a:lnTo>
                  <a:pt x="1174291" y="4450550"/>
                </a:lnTo>
                <a:lnTo>
                  <a:pt x="1173894" y="4452138"/>
                </a:lnTo>
                <a:lnTo>
                  <a:pt x="1173101" y="4452932"/>
                </a:lnTo>
                <a:lnTo>
                  <a:pt x="1172307" y="4454519"/>
                </a:lnTo>
                <a:lnTo>
                  <a:pt x="1170720" y="4454916"/>
                </a:lnTo>
                <a:lnTo>
                  <a:pt x="1167545" y="4456504"/>
                </a:lnTo>
                <a:lnTo>
                  <a:pt x="1163577" y="4456900"/>
                </a:lnTo>
                <a:lnTo>
                  <a:pt x="1159212" y="4457297"/>
                </a:lnTo>
                <a:lnTo>
                  <a:pt x="1149689" y="4458091"/>
                </a:lnTo>
                <a:lnTo>
                  <a:pt x="1153260" y="4464838"/>
                </a:lnTo>
                <a:lnTo>
                  <a:pt x="1156832" y="4472379"/>
                </a:lnTo>
                <a:lnTo>
                  <a:pt x="1159609" y="4479919"/>
                </a:lnTo>
                <a:lnTo>
                  <a:pt x="1161990" y="4487460"/>
                </a:lnTo>
                <a:lnTo>
                  <a:pt x="1164768" y="4495000"/>
                </a:lnTo>
                <a:lnTo>
                  <a:pt x="1166752" y="4502541"/>
                </a:lnTo>
                <a:lnTo>
                  <a:pt x="1169530" y="4518019"/>
                </a:lnTo>
                <a:lnTo>
                  <a:pt x="1172307" y="4533894"/>
                </a:lnTo>
                <a:lnTo>
                  <a:pt x="1173894" y="4550166"/>
                </a:lnTo>
                <a:lnTo>
                  <a:pt x="1174291" y="4566438"/>
                </a:lnTo>
                <a:lnTo>
                  <a:pt x="1174688" y="4583107"/>
                </a:lnTo>
                <a:lnTo>
                  <a:pt x="1174688" y="4616444"/>
                </a:lnTo>
                <a:lnTo>
                  <a:pt x="1174291" y="4650575"/>
                </a:lnTo>
                <a:lnTo>
                  <a:pt x="1174688" y="4667641"/>
                </a:lnTo>
                <a:lnTo>
                  <a:pt x="1175085" y="4684707"/>
                </a:lnTo>
                <a:lnTo>
                  <a:pt x="1176672" y="4701772"/>
                </a:lnTo>
                <a:lnTo>
                  <a:pt x="1178656" y="4718838"/>
                </a:lnTo>
                <a:lnTo>
                  <a:pt x="1182227" y="4741063"/>
                </a:lnTo>
                <a:lnTo>
                  <a:pt x="1186196" y="4763288"/>
                </a:lnTo>
                <a:lnTo>
                  <a:pt x="1190957" y="4785910"/>
                </a:lnTo>
                <a:lnTo>
                  <a:pt x="1194925" y="4807738"/>
                </a:lnTo>
                <a:lnTo>
                  <a:pt x="1197703" y="4828772"/>
                </a:lnTo>
                <a:lnTo>
                  <a:pt x="1198893" y="4839091"/>
                </a:lnTo>
                <a:lnTo>
                  <a:pt x="1199687" y="4849013"/>
                </a:lnTo>
                <a:lnTo>
                  <a:pt x="1199687" y="4858538"/>
                </a:lnTo>
                <a:lnTo>
                  <a:pt x="1199687" y="4866872"/>
                </a:lnTo>
                <a:lnTo>
                  <a:pt x="1198893" y="4875604"/>
                </a:lnTo>
                <a:lnTo>
                  <a:pt x="1197703" y="4883541"/>
                </a:lnTo>
                <a:lnTo>
                  <a:pt x="1197306" y="4886716"/>
                </a:lnTo>
                <a:lnTo>
                  <a:pt x="1196909" y="4889494"/>
                </a:lnTo>
                <a:lnTo>
                  <a:pt x="1197306" y="4896638"/>
                </a:lnTo>
                <a:lnTo>
                  <a:pt x="1198100" y="4904179"/>
                </a:lnTo>
                <a:lnTo>
                  <a:pt x="1200481" y="4912116"/>
                </a:lnTo>
                <a:lnTo>
                  <a:pt x="1204846" y="4929182"/>
                </a:lnTo>
                <a:lnTo>
                  <a:pt x="1210004" y="4946644"/>
                </a:lnTo>
                <a:lnTo>
                  <a:pt x="1211988" y="4954979"/>
                </a:lnTo>
                <a:lnTo>
                  <a:pt x="1213179" y="4962916"/>
                </a:lnTo>
                <a:lnTo>
                  <a:pt x="1214369" y="4970854"/>
                </a:lnTo>
                <a:lnTo>
                  <a:pt x="1213972" y="4977997"/>
                </a:lnTo>
                <a:lnTo>
                  <a:pt x="1213179" y="4980775"/>
                </a:lnTo>
                <a:lnTo>
                  <a:pt x="1212782" y="4983950"/>
                </a:lnTo>
                <a:lnTo>
                  <a:pt x="1211195" y="4987125"/>
                </a:lnTo>
                <a:lnTo>
                  <a:pt x="1210004" y="4989507"/>
                </a:lnTo>
                <a:lnTo>
                  <a:pt x="1208417" y="4991888"/>
                </a:lnTo>
                <a:lnTo>
                  <a:pt x="1205639" y="4993872"/>
                </a:lnTo>
                <a:lnTo>
                  <a:pt x="1202862" y="4995857"/>
                </a:lnTo>
                <a:lnTo>
                  <a:pt x="1199687" y="4997444"/>
                </a:lnTo>
                <a:lnTo>
                  <a:pt x="1198100" y="5017288"/>
                </a:lnTo>
                <a:lnTo>
                  <a:pt x="1197306" y="5036338"/>
                </a:lnTo>
                <a:lnTo>
                  <a:pt x="1197306" y="5054594"/>
                </a:lnTo>
                <a:lnTo>
                  <a:pt x="1197306" y="5073247"/>
                </a:lnTo>
                <a:lnTo>
                  <a:pt x="1197306" y="5091504"/>
                </a:lnTo>
                <a:lnTo>
                  <a:pt x="1198100" y="5108966"/>
                </a:lnTo>
                <a:lnTo>
                  <a:pt x="1199687" y="5143494"/>
                </a:lnTo>
                <a:lnTo>
                  <a:pt x="1202465" y="5177229"/>
                </a:lnTo>
                <a:lnTo>
                  <a:pt x="1204449" y="5210169"/>
                </a:lnTo>
                <a:lnTo>
                  <a:pt x="1205242" y="5243110"/>
                </a:lnTo>
                <a:lnTo>
                  <a:pt x="1205242" y="5259382"/>
                </a:lnTo>
                <a:lnTo>
                  <a:pt x="1205242" y="5275654"/>
                </a:lnTo>
                <a:lnTo>
                  <a:pt x="1201274" y="5274463"/>
                </a:lnTo>
                <a:lnTo>
                  <a:pt x="1198100" y="5272875"/>
                </a:lnTo>
                <a:lnTo>
                  <a:pt x="1193338" y="5270097"/>
                </a:lnTo>
                <a:lnTo>
                  <a:pt x="1190957" y="5268113"/>
                </a:lnTo>
                <a:lnTo>
                  <a:pt x="1188180" y="5266525"/>
                </a:lnTo>
                <a:lnTo>
                  <a:pt x="1184608" y="5264938"/>
                </a:lnTo>
                <a:lnTo>
                  <a:pt x="1180640" y="5264541"/>
                </a:lnTo>
                <a:lnTo>
                  <a:pt x="1178259" y="5264541"/>
                </a:lnTo>
                <a:lnTo>
                  <a:pt x="1175878" y="5264938"/>
                </a:lnTo>
                <a:lnTo>
                  <a:pt x="1174291" y="5266129"/>
                </a:lnTo>
                <a:lnTo>
                  <a:pt x="1173101" y="5267716"/>
                </a:lnTo>
                <a:lnTo>
                  <a:pt x="1172307" y="5268907"/>
                </a:lnTo>
                <a:lnTo>
                  <a:pt x="1172307" y="5270891"/>
                </a:lnTo>
                <a:lnTo>
                  <a:pt x="1172307" y="5275257"/>
                </a:lnTo>
                <a:lnTo>
                  <a:pt x="1173894" y="5285179"/>
                </a:lnTo>
                <a:lnTo>
                  <a:pt x="1174291" y="5289147"/>
                </a:lnTo>
                <a:lnTo>
                  <a:pt x="1174291" y="5291132"/>
                </a:lnTo>
                <a:lnTo>
                  <a:pt x="1173101" y="5293116"/>
                </a:lnTo>
                <a:lnTo>
                  <a:pt x="1177863" y="5293513"/>
                </a:lnTo>
                <a:lnTo>
                  <a:pt x="1181434" y="5294307"/>
                </a:lnTo>
                <a:lnTo>
                  <a:pt x="1183815" y="5293513"/>
                </a:lnTo>
                <a:lnTo>
                  <a:pt x="1185799" y="5293116"/>
                </a:lnTo>
                <a:lnTo>
                  <a:pt x="1187386" y="5292322"/>
                </a:lnTo>
                <a:lnTo>
                  <a:pt x="1188180" y="5290735"/>
                </a:lnTo>
                <a:lnTo>
                  <a:pt x="1189370" y="5287163"/>
                </a:lnTo>
                <a:lnTo>
                  <a:pt x="1190957" y="5283591"/>
                </a:lnTo>
                <a:lnTo>
                  <a:pt x="1191751" y="5282400"/>
                </a:lnTo>
                <a:lnTo>
                  <a:pt x="1192941" y="5281210"/>
                </a:lnTo>
                <a:lnTo>
                  <a:pt x="1194925" y="5280416"/>
                </a:lnTo>
                <a:lnTo>
                  <a:pt x="1197306" y="5280019"/>
                </a:lnTo>
                <a:lnTo>
                  <a:pt x="1200877" y="5280416"/>
                </a:lnTo>
                <a:lnTo>
                  <a:pt x="1205242" y="5281210"/>
                </a:lnTo>
                <a:lnTo>
                  <a:pt x="1208020" y="5289544"/>
                </a:lnTo>
                <a:lnTo>
                  <a:pt x="1210004" y="5299069"/>
                </a:lnTo>
                <a:lnTo>
                  <a:pt x="1211195" y="5309388"/>
                </a:lnTo>
                <a:lnTo>
                  <a:pt x="1212385" y="5319707"/>
                </a:lnTo>
                <a:lnTo>
                  <a:pt x="1212782" y="5331216"/>
                </a:lnTo>
                <a:lnTo>
                  <a:pt x="1212782" y="5342725"/>
                </a:lnTo>
                <a:lnTo>
                  <a:pt x="1212782" y="5367332"/>
                </a:lnTo>
                <a:lnTo>
                  <a:pt x="1212385" y="5391938"/>
                </a:lnTo>
                <a:lnTo>
                  <a:pt x="1212385" y="5415750"/>
                </a:lnTo>
                <a:lnTo>
                  <a:pt x="1212782" y="5427260"/>
                </a:lnTo>
                <a:lnTo>
                  <a:pt x="1213179" y="5437579"/>
                </a:lnTo>
                <a:lnTo>
                  <a:pt x="1214766" y="5447897"/>
                </a:lnTo>
                <a:lnTo>
                  <a:pt x="1216750" y="5457422"/>
                </a:lnTo>
                <a:lnTo>
                  <a:pt x="1214369" y="5457422"/>
                </a:lnTo>
                <a:lnTo>
                  <a:pt x="1211988" y="5456232"/>
                </a:lnTo>
                <a:lnTo>
                  <a:pt x="1210401" y="5455438"/>
                </a:lnTo>
                <a:lnTo>
                  <a:pt x="1209211" y="5454247"/>
                </a:lnTo>
                <a:lnTo>
                  <a:pt x="1207226" y="5451072"/>
                </a:lnTo>
                <a:lnTo>
                  <a:pt x="1205639" y="5448294"/>
                </a:lnTo>
                <a:lnTo>
                  <a:pt x="1204449" y="5444722"/>
                </a:lnTo>
                <a:lnTo>
                  <a:pt x="1203258" y="5443532"/>
                </a:lnTo>
                <a:lnTo>
                  <a:pt x="1201671" y="5442341"/>
                </a:lnTo>
                <a:lnTo>
                  <a:pt x="1200481" y="5441150"/>
                </a:lnTo>
                <a:lnTo>
                  <a:pt x="1198100" y="5440754"/>
                </a:lnTo>
                <a:lnTo>
                  <a:pt x="1195322" y="5440357"/>
                </a:lnTo>
                <a:lnTo>
                  <a:pt x="1192148" y="5440754"/>
                </a:lnTo>
                <a:lnTo>
                  <a:pt x="1191751" y="5442738"/>
                </a:lnTo>
                <a:lnTo>
                  <a:pt x="1191751" y="5445119"/>
                </a:lnTo>
                <a:lnTo>
                  <a:pt x="1191751" y="5447104"/>
                </a:lnTo>
                <a:lnTo>
                  <a:pt x="1192148" y="5449088"/>
                </a:lnTo>
                <a:lnTo>
                  <a:pt x="1194132" y="5452263"/>
                </a:lnTo>
                <a:lnTo>
                  <a:pt x="1197306" y="5455438"/>
                </a:lnTo>
                <a:lnTo>
                  <a:pt x="1200877" y="5457819"/>
                </a:lnTo>
                <a:lnTo>
                  <a:pt x="1204449" y="5460200"/>
                </a:lnTo>
                <a:lnTo>
                  <a:pt x="1212782" y="5464169"/>
                </a:lnTo>
                <a:lnTo>
                  <a:pt x="1216353" y="5465757"/>
                </a:lnTo>
                <a:lnTo>
                  <a:pt x="1219924" y="5467741"/>
                </a:lnTo>
                <a:lnTo>
                  <a:pt x="1222305" y="5470122"/>
                </a:lnTo>
                <a:lnTo>
                  <a:pt x="1224289" y="5472504"/>
                </a:lnTo>
                <a:lnTo>
                  <a:pt x="1225083" y="5473694"/>
                </a:lnTo>
                <a:lnTo>
                  <a:pt x="1225083" y="5474885"/>
                </a:lnTo>
                <a:lnTo>
                  <a:pt x="1224289" y="5476472"/>
                </a:lnTo>
                <a:lnTo>
                  <a:pt x="1223892" y="5478457"/>
                </a:lnTo>
                <a:lnTo>
                  <a:pt x="1221512" y="5482029"/>
                </a:lnTo>
                <a:lnTo>
                  <a:pt x="1217544" y="5485997"/>
                </a:lnTo>
                <a:lnTo>
                  <a:pt x="1212385" y="5484807"/>
                </a:lnTo>
                <a:lnTo>
                  <a:pt x="1208417" y="5483219"/>
                </a:lnTo>
                <a:lnTo>
                  <a:pt x="1205242" y="5481235"/>
                </a:lnTo>
                <a:lnTo>
                  <a:pt x="1202862" y="5478854"/>
                </a:lnTo>
                <a:lnTo>
                  <a:pt x="1201274" y="5475679"/>
                </a:lnTo>
                <a:lnTo>
                  <a:pt x="1200481" y="5471710"/>
                </a:lnTo>
                <a:lnTo>
                  <a:pt x="1200481" y="5467741"/>
                </a:lnTo>
                <a:lnTo>
                  <a:pt x="1200877" y="5463375"/>
                </a:lnTo>
                <a:lnTo>
                  <a:pt x="1198100" y="5465360"/>
                </a:lnTo>
                <a:lnTo>
                  <a:pt x="1196116" y="5467344"/>
                </a:lnTo>
                <a:lnTo>
                  <a:pt x="1194132" y="5469329"/>
                </a:lnTo>
                <a:lnTo>
                  <a:pt x="1193338" y="5471313"/>
                </a:lnTo>
                <a:lnTo>
                  <a:pt x="1192148" y="5473694"/>
                </a:lnTo>
                <a:lnTo>
                  <a:pt x="1191354" y="5475679"/>
                </a:lnTo>
                <a:lnTo>
                  <a:pt x="1190957" y="5480838"/>
                </a:lnTo>
                <a:lnTo>
                  <a:pt x="1191354" y="5485997"/>
                </a:lnTo>
                <a:lnTo>
                  <a:pt x="1192148" y="5490760"/>
                </a:lnTo>
                <a:lnTo>
                  <a:pt x="1194132" y="5495919"/>
                </a:lnTo>
                <a:lnTo>
                  <a:pt x="1196116" y="5501079"/>
                </a:lnTo>
                <a:lnTo>
                  <a:pt x="1200877" y="5510604"/>
                </a:lnTo>
                <a:lnTo>
                  <a:pt x="1202862" y="5514969"/>
                </a:lnTo>
                <a:lnTo>
                  <a:pt x="1204449" y="5518938"/>
                </a:lnTo>
                <a:lnTo>
                  <a:pt x="1204846" y="5522907"/>
                </a:lnTo>
                <a:lnTo>
                  <a:pt x="1205242" y="5526082"/>
                </a:lnTo>
                <a:lnTo>
                  <a:pt x="1204846" y="5527669"/>
                </a:lnTo>
                <a:lnTo>
                  <a:pt x="1204449" y="5528860"/>
                </a:lnTo>
                <a:lnTo>
                  <a:pt x="1203258" y="5530050"/>
                </a:lnTo>
                <a:lnTo>
                  <a:pt x="1202465" y="5531638"/>
                </a:lnTo>
                <a:lnTo>
                  <a:pt x="1208417" y="5531638"/>
                </a:lnTo>
                <a:lnTo>
                  <a:pt x="1210798" y="5530844"/>
                </a:lnTo>
                <a:lnTo>
                  <a:pt x="1212782" y="5530447"/>
                </a:lnTo>
                <a:lnTo>
                  <a:pt x="1214766" y="5529654"/>
                </a:lnTo>
                <a:lnTo>
                  <a:pt x="1215956" y="5528463"/>
                </a:lnTo>
                <a:lnTo>
                  <a:pt x="1217544" y="5526875"/>
                </a:lnTo>
                <a:lnTo>
                  <a:pt x="1217940" y="5525685"/>
                </a:lnTo>
                <a:lnTo>
                  <a:pt x="1215956" y="5539972"/>
                </a:lnTo>
                <a:lnTo>
                  <a:pt x="1213179" y="5559022"/>
                </a:lnTo>
                <a:lnTo>
                  <a:pt x="1210798" y="5580057"/>
                </a:lnTo>
                <a:lnTo>
                  <a:pt x="1210004" y="5591169"/>
                </a:lnTo>
                <a:lnTo>
                  <a:pt x="1209211" y="5601885"/>
                </a:lnTo>
                <a:lnTo>
                  <a:pt x="1209211" y="5612204"/>
                </a:lnTo>
                <a:lnTo>
                  <a:pt x="1210401" y="5622919"/>
                </a:lnTo>
                <a:lnTo>
                  <a:pt x="1211988" y="5632047"/>
                </a:lnTo>
                <a:lnTo>
                  <a:pt x="1212782" y="5636413"/>
                </a:lnTo>
                <a:lnTo>
                  <a:pt x="1214369" y="5640779"/>
                </a:lnTo>
                <a:lnTo>
                  <a:pt x="1215956" y="5644350"/>
                </a:lnTo>
                <a:lnTo>
                  <a:pt x="1217940" y="5647922"/>
                </a:lnTo>
                <a:lnTo>
                  <a:pt x="1220321" y="5651494"/>
                </a:lnTo>
                <a:lnTo>
                  <a:pt x="1222702" y="5654669"/>
                </a:lnTo>
                <a:lnTo>
                  <a:pt x="1225877" y="5657050"/>
                </a:lnTo>
                <a:lnTo>
                  <a:pt x="1229051" y="5659035"/>
                </a:lnTo>
                <a:lnTo>
                  <a:pt x="1232225" y="5660622"/>
                </a:lnTo>
                <a:lnTo>
                  <a:pt x="1236590" y="5661416"/>
                </a:lnTo>
                <a:lnTo>
                  <a:pt x="1236590" y="5663400"/>
                </a:lnTo>
                <a:lnTo>
                  <a:pt x="1235797" y="5665385"/>
                </a:lnTo>
                <a:lnTo>
                  <a:pt x="1235003" y="5666575"/>
                </a:lnTo>
                <a:lnTo>
                  <a:pt x="1233416" y="5668163"/>
                </a:lnTo>
                <a:lnTo>
                  <a:pt x="1229845" y="5670147"/>
                </a:lnTo>
                <a:lnTo>
                  <a:pt x="1226273" y="5671735"/>
                </a:lnTo>
                <a:lnTo>
                  <a:pt x="1223496" y="5673719"/>
                </a:lnTo>
                <a:lnTo>
                  <a:pt x="1221908" y="5674513"/>
                </a:lnTo>
                <a:lnTo>
                  <a:pt x="1220718" y="5676100"/>
                </a:lnTo>
                <a:lnTo>
                  <a:pt x="1220321" y="5677688"/>
                </a:lnTo>
                <a:lnTo>
                  <a:pt x="1219924" y="5679672"/>
                </a:lnTo>
                <a:lnTo>
                  <a:pt x="1220321" y="5682054"/>
                </a:lnTo>
                <a:lnTo>
                  <a:pt x="1220718" y="5684435"/>
                </a:lnTo>
                <a:lnTo>
                  <a:pt x="1221512" y="5686419"/>
                </a:lnTo>
                <a:lnTo>
                  <a:pt x="1221908" y="5688007"/>
                </a:lnTo>
                <a:lnTo>
                  <a:pt x="1222702" y="5689594"/>
                </a:lnTo>
                <a:lnTo>
                  <a:pt x="1223892" y="5690785"/>
                </a:lnTo>
                <a:lnTo>
                  <a:pt x="1227067" y="5692769"/>
                </a:lnTo>
                <a:lnTo>
                  <a:pt x="1230241" y="5693960"/>
                </a:lnTo>
                <a:lnTo>
                  <a:pt x="1235003" y="5695150"/>
                </a:lnTo>
                <a:lnTo>
                  <a:pt x="1239765" y="5695547"/>
                </a:lnTo>
                <a:lnTo>
                  <a:pt x="1250876" y="5695547"/>
                </a:lnTo>
                <a:lnTo>
                  <a:pt x="1248495" y="5697135"/>
                </a:lnTo>
                <a:lnTo>
                  <a:pt x="1246114" y="5699119"/>
                </a:lnTo>
                <a:lnTo>
                  <a:pt x="1243336" y="5701500"/>
                </a:lnTo>
                <a:lnTo>
                  <a:pt x="1242146" y="5704279"/>
                </a:lnTo>
                <a:lnTo>
                  <a:pt x="1239765" y="5707057"/>
                </a:lnTo>
                <a:lnTo>
                  <a:pt x="1238574" y="5710232"/>
                </a:lnTo>
                <a:lnTo>
                  <a:pt x="1236590" y="5717772"/>
                </a:lnTo>
                <a:lnTo>
                  <a:pt x="1235003" y="5725710"/>
                </a:lnTo>
                <a:lnTo>
                  <a:pt x="1233813" y="5734838"/>
                </a:lnTo>
                <a:lnTo>
                  <a:pt x="1233813" y="5744363"/>
                </a:lnTo>
                <a:lnTo>
                  <a:pt x="1233813" y="5754284"/>
                </a:lnTo>
                <a:lnTo>
                  <a:pt x="1235400" y="5774128"/>
                </a:lnTo>
                <a:lnTo>
                  <a:pt x="1237384" y="5793178"/>
                </a:lnTo>
                <a:lnTo>
                  <a:pt x="1238971" y="5809054"/>
                </a:lnTo>
                <a:lnTo>
                  <a:pt x="1239765" y="5820563"/>
                </a:lnTo>
                <a:lnTo>
                  <a:pt x="1236590" y="5820166"/>
                </a:lnTo>
                <a:lnTo>
                  <a:pt x="1233416" y="5818578"/>
                </a:lnTo>
                <a:lnTo>
                  <a:pt x="1230241" y="5816991"/>
                </a:lnTo>
                <a:lnTo>
                  <a:pt x="1228257" y="5815800"/>
                </a:lnTo>
                <a:lnTo>
                  <a:pt x="1225877" y="5813419"/>
                </a:lnTo>
                <a:lnTo>
                  <a:pt x="1224289" y="5811434"/>
                </a:lnTo>
                <a:lnTo>
                  <a:pt x="1220718" y="5807069"/>
                </a:lnTo>
                <a:lnTo>
                  <a:pt x="1218734" y="5801910"/>
                </a:lnTo>
                <a:lnTo>
                  <a:pt x="1217544" y="5796354"/>
                </a:lnTo>
                <a:lnTo>
                  <a:pt x="1214766" y="5784447"/>
                </a:lnTo>
                <a:lnTo>
                  <a:pt x="1212385" y="5772541"/>
                </a:lnTo>
                <a:lnTo>
                  <a:pt x="1210798" y="5766588"/>
                </a:lnTo>
                <a:lnTo>
                  <a:pt x="1208814" y="5761428"/>
                </a:lnTo>
                <a:lnTo>
                  <a:pt x="1205639" y="5757063"/>
                </a:lnTo>
                <a:lnTo>
                  <a:pt x="1203655" y="5754284"/>
                </a:lnTo>
                <a:lnTo>
                  <a:pt x="1201671" y="5752697"/>
                </a:lnTo>
                <a:lnTo>
                  <a:pt x="1199290" y="5750713"/>
                </a:lnTo>
                <a:lnTo>
                  <a:pt x="1196909" y="5749522"/>
                </a:lnTo>
                <a:lnTo>
                  <a:pt x="1193735" y="5748332"/>
                </a:lnTo>
                <a:lnTo>
                  <a:pt x="1190164" y="5747538"/>
                </a:lnTo>
                <a:lnTo>
                  <a:pt x="1192941" y="5767382"/>
                </a:lnTo>
                <a:lnTo>
                  <a:pt x="1195322" y="5788019"/>
                </a:lnTo>
                <a:lnTo>
                  <a:pt x="1197703" y="5808656"/>
                </a:lnTo>
                <a:lnTo>
                  <a:pt x="1199290" y="5818578"/>
                </a:lnTo>
                <a:lnTo>
                  <a:pt x="1200877" y="5828500"/>
                </a:lnTo>
                <a:lnTo>
                  <a:pt x="1203258" y="5838025"/>
                </a:lnTo>
                <a:lnTo>
                  <a:pt x="1205639" y="5847550"/>
                </a:lnTo>
                <a:lnTo>
                  <a:pt x="1208814" y="5856678"/>
                </a:lnTo>
                <a:lnTo>
                  <a:pt x="1212385" y="5865410"/>
                </a:lnTo>
                <a:lnTo>
                  <a:pt x="1216353" y="5873347"/>
                </a:lnTo>
                <a:lnTo>
                  <a:pt x="1221512" y="5881284"/>
                </a:lnTo>
                <a:lnTo>
                  <a:pt x="1227067" y="5888428"/>
                </a:lnTo>
                <a:lnTo>
                  <a:pt x="1233416" y="5894778"/>
                </a:lnTo>
                <a:lnTo>
                  <a:pt x="1227861" y="5904304"/>
                </a:lnTo>
                <a:lnTo>
                  <a:pt x="1223496" y="5914622"/>
                </a:lnTo>
                <a:lnTo>
                  <a:pt x="1219924" y="5924544"/>
                </a:lnTo>
                <a:lnTo>
                  <a:pt x="1216750" y="5934466"/>
                </a:lnTo>
                <a:lnTo>
                  <a:pt x="1214766" y="5945182"/>
                </a:lnTo>
                <a:lnTo>
                  <a:pt x="1213179" y="5955104"/>
                </a:lnTo>
                <a:lnTo>
                  <a:pt x="1212385" y="5965819"/>
                </a:lnTo>
                <a:lnTo>
                  <a:pt x="1211988" y="5976138"/>
                </a:lnTo>
                <a:lnTo>
                  <a:pt x="1211988" y="5987250"/>
                </a:lnTo>
                <a:lnTo>
                  <a:pt x="1211988" y="5997966"/>
                </a:lnTo>
                <a:lnTo>
                  <a:pt x="1212782" y="6008682"/>
                </a:lnTo>
                <a:lnTo>
                  <a:pt x="1213972" y="6019397"/>
                </a:lnTo>
                <a:lnTo>
                  <a:pt x="1216750" y="6041622"/>
                </a:lnTo>
                <a:lnTo>
                  <a:pt x="1220321" y="6063450"/>
                </a:lnTo>
                <a:lnTo>
                  <a:pt x="1223892" y="6085675"/>
                </a:lnTo>
                <a:lnTo>
                  <a:pt x="1227464" y="6107900"/>
                </a:lnTo>
                <a:lnTo>
                  <a:pt x="1229845" y="6129728"/>
                </a:lnTo>
                <a:lnTo>
                  <a:pt x="1231035" y="6140841"/>
                </a:lnTo>
                <a:lnTo>
                  <a:pt x="1231432" y="6151556"/>
                </a:lnTo>
                <a:lnTo>
                  <a:pt x="1231829" y="6162272"/>
                </a:lnTo>
                <a:lnTo>
                  <a:pt x="1231432" y="6173384"/>
                </a:lnTo>
                <a:lnTo>
                  <a:pt x="1230241" y="6184100"/>
                </a:lnTo>
                <a:lnTo>
                  <a:pt x="1229448" y="6194419"/>
                </a:lnTo>
                <a:lnTo>
                  <a:pt x="1227067" y="6205134"/>
                </a:lnTo>
                <a:lnTo>
                  <a:pt x="1224289" y="6215454"/>
                </a:lnTo>
                <a:lnTo>
                  <a:pt x="1220718" y="6226169"/>
                </a:lnTo>
                <a:lnTo>
                  <a:pt x="1216750" y="6236091"/>
                </a:lnTo>
                <a:lnTo>
                  <a:pt x="1226273" y="6252363"/>
                </a:lnTo>
                <a:lnTo>
                  <a:pt x="1231035" y="6260697"/>
                </a:lnTo>
                <a:lnTo>
                  <a:pt x="1235003" y="6269428"/>
                </a:lnTo>
                <a:lnTo>
                  <a:pt x="1236590" y="6273794"/>
                </a:lnTo>
                <a:lnTo>
                  <a:pt x="1237781" y="6278160"/>
                </a:lnTo>
                <a:lnTo>
                  <a:pt x="1238574" y="6282922"/>
                </a:lnTo>
                <a:lnTo>
                  <a:pt x="1238971" y="6286891"/>
                </a:lnTo>
                <a:lnTo>
                  <a:pt x="1238971" y="6291256"/>
                </a:lnTo>
                <a:lnTo>
                  <a:pt x="1237781" y="6296019"/>
                </a:lnTo>
                <a:lnTo>
                  <a:pt x="1236590" y="6299988"/>
                </a:lnTo>
                <a:lnTo>
                  <a:pt x="1234606" y="6303956"/>
                </a:lnTo>
                <a:lnTo>
                  <a:pt x="1229448" y="6301972"/>
                </a:lnTo>
                <a:lnTo>
                  <a:pt x="1223892" y="6300384"/>
                </a:lnTo>
                <a:lnTo>
                  <a:pt x="1217544" y="6298797"/>
                </a:lnTo>
                <a:lnTo>
                  <a:pt x="1210401" y="6298797"/>
                </a:lnTo>
                <a:lnTo>
                  <a:pt x="1210004" y="6305147"/>
                </a:lnTo>
                <a:lnTo>
                  <a:pt x="1210004" y="6310306"/>
                </a:lnTo>
                <a:lnTo>
                  <a:pt x="1210401" y="6316656"/>
                </a:lnTo>
                <a:lnTo>
                  <a:pt x="1210798" y="6321816"/>
                </a:lnTo>
                <a:lnTo>
                  <a:pt x="1212782" y="6332532"/>
                </a:lnTo>
                <a:lnTo>
                  <a:pt x="1215956" y="6342453"/>
                </a:lnTo>
                <a:lnTo>
                  <a:pt x="1218734" y="6351978"/>
                </a:lnTo>
                <a:lnTo>
                  <a:pt x="1222305" y="6361503"/>
                </a:lnTo>
                <a:lnTo>
                  <a:pt x="1229448" y="6379363"/>
                </a:lnTo>
                <a:lnTo>
                  <a:pt x="1231829" y="6387697"/>
                </a:lnTo>
                <a:lnTo>
                  <a:pt x="1233813" y="6396428"/>
                </a:lnTo>
                <a:lnTo>
                  <a:pt x="1234606" y="6400794"/>
                </a:lnTo>
                <a:lnTo>
                  <a:pt x="1235003" y="6404763"/>
                </a:lnTo>
                <a:lnTo>
                  <a:pt x="1235003" y="6409525"/>
                </a:lnTo>
                <a:lnTo>
                  <a:pt x="1234606" y="6413891"/>
                </a:lnTo>
                <a:lnTo>
                  <a:pt x="1233416" y="6418256"/>
                </a:lnTo>
                <a:lnTo>
                  <a:pt x="1231829" y="6423019"/>
                </a:lnTo>
                <a:lnTo>
                  <a:pt x="1230241" y="6427385"/>
                </a:lnTo>
                <a:lnTo>
                  <a:pt x="1227861" y="6432544"/>
                </a:lnTo>
                <a:lnTo>
                  <a:pt x="1225480" y="6436910"/>
                </a:lnTo>
                <a:lnTo>
                  <a:pt x="1221908" y="6442069"/>
                </a:lnTo>
                <a:lnTo>
                  <a:pt x="1217940" y="6446832"/>
                </a:lnTo>
                <a:lnTo>
                  <a:pt x="1213179" y="6451991"/>
                </a:lnTo>
                <a:lnTo>
                  <a:pt x="1210004" y="6450403"/>
                </a:lnTo>
                <a:lnTo>
                  <a:pt x="1208020" y="6448419"/>
                </a:lnTo>
                <a:lnTo>
                  <a:pt x="1207226" y="6446435"/>
                </a:lnTo>
                <a:lnTo>
                  <a:pt x="1207226" y="6444450"/>
                </a:lnTo>
                <a:lnTo>
                  <a:pt x="1208417" y="6442069"/>
                </a:lnTo>
                <a:lnTo>
                  <a:pt x="1210401" y="6440085"/>
                </a:lnTo>
                <a:lnTo>
                  <a:pt x="1214766" y="6434925"/>
                </a:lnTo>
                <a:lnTo>
                  <a:pt x="1219528" y="6429369"/>
                </a:lnTo>
                <a:lnTo>
                  <a:pt x="1221512" y="6425797"/>
                </a:lnTo>
                <a:lnTo>
                  <a:pt x="1222702" y="6423019"/>
                </a:lnTo>
                <a:lnTo>
                  <a:pt x="1223892" y="6419050"/>
                </a:lnTo>
                <a:lnTo>
                  <a:pt x="1223892" y="6415478"/>
                </a:lnTo>
                <a:lnTo>
                  <a:pt x="1222702" y="6410716"/>
                </a:lnTo>
                <a:lnTo>
                  <a:pt x="1220321" y="6406747"/>
                </a:lnTo>
                <a:lnTo>
                  <a:pt x="1212782" y="6409922"/>
                </a:lnTo>
                <a:lnTo>
                  <a:pt x="1205639" y="6413494"/>
                </a:lnTo>
                <a:lnTo>
                  <a:pt x="1199687" y="6417860"/>
                </a:lnTo>
                <a:lnTo>
                  <a:pt x="1194925" y="6422225"/>
                </a:lnTo>
                <a:lnTo>
                  <a:pt x="1190957" y="6427385"/>
                </a:lnTo>
                <a:lnTo>
                  <a:pt x="1187386" y="6432544"/>
                </a:lnTo>
                <a:lnTo>
                  <a:pt x="1184211" y="6438100"/>
                </a:lnTo>
                <a:lnTo>
                  <a:pt x="1181831" y="6444053"/>
                </a:lnTo>
                <a:lnTo>
                  <a:pt x="1179847" y="6449610"/>
                </a:lnTo>
                <a:lnTo>
                  <a:pt x="1178259" y="6455960"/>
                </a:lnTo>
                <a:lnTo>
                  <a:pt x="1176672" y="6461913"/>
                </a:lnTo>
                <a:lnTo>
                  <a:pt x="1176275" y="6468263"/>
                </a:lnTo>
                <a:lnTo>
                  <a:pt x="1174688" y="6480566"/>
                </a:lnTo>
                <a:lnTo>
                  <a:pt x="1174291" y="6492472"/>
                </a:lnTo>
                <a:lnTo>
                  <a:pt x="1169133" y="6491678"/>
                </a:lnTo>
                <a:lnTo>
                  <a:pt x="1164768" y="6489694"/>
                </a:lnTo>
                <a:lnTo>
                  <a:pt x="1161197" y="6487710"/>
                </a:lnTo>
                <a:lnTo>
                  <a:pt x="1158022" y="6484932"/>
                </a:lnTo>
                <a:lnTo>
                  <a:pt x="1155641" y="6482550"/>
                </a:lnTo>
                <a:lnTo>
                  <a:pt x="1153260" y="6479772"/>
                </a:lnTo>
                <a:lnTo>
                  <a:pt x="1149292" y="6473422"/>
                </a:lnTo>
                <a:lnTo>
                  <a:pt x="1146515" y="6470644"/>
                </a:lnTo>
                <a:lnTo>
                  <a:pt x="1144134" y="6467469"/>
                </a:lnTo>
                <a:lnTo>
                  <a:pt x="1141753" y="6465088"/>
                </a:lnTo>
                <a:lnTo>
                  <a:pt x="1138182" y="6462706"/>
                </a:lnTo>
                <a:lnTo>
                  <a:pt x="1134213" y="6461119"/>
                </a:lnTo>
                <a:lnTo>
                  <a:pt x="1129452" y="6459532"/>
                </a:lnTo>
                <a:lnTo>
                  <a:pt x="1123896" y="6459135"/>
                </a:lnTo>
                <a:lnTo>
                  <a:pt x="1117547" y="6459135"/>
                </a:lnTo>
                <a:lnTo>
                  <a:pt x="1123896" y="6451197"/>
                </a:lnTo>
                <a:lnTo>
                  <a:pt x="1129452" y="6443656"/>
                </a:lnTo>
                <a:lnTo>
                  <a:pt x="1134213" y="6436513"/>
                </a:lnTo>
                <a:lnTo>
                  <a:pt x="1136991" y="6428972"/>
                </a:lnTo>
                <a:lnTo>
                  <a:pt x="1139769" y="6421828"/>
                </a:lnTo>
                <a:lnTo>
                  <a:pt x="1140562" y="6414685"/>
                </a:lnTo>
                <a:lnTo>
                  <a:pt x="1140959" y="6407938"/>
                </a:lnTo>
                <a:lnTo>
                  <a:pt x="1140959" y="6400794"/>
                </a:lnTo>
                <a:lnTo>
                  <a:pt x="1140562" y="6393650"/>
                </a:lnTo>
                <a:lnTo>
                  <a:pt x="1139769" y="6386110"/>
                </a:lnTo>
                <a:lnTo>
                  <a:pt x="1136594" y="6370235"/>
                </a:lnTo>
                <a:lnTo>
                  <a:pt x="1133420" y="6353169"/>
                </a:lnTo>
                <a:lnTo>
                  <a:pt x="1132229" y="6343644"/>
                </a:lnTo>
                <a:lnTo>
                  <a:pt x="1130642" y="6333722"/>
                </a:lnTo>
                <a:lnTo>
                  <a:pt x="1133023" y="6334119"/>
                </a:lnTo>
                <a:lnTo>
                  <a:pt x="1135404" y="6334516"/>
                </a:lnTo>
                <a:lnTo>
                  <a:pt x="1136991" y="6335706"/>
                </a:lnTo>
                <a:lnTo>
                  <a:pt x="1138182" y="6336500"/>
                </a:lnTo>
                <a:lnTo>
                  <a:pt x="1140166" y="6339675"/>
                </a:lnTo>
                <a:lnTo>
                  <a:pt x="1141753" y="6343247"/>
                </a:lnTo>
                <a:lnTo>
                  <a:pt x="1142943" y="6346025"/>
                </a:lnTo>
                <a:lnTo>
                  <a:pt x="1144134" y="6347613"/>
                </a:lnTo>
                <a:lnTo>
                  <a:pt x="1145721" y="6348803"/>
                </a:lnTo>
                <a:lnTo>
                  <a:pt x="1147308" y="6349597"/>
                </a:lnTo>
                <a:lnTo>
                  <a:pt x="1149292" y="6349994"/>
                </a:lnTo>
                <a:lnTo>
                  <a:pt x="1152070" y="6350788"/>
                </a:lnTo>
                <a:lnTo>
                  <a:pt x="1155244" y="6350788"/>
                </a:lnTo>
                <a:lnTo>
                  <a:pt x="1151673" y="6342453"/>
                </a:lnTo>
                <a:lnTo>
                  <a:pt x="1149292" y="6334913"/>
                </a:lnTo>
                <a:lnTo>
                  <a:pt x="1144531" y="6321419"/>
                </a:lnTo>
                <a:lnTo>
                  <a:pt x="1141753" y="6309910"/>
                </a:lnTo>
                <a:lnTo>
                  <a:pt x="1138975" y="6298797"/>
                </a:lnTo>
                <a:lnTo>
                  <a:pt x="1136594" y="6288478"/>
                </a:lnTo>
                <a:lnTo>
                  <a:pt x="1133023" y="6277763"/>
                </a:lnTo>
                <a:lnTo>
                  <a:pt x="1131039" y="6272206"/>
                </a:lnTo>
                <a:lnTo>
                  <a:pt x="1127865" y="6266650"/>
                </a:lnTo>
                <a:lnTo>
                  <a:pt x="1125087" y="6260697"/>
                </a:lnTo>
                <a:lnTo>
                  <a:pt x="1121119" y="6254347"/>
                </a:lnTo>
                <a:lnTo>
                  <a:pt x="1123896" y="6250775"/>
                </a:lnTo>
                <a:lnTo>
                  <a:pt x="1126674" y="6247204"/>
                </a:lnTo>
                <a:lnTo>
                  <a:pt x="1129055" y="6243632"/>
                </a:lnTo>
                <a:lnTo>
                  <a:pt x="1131039" y="6240060"/>
                </a:lnTo>
                <a:lnTo>
                  <a:pt x="1134213" y="6232519"/>
                </a:lnTo>
                <a:lnTo>
                  <a:pt x="1136198" y="6224978"/>
                </a:lnTo>
                <a:lnTo>
                  <a:pt x="1137388" y="6217041"/>
                </a:lnTo>
                <a:lnTo>
                  <a:pt x="1138182" y="6208706"/>
                </a:lnTo>
                <a:lnTo>
                  <a:pt x="1138182" y="6199975"/>
                </a:lnTo>
                <a:lnTo>
                  <a:pt x="1137388" y="6190847"/>
                </a:lnTo>
                <a:lnTo>
                  <a:pt x="1135404" y="6171797"/>
                </a:lnTo>
                <a:lnTo>
                  <a:pt x="1133420" y="6151954"/>
                </a:lnTo>
                <a:lnTo>
                  <a:pt x="1133023" y="6140841"/>
                </a:lnTo>
                <a:lnTo>
                  <a:pt x="1132626" y="6129728"/>
                </a:lnTo>
                <a:lnTo>
                  <a:pt x="1133023" y="6118219"/>
                </a:lnTo>
                <a:lnTo>
                  <a:pt x="1133420" y="6106313"/>
                </a:lnTo>
                <a:lnTo>
                  <a:pt x="1131436" y="6102741"/>
                </a:lnTo>
                <a:lnTo>
                  <a:pt x="1128658" y="6100756"/>
                </a:lnTo>
                <a:lnTo>
                  <a:pt x="1125484" y="6099169"/>
                </a:lnTo>
                <a:lnTo>
                  <a:pt x="1122706" y="6097978"/>
                </a:lnTo>
                <a:lnTo>
                  <a:pt x="1119135" y="6097582"/>
                </a:lnTo>
                <a:lnTo>
                  <a:pt x="1115563" y="6097582"/>
                </a:lnTo>
                <a:lnTo>
                  <a:pt x="1108818" y="6097978"/>
                </a:lnTo>
                <a:lnTo>
                  <a:pt x="1106040" y="6097978"/>
                </a:lnTo>
                <a:lnTo>
                  <a:pt x="1102866" y="6097978"/>
                </a:lnTo>
                <a:lnTo>
                  <a:pt x="1100485" y="6097582"/>
                </a:lnTo>
                <a:lnTo>
                  <a:pt x="1098104" y="6096788"/>
                </a:lnTo>
                <a:lnTo>
                  <a:pt x="1096120" y="6094804"/>
                </a:lnTo>
                <a:lnTo>
                  <a:pt x="1094929" y="6092025"/>
                </a:lnTo>
                <a:lnTo>
                  <a:pt x="1093739" y="6088454"/>
                </a:lnTo>
                <a:lnTo>
                  <a:pt x="1093342" y="6083691"/>
                </a:lnTo>
                <a:lnTo>
                  <a:pt x="1102072" y="6083691"/>
                </a:lnTo>
                <a:lnTo>
                  <a:pt x="1108818" y="6082500"/>
                </a:lnTo>
                <a:lnTo>
                  <a:pt x="1115563" y="6080913"/>
                </a:lnTo>
                <a:lnTo>
                  <a:pt x="1120325" y="6078928"/>
                </a:lnTo>
                <a:lnTo>
                  <a:pt x="1125087" y="6076944"/>
                </a:lnTo>
                <a:lnTo>
                  <a:pt x="1127865" y="6074563"/>
                </a:lnTo>
                <a:lnTo>
                  <a:pt x="1131039" y="6071388"/>
                </a:lnTo>
                <a:lnTo>
                  <a:pt x="1132626" y="6068213"/>
                </a:lnTo>
                <a:lnTo>
                  <a:pt x="1134213" y="6064641"/>
                </a:lnTo>
                <a:lnTo>
                  <a:pt x="1134610" y="6060672"/>
                </a:lnTo>
                <a:lnTo>
                  <a:pt x="1134610" y="6055910"/>
                </a:lnTo>
                <a:lnTo>
                  <a:pt x="1134213" y="6051941"/>
                </a:lnTo>
                <a:lnTo>
                  <a:pt x="1132626" y="6042416"/>
                </a:lnTo>
                <a:lnTo>
                  <a:pt x="1129452" y="6032494"/>
                </a:lnTo>
                <a:lnTo>
                  <a:pt x="1126674" y="6021778"/>
                </a:lnTo>
                <a:lnTo>
                  <a:pt x="1123500" y="6010666"/>
                </a:lnTo>
                <a:lnTo>
                  <a:pt x="1121119" y="5999950"/>
                </a:lnTo>
                <a:lnTo>
                  <a:pt x="1119928" y="5994791"/>
                </a:lnTo>
                <a:lnTo>
                  <a:pt x="1119532" y="5989234"/>
                </a:lnTo>
                <a:lnTo>
                  <a:pt x="1119928" y="5984075"/>
                </a:lnTo>
                <a:lnTo>
                  <a:pt x="1120325" y="5979313"/>
                </a:lnTo>
                <a:lnTo>
                  <a:pt x="1121516" y="5974154"/>
                </a:lnTo>
                <a:lnTo>
                  <a:pt x="1123500" y="5969788"/>
                </a:lnTo>
                <a:lnTo>
                  <a:pt x="1125880" y="5964628"/>
                </a:lnTo>
                <a:lnTo>
                  <a:pt x="1129055" y="5960660"/>
                </a:lnTo>
                <a:lnTo>
                  <a:pt x="1133420" y="5956691"/>
                </a:lnTo>
                <a:lnTo>
                  <a:pt x="1138578" y="5952722"/>
                </a:lnTo>
                <a:lnTo>
                  <a:pt x="1136991" y="5949944"/>
                </a:lnTo>
                <a:lnTo>
                  <a:pt x="1135007" y="5947960"/>
                </a:lnTo>
                <a:lnTo>
                  <a:pt x="1133023" y="5945975"/>
                </a:lnTo>
                <a:lnTo>
                  <a:pt x="1130245" y="5943991"/>
                </a:lnTo>
                <a:lnTo>
                  <a:pt x="1127071" y="5943197"/>
                </a:lnTo>
                <a:lnTo>
                  <a:pt x="1123500" y="5942006"/>
                </a:lnTo>
                <a:lnTo>
                  <a:pt x="1119135" y="5941610"/>
                </a:lnTo>
                <a:lnTo>
                  <a:pt x="1114373" y="5941610"/>
                </a:lnTo>
                <a:lnTo>
                  <a:pt x="1117151" y="5929704"/>
                </a:lnTo>
                <a:lnTo>
                  <a:pt x="1119532" y="5917400"/>
                </a:lnTo>
                <a:lnTo>
                  <a:pt x="1121912" y="5905891"/>
                </a:lnTo>
                <a:lnTo>
                  <a:pt x="1123500" y="5894382"/>
                </a:lnTo>
                <a:lnTo>
                  <a:pt x="1124690" y="5883269"/>
                </a:lnTo>
                <a:lnTo>
                  <a:pt x="1125484" y="5872156"/>
                </a:lnTo>
                <a:lnTo>
                  <a:pt x="1125880" y="5861838"/>
                </a:lnTo>
                <a:lnTo>
                  <a:pt x="1126674" y="5851122"/>
                </a:lnTo>
                <a:lnTo>
                  <a:pt x="1126674" y="5830484"/>
                </a:lnTo>
                <a:lnTo>
                  <a:pt x="1125087" y="5811038"/>
                </a:lnTo>
                <a:lnTo>
                  <a:pt x="1123500" y="5791591"/>
                </a:lnTo>
                <a:lnTo>
                  <a:pt x="1121119" y="5772541"/>
                </a:lnTo>
                <a:lnTo>
                  <a:pt x="1115563" y="5735234"/>
                </a:lnTo>
                <a:lnTo>
                  <a:pt x="1113183" y="5717375"/>
                </a:lnTo>
                <a:lnTo>
                  <a:pt x="1110405" y="5698722"/>
                </a:lnTo>
                <a:lnTo>
                  <a:pt x="1108421" y="5680069"/>
                </a:lnTo>
                <a:lnTo>
                  <a:pt x="1107627" y="5661416"/>
                </a:lnTo>
                <a:lnTo>
                  <a:pt x="1106834" y="5642366"/>
                </a:lnTo>
                <a:lnTo>
                  <a:pt x="1107627" y="5623316"/>
                </a:lnTo>
                <a:lnTo>
                  <a:pt x="1115960" y="5625697"/>
                </a:lnTo>
                <a:lnTo>
                  <a:pt x="1123896" y="5628475"/>
                </a:lnTo>
                <a:lnTo>
                  <a:pt x="1131436" y="5631254"/>
                </a:lnTo>
                <a:lnTo>
                  <a:pt x="1140166" y="5634032"/>
                </a:lnTo>
                <a:lnTo>
                  <a:pt x="1133420" y="5624904"/>
                </a:lnTo>
                <a:lnTo>
                  <a:pt x="1127071" y="5615775"/>
                </a:lnTo>
                <a:lnTo>
                  <a:pt x="1120325" y="5607441"/>
                </a:lnTo>
                <a:lnTo>
                  <a:pt x="1113579" y="5598710"/>
                </a:lnTo>
                <a:lnTo>
                  <a:pt x="1106040" y="5590772"/>
                </a:lnTo>
                <a:lnTo>
                  <a:pt x="1098501" y="5582041"/>
                </a:lnTo>
                <a:lnTo>
                  <a:pt x="1082231" y="5566563"/>
                </a:lnTo>
                <a:lnTo>
                  <a:pt x="1084215" y="5566166"/>
                </a:lnTo>
                <a:lnTo>
                  <a:pt x="1086596" y="5565769"/>
                </a:lnTo>
                <a:lnTo>
                  <a:pt x="1087787" y="5564975"/>
                </a:lnTo>
                <a:lnTo>
                  <a:pt x="1089374" y="5563785"/>
                </a:lnTo>
                <a:lnTo>
                  <a:pt x="1092548" y="5560610"/>
                </a:lnTo>
                <a:lnTo>
                  <a:pt x="1094929" y="5556641"/>
                </a:lnTo>
                <a:lnTo>
                  <a:pt x="1096913" y="5551482"/>
                </a:lnTo>
                <a:lnTo>
                  <a:pt x="1098104" y="5545925"/>
                </a:lnTo>
                <a:lnTo>
                  <a:pt x="1098501" y="5539972"/>
                </a:lnTo>
                <a:lnTo>
                  <a:pt x="1098501" y="5534019"/>
                </a:lnTo>
                <a:lnTo>
                  <a:pt x="1098104" y="5527669"/>
                </a:lnTo>
                <a:lnTo>
                  <a:pt x="1096120" y="5521319"/>
                </a:lnTo>
                <a:lnTo>
                  <a:pt x="1093342" y="5516160"/>
                </a:lnTo>
                <a:lnTo>
                  <a:pt x="1089771" y="5511000"/>
                </a:lnTo>
                <a:lnTo>
                  <a:pt x="1087787" y="5508619"/>
                </a:lnTo>
                <a:lnTo>
                  <a:pt x="1085406" y="5506635"/>
                </a:lnTo>
                <a:lnTo>
                  <a:pt x="1083025" y="5504254"/>
                </a:lnTo>
                <a:lnTo>
                  <a:pt x="1079851" y="5502269"/>
                </a:lnTo>
                <a:lnTo>
                  <a:pt x="1076676" y="5501079"/>
                </a:lnTo>
                <a:lnTo>
                  <a:pt x="1073502" y="5499888"/>
                </a:lnTo>
                <a:lnTo>
                  <a:pt x="1069534" y="5499094"/>
                </a:lnTo>
                <a:lnTo>
                  <a:pt x="1065169" y="5498300"/>
                </a:lnTo>
                <a:lnTo>
                  <a:pt x="1068343" y="5496713"/>
                </a:lnTo>
                <a:lnTo>
                  <a:pt x="1071518" y="5494729"/>
                </a:lnTo>
                <a:lnTo>
                  <a:pt x="1073898" y="5492347"/>
                </a:lnTo>
                <a:lnTo>
                  <a:pt x="1076279" y="5489966"/>
                </a:lnTo>
                <a:lnTo>
                  <a:pt x="1081438" y="5484013"/>
                </a:lnTo>
                <a:lnTo>
                  <a:pt x="1085406" y="5476869"/>
                </a:lnTo>
                <a:lnTo>
                  <a:pt x="1088977" y="5469329"/>
                </a:lnTo>
                <a:lnTo>
                  <a:pt x="1091358" y="5460597"/>
                </a:lnTo>
                <a:lnTo>
                  <a:pt x="1093342" y="5452660"/>
                </a:lnTo>
                <a:lnTo>
                  <a:pt x="1094533" y="5444325"/>
                </a:lnTo>
                <a:lnTo>
                  <a:pt x="1094929" y="5435197"/>
                </a:lnTo>
                <a:lnTo>
                  <a:pt x="1094533" y="5427260"/>
                </a:lnTo>
                <a:lnTo>
                  <a:pt x="1092945" y="5418925"/>
                </a:lnTo>
                <a:lnTo>
                  <a:pt x="1090961" y="5411385"/>
                </a:lnTo>
                <a:lnTo>
                  <a:pt x="1089374" y="5408210"/>
                </a:lnTo>
                <a:lnTo>
                  <a:pt x="1087390" y="5404638"/>
                </a:lnTo>
                <a:lnTo>
                  <a:pt x="1085406" y="5401463"/>
                </a:lnTo>
                <a:lnTo>
                  <a:pt x="1083025" y="5399082"/>
                </a:lnTo>
                <a:lnTo>
                  <a:pt x="1080247" y="5395907"/>
                </a:lnTo>
                <a:lnTo>
                  <a:pt x="1077867" y="5393922"/>
                </a:lnTo>
                <a:lnTo>
                  <a:pt x="1074295" y="5391938"/>
                </a:lnTo>
                <a:lnTo>
                  <a:pt x="1071518" y="5390350"/>
                </a:lnTo>
                <a:lnTo>
                  <a:pt x="1075882" y="5389160"/>
                </a:lnTo>
                <a:lnTo>
                  <a:pt x="1080247" y="5387175"/>
                </a:lnTo>
                <a:lnTo>
                  <a:pt x="1083819" y="5384794"/>
                </a:lnTo>
                <a:lnTo>
                  <a:pt x="1087390" y="5383604"/>
                </a:lnTo>
                <a:lnTo>
                  <a:pt x="1090564" y="5380825"/>
                </a:lnTo>
                <a:lnTo>
                  <a:pt x="1092548" y="5378841"/>
                </a:lnTo>
                <a:lnTo>
                  <a:pt x="1094533" y="5376460"/>
                </a:lnTo>
                <a:lnTo>
                  <a:pt x="1096517" y="5374079"/>
                </a:lnTo>
                <a:lnTo>
                  <a:pt x="1097310" y="5371300"/>
                </a:lnTo>
                <a:lnTo>
                  <a:pt x="1098501" y="5368919"/>
                </a:lnTo>
                <a:lnTo>
                  <a:pt x="1100088" y="5363363"/>
                </a:lnTo>
                <a:lnTo>
                  <a:pt x="1100485" y="5357807"/>
                </a:lnTo>
                <a:lnTo>
                  <a:pt x="1100088" y="5351854"/>
                </a:lnTo>
                <a:lnTo>
                  <a:pt x="1098501" y="5339947"/>
                </a:lnTo>
                <a:lnTo>
                  <a:pt x="1097310" y="5333597"/>
                </a:lnTo>
                <a:lnTo>
                  <a:pt x="1096913" y="5327644"/>
                </a:lnTo>
                <a:lnTo>
                  <a:pt x="1096517" y="5321691"/>
                </a:lnTo>
                <a:lnTo>
                  <a:pt x="1097310" y="5316135"/>
                </a:lnTo>
                <a:lnTo>
                  <a:pt x="1098897" y="5310182"/>
                </a:lnTo>
                <a:lnTo>
                  <a:pt x="1100088" y="5307800"/>
                </a:lnTo>
                <a:lnTo>
                  <a:pt x="1101278" y="5305022"/>
                </a:lnTo>
                <a:lnTo>
                  <a:pt x="1100485" y="5302641"/>
                </a:lnTo>
                <a:lnTo>
                  <a:pt x="1099294" y="5301847"/>
                </a:lnTo>
                <a:lnTo>
                  <a:pt x="1098501" y="5300657"/>
                </a:lnTo>
                <a:lnTo>
                  <a:pt x="1097310" y="5300657"/>
                </a:lnTo>
                <a:lnTo>
                  <a:pt x="1096517" y="5300657"/>
                </a:lnTo>
                <a:lnTo>
                  <a:pt x="1094929" y="5300657"/>
                </a:lnTo>
                <a:lnTo>
                  <a:pt x="1091755" y="5302244"/>
                </a:lnTo>
                <a:lnTo>
                  <a:pt x="1088977" y="5303038"/>
                </a:lnTo>
                <a:lnTo>
                  <a:pt x="1087390" y="5303832"/>
                </a:lnTo>
                <a:lnTo>
                  <a:pt x="1085406" y="5303832"/>
                </a:lnTo>
                <a:lnTo>
                  <a:pt x="1083422" y="5303832"/>
                </a:lnTo>
                <a:lnTo>
                  <a:pt x="1081835" y="5302641"/>
                </a:lnTo>
                <a:lnTo>
                  <a:pt x="1079454" y="5301847"/>
                </a:lnTo>
                <a:lnTo>
                  <a:pt x="1077470" y="5299466"/>
                </a:lnTo>
                <a:lnTo>
                  <a:pt x="1081835" y="5292322"/>
                </a:lnTo>
                <a:lnTo>
                  <a:pt x="1085406" y="5285179"/>
                </a:lnTo>
                <a:lnTo>
                  <a:pt x="1086596" y="5281607"/>
                </a:lnTo>
                <a:lnTo>
                  <a:pt x="1087390" y="5278432"/>
                </a:lnTo>
                <a:lnTo>
                  <a:pt x="1087787" y="5275654"/>
                </a:lnTo>
                <a:lnTo>
                  <a:pt x="1087787" y="5272479"/>
                </a:lnTo>
                <a:lnTo>
                  <a:pt x="1087390" y="5269700"/>
                </a:lnTo>
                <a:lnTo>
                  <a:pt x="1086993" y="5266922"/>
                </a:lnTo>
                <a:lnTo>
                  <a:pt x="1085406" y="5264541"/>
                </a:lnTo>
                <a:lnTo>
                  <a:pt x="1083422" y="5262160"/>
                </a:lnTo>
                <a:lnTo>
                  <a:pt x="1080247" y="5260175"/>
                </a:lnTo>
                <a:lnTo>
                  <a:pt x="1077470" y="5258191"/>
                </a:lnTo>
                <a:lnTo>
                  <a:pt x="1073502" y="5255810"/>
                </a:lnTo>
                <a:lnTo>
                  <a:pt x="1068343" y="5253825"/>
                </a:lnTo>
                <a:lnTo>
                  <a:pt x="1073502" y="5251841"/>
                </a:lnTo>
                <a:lnTo>
                  <a:pt x="1076676" y="5249857"/>
                </a:lnTo>
                <a:lnTo>
                  <a:pt x="1079057" y="5247475"/>
                </a:lnTo>
                <a:lnTo>
                  <a:pt x="1080247" y="5244300"/>
                </a:lnTo>
                <a:lnTo>
                  <a:pt x="1081438" y="5241522"/>
                </a:lnTo>
                <a:lnTo>
                  <a:pt x="1081438" y="5238347"/>
                </a:lnTo>
                <a:lnTo>
                  <a:pt x="1081835" y="5231997"/>
                </a:lnTo>
                <a:lnTo>
                  <a:pt x="1081835" y="5228822"/>
                </a:lnTo>
                <a:lnTo>
                  <a:pt x="1083025" y="5225250"/>
                </a:lnTo>
                <a:lnTo>
                  <a:pt x="1084215" y="5222869"/>
                </a:lnTo>
                <a:lnTo>
                  <a:pt x="1086596" y="5220488"/>
                </a:lnTo>
                <a:lnTo>
                  <a:pt x="1089374" y="5217710"/>
                </a:lnTo>
                <a:lnTo>
                  <a:pt x="1093739" y="5216519"/>
                </a:lnTo>
                <a:lnTo>
                  <a:pt x="1100088" y="5214932"/>
                </a:lnTo>
                <a:lnTo>
                  <a:pt x="1108024" y="5213741"/>
                </a:lnTo>
                <a:lnTo>
                  <a:pt x="1102469" y="5211360"/>
                </a:lnTo>
                <a:lnTo>
                  <a:pt x="1098501" y="5208979"/>
                </a:lnTo>
                <a:lnTo>
                  <a:pt x="1096120" y="5205804"/>
                </a:lnTo>
                <a:lnTo>
                  <a:pt x="1094929" y="5204613"/>
                </a:lnTo>
                <a:lnTo>
                  <a:pt x="1094929" y="5203422"/>
                </a:lnTo>
                <a:lnTo>
                  <a:pt x="1095326" y="5202232"/>
                </a:lnTo>
                <a:lnTo>
                  <a:pt x="1096120" y="5200644"/>
                </a:lnTo>
                <a:lnTo>
                  <a:pt x="1097310" y="5199850"/>
                </a:lnTo>
                <a:lnTo>
                  <a:pt x="1100088" y="5198660"/>
                </a:lnTo>
                <a:lnTo>
                  <a:pt x="1102469" y="5198263"/>
                </a:lnTo>
                <a:lnTo>
                  <a:pt x="1106040" y="5197866"/>
                </a:lnTo>
                <a:lnTo>
                  <a:pt x="1115563" y="5196675"/>
                </a:lnTo>
                <a:lnTo>
                  <a:pt x="1110802" y="5194691"/>
                </a:lnTo>
                <a:lnTo>
                  <a:pt x="1108024" y="5191913"/>
                </a:lnTo>
                <a:lnTo>
                  <a:pt x="1105643" y="5189135"/>
                </a:lnTo>
                <a:lnTo>
                  <a:pt x="1104453" y="5186357"/>
                </a:lnTo>
                <a:lnTo>
                  <a:pt x="1103262" y="5183182"/>
                </a:lnTo>
                <a:lnTo>
                  <a:pt x="1103262" y="5180404"/>
                </a:lnTo>
                <a:lnTo>
                  <a:pt x="1104056" y="5173657"/>
                </a:lnTo>
                <a:lnTo>
                  <a:pt x="1104453" y="5168100"/>
                </a:lnTo>
                <a:lnTo>
                  <a:pt x="1104056" y="5165719"/>
                </a:lnTo>
                <a:lnTo>
                  <a:pt x="1103262" y="5163338"/>
                </a:lnTo>
                <a:lnTo>
                  <a:pt x="1101278" y="5160957"/>
                </a:lnTo>
                <a:lnTo>
                  <a:pt x="1098897" y="5158972"/>
                </a:lnTo>
                <a:lnTo>
                  <a:pt x="1095326" y="5158179"/>
                </a:lnTo>
                <a:lnTo>
                  <a:pt x="1090961" y="5156988"/>
                </a:lnTo>
                <a:lnTo>
                  <a:pt x="1095326" y="5155004"/>
                </a:lnTo>
                <a:lnTo>
                  <a:pt x="1098897" y="5152622"/>
                </a:lnTo>
                <a:lnTo>
                  <a:pt x="1102469" y="5149447"/>
                </a:lnTo>
                <a:lnTo>
                  <a:pt x="1105643" y="5147066"/>
                </a:lnTo>
                <a:lnTo>
                  <a:pt x="1107627" y="5143891"/>
                </a:lnTo>
                <a:lnTo>
                  <a:pt x="1109611" y="5141113"/>
                </a:lnTo>
                <a:lnTo>
                  <a:pt x="1110802" y="5137541"/>
                </a:lnTo>
                <a:lnTo>
                  <a:pt x="1111992" y="5133969"/>
                </a:lnTo>
                <a:lnTo>
                  <a:pt x="1112389" y="5131191"/>
                </a:lnTo>
                <a:lnTo>
                  <a:pt x="1112389" y="5126825"/>
                </a:lnTo>
                <a:lnTo>
                  <a:pt x="1112389" y="5120079"/>
                </a:lnTo>
                <a:lnTo>
                  <a:pt x="1111595" y="5112538"/>
                </a:lnTo>
                <a:lnTo>
                  <a:pt x="1109611" y="5104997"/>
                </a:lnTo>
                <a:lnTo>
                  <a:pt x="1104850" y="5089916"/>
                </a:lnTo>
                <a:lnTo>
                  <a:pt x="1102866" y="5082772"/>
                </a:lnTo>
                <a:lnTo>
                  <a:pt x="1101278" y="5076422"/>
                </a:lnTo>
                <a:lnTo>
                  <a:pt x="1100485" y="5069675"/>
                </a:lnTo>
                <a:lnTo>
                  <a:pt x="1100485" y="5064119"/>
                </a:lnTo>
                <a:lnTo>
                  <a:pt x="1100881" y="5061738"/>
                </a:lnTo>
                <a:lnTo>
                  <a:pt x="1102072" y="5059357"/>
                </a:lnTo>
                <a:lnTo>
                  <a:pt x="1102866" y="5056579"/>
                </a:lnTo>
                <a:lnTo>
                  <a:pt x="1104850" y="5054594"/>
                </a:lnTo>
                <a:lnTo>
                  <a:pt x="1102469" y="5052610"/>
                </a:lnTo>
                <a:lnTo>
                  <a:pt x="1099294" y="5050625"/>
                </a:lnTo>
                <a:lnTo>
                  <a:pt x="1093342" y="5047054"/>
                </a:lnTo>
                <a:lnTo>
                  <a:pt x="1079851" y="5041100"/>
                </a:lnTo>
                <a:lnTo>
                  <a:pt x="1073898" y="5037529"/>
                </a:lnTo>
                <a:lnTo>
                  <a:pt x="1071518" y="5035544"/>
                </a:lnTo>
                <a:lnTo>
                  <a:pt x="1068740" y="5033560"/>
                </a:lnTo>
                <a:lnTo>
                  <a:pt x="1066756" y="5031179"/>
                </a:lnTo>
                <a:lnTo>
                  <a:pt x="1065169" y="5028004"/>
                </a:lnTo>
                <a:lnTo>
                  <a:pt x="1064375" y="5024432"/>
                </a:lnTo>
                <a:lnTo>
                  <a:pt x="1063978" y="5021257"/>
                </a:lnTo>
                <a:lnTo>
                  <a:pt x="1070327" y="5013716"/>
                </a:lnTo>
                <a:lnTo>
                  <a:pt x="1075486" y="5006969"/>
                </a:lnTo>
                <a:lnTo>
                  <a:pt x="1079057" y="5000619"/>
                </a:lnTo>
                <a:lnTo>
                  <a:pt x="1081438" y="4994666"/>
                </a:lnTo>
                <a:lnTo>
                  <a:pt x="1083025" y="4989110"/>
                </a:lnTo>
                <a:lnTo>
                  <a:pt x="1083422" y="4983554"/>
                </a:lnTo>
                <a:lnTo>
                  <a:pt x="1083025" y="4977997"/>
                </a:lnTo>
                <a:lnTo>
                  <a:pt x="1081438" y="4972441"/>
                </a:lnTo>
                <a:lnTo>
                  <a:pt x="1079454" y="4966488"/>
                </a:lnTo>
                <a:lnTo>
                  <a:pt x="1076676" y="4960535"/>
                </a:lnTo>
                <a:lnTo>
                  <a:pt x="1070327" y="4947438"/>
                </a:lnTo>
                <a:lnTo>
                  <a:pt x="1062391" y="4931960"/>
                </a:lnTo>
                <a:lnTo>
                  <a:pt x="1058423" y="4923229"/>
                </a:lnTo>
                <a:lnTo>
                  <a:pt x="1053661" y="4913307"/>
                </a:lnTo>
                <a:lnTo>
                  <a:pt x="1055645" y="4910529"/>
                </a:lnTo>
                <a:lnTo>
                  <a:pt x="1057232" y="4909338"/>
                </a:lnTo>
                <a:lnTo>
                  <a:pt x="1058423" y="4908544"/>
                </a:lnTo>
                <a:lnTo>
                  <a:pt x="1059216" y="4909338"/>
                </a:lnTo>
                <a:lnTo>
                  <a:pt x="1060407" y="4910132"/>
                </a:lnTo>
                <a:lnTo>
                  <a:pt x="1061201" y="4912116"/>
                </a:lnTo>
                <a:lnTo>
                  <a:pt x="1062788" y="4917275"/>
                </a:lnTo>
                <a:lnTo>
                  <a:pt x="1064375" y="4922832"/>
                </a:lnTo>
                <a:lnTo>
                  <a:pt x="1065962" y="4925213"/>
                </a:lnTo>
                <a:lnTo>
                  <a:pt x="1067153" y="4927594"/>
                </a:lnTo>
                <a:lnTo>
                  <a:pt x="1069534" y="4929182"/>
                </a:lnTo>
                <a:lnTo>
                  <a:pt x="1071914" y="4930372"/>
                </a:lnTo>
                <a:lnTo>
                  <a:pt x="1074692" y="4930769"/>
                </a:lnTo>
                <a:lnTo>
                  <a:pt x="1078263" y="4930372"/>
                </a:lnTo>
                <a:lnTo>
                  <a:pt x="1075486" y="4905766"/>
                </a:lnTo>
                <a:lnTo>
                  <a:pt x="1073502" y="4881160"/>
                </a:lnTo>
                <a:lnTo>
                  <a:pt x="1071914" y="4856554"/>
                </a:lnTo>
                <a:lnTo>
                  <a:pt x="1070327" y="4830757"/>
                </a:lnTo>
                <a:lnTo>
                  <a:pt x="1068740" y="4805754"/>
                </a:lnTo>
                <a:lnTo>
                  <a:pt x="1067153" y="4780354"/>
                </a:lnTo>
                <a:lnTo>
                  <a:pt x="1065169" y="4754557"/>
                </a:lnTo>
                <a:lnTo>
                  <a:pt x="1062391" y="4729157"/>
                </a:lnTo>
                <a:lnTo>
                  <a:pt x="1058820" y="4703360"/>
                </a:lnTo>
                <a:lnTo>
                  <a:pt x="1056439" y="4691057"/>
                </a:lnTo>
                <a:lnTo>
                  <a:pt x="1053661" y="4678357"/>
                </a:lnTo>
                <a:lnTo>
                  <a:pt x="1050090" y="4665657"/>
                </a:lnTo>
                <a:lnTo>
                  <a:pt x="1046915" y="4653354"/>
                </a:lnTo>
                <a:lnTo>
                  <a:pt x="1043344" y="4640654"/>
                </a:lnTo>
                <a:lnTo>
                  <a:pt x="1038582" y="4627954"/>
                </a:lnTo>
                <a:lnTo>
                  <a:pt x="1033821" y="4616047"/>
                </a:lnTo>
                <a:lnTo>
                  <a:pt x="1028265" y="4604141"/>
                </a:lnTo>
                <a:lnTo>
                  <a:pt x="1022313" y="4591441"/>
                </a:lnTo>
                <a:lnTo>
                  <a:pt x="1015567" y="4579932"/>
                </a:lnTo>
                <a:lnTo>
                  <a:pt x="1008425" y="4568025"/>
                </a:lnTo>
                <a:lnTo>
                  <a:pt x="1000489" y="4555722"/>
                </a:lnTo>
                <a:lnTo>
                  <a:pt x="992156" y="4544213"/>
                </a:lnTo>
                <a:lnTo>
                  <a:pt x="982632" y="4532704"/>
                </a:lnTo>
                <a:lnTo>
                  <a:pt x="977077" y="4533894"/>
                </a:lnTo>
                <a:lnTo>
                  <a:pt x="973109" y="4535085"/>
                </a:lnTo>
                <a:lnTo>
                  <a:pt x="969934" y="4536672"/>
                </a:lnTo>
                <a:lnTo>
                  <a:pt x="967553" y="4538260"/>
                </a:lnTo>
                <a:lnTo>
                  <a:pt x="966363" y="4540244"/>
                </a:lnTo>
                <a:lnTo>
                  <a:pt x="965569" y="4542229"/>
                </a:lnTo>
                <a:lnTo>
                  <a:pt x="964776" y="4546197"/>
                </a:lnTo>
                <a:lnTo>
                  <a:pt x="964379" y="4549769"/>
                </a:lnTo>
                <a:lnTo>
                  <a:pt x="963982" y="4551754"/>
                </a:lnTo>
                <a:lnTo>
                  <a:pt x="962792" y="4553341"/>
                </a:lnTo>
                <a:lnTo>
                  <a:pt x="961601" y="4554532"/>
                </a:lnTo>
                <a:lnTo>
                  <a:pt x="958824" y="4555325"/>
                </a:lnTo>
                <a:lnTo>
                  <a:pt x="955252" y="4555722"/>
                </a:lnTo>
                <a:lnTo>
                  <a:pt x="950887" y="4555722"/>
                </a:lnTo>
                <a:lnTo>
                  <a:pt x="946523" y="4547388"/>
                </a:lnTo>
                <a:lnTo>
                  <a:pt x="943348" y="4540244"/>
                </a:lnTo>
                <a:lnTo>
                  <a:pt x="939777" y="4528735"/>
                </a:lnTo>
                <a:lnTo>
                  <a:pt x="937793" y="4523575"/>
                </a:lnTo>
                <a:lnTo>
                  <a:pt x="935412" y="4518019"/>
                </a:lnTo>
                <a:lnTo>
                  <a:pt x="931444" y="4512066"/>
                </a:lnTo>
                <a:lnTo>
                  <a:pt x="925888" y="4505319"/>
                </a:lnTo>
                <a:lnTo>
                  <a:pt x="928666" y="4504525"/>
                </a:lnTo>
                <a:lnTo>
                  <a:pt x="931444" y="4504525"/>
                </a:lnTo>
                <a:lnTo>
                  <a:pt x="933825" y="4504525"/>
                </a:lnTo>
                <a:lnTo>
                  <a:pt x="935412" y="4505319"/>
                </a:lnTo>
                <a:lnTo>
                  <a:pt x="936999" y="4506113"/>
                </a:lnTo>
                <a:lnTo>
                  <a:pt x="937793" y="4507304"/>
                </a:lnTo>
                <a:lnTo>
                  <a:pt x="939777" y="4509288"/>
                </a:lnTo>
                <a:lnTo>
                  <a:pt x="941761" y="4511669"/>
                </a:lnTo>
                <a:lnTo>
                  <a:pt x="943348" y="4513654"/>
                </a:lnTo>
                <a:lnTo>
                  <a:pt x="944935" y="4514844"/>
                </a:lnTo>
                <a:lnTo>
                  <a:pt x="946523" y="4515241"/>
                </a:lnTo>
                <a:lnTo>
                  <a:pt x="947713" y="4515638"/>
                </a:lnTo>
                <a:lnTo>
                  <a:pt x="950491" y="4516035"/>
                </a:lnTo>
                <a:lnTo>
                  <a:pt x="954062" y="4514844"/>
                </a:lnTo>
                <a:lnTo>
                  <a:pt x="956840" y="4512860"/>
                </a:lnTo>
                <a:lnTo>
                  <a:pt x="959617" y="4510082"/>
                </a:lnTo>
                <a:lnTo>
                  <a:pt x="961601" y="4507304"/>
                </a:lnTo>
                <a:lnTo>
                  <a:pt x="963585" y="4504129"/>
                </a:lnTo>
                <a:lnTo>
                  <a:pt x="964379" y="4500557"/>
                </a:lnTo>
                <a:lnTo>
                  <a:pt x="965569" y="4496985"/>
                </a:lnTo>
                <a:lnTo>
                  <a:pt x="965966" y="4493016"/>
                </a:lnTo>
                <a:lnTo>
                  <a:pt x="964776" y="4491032"/>
                </a:lnTo>
                <a:lnTo>
                  <a:pt x="963982" y="4490238"/>
                </a:lnTo>
                <a:lnTo>
                  <a:pt x="962792" y="4489047"/>
                </a:lnTo>
                <a:lnTo>
                  <a:pt x="961998" y="4488650"/>
                </a:lnTo>
                <a:lnTo>
                  <a:pt x="960411" y="4489047"/>
                </a:lnTo>
                <a:lnTo>
                  <a:pt x="959617" y="4489047"/>
                </a:lnTo>
                <a:lnTo>
                  <a:pt x="956443" y="4490635"/>
                </a:lnTo>
                <a:lnTo>
                  <a:pt x="953268" y="4491429"/>
                </a:lnTo>
                <a:lnTo>
                  <a:pt x="951284" y="4492222"/>
                </a:lnTo>
                <a:lnTo>
                  <a:pt x="950094" y="4492222"/>
                </a:lnTo>
                <a:lnTo>
                  <a:pt x="947713" y="4492222"/>
                </a:lnTo>
                <a:lnTo>
                  <a:pt x="945729" y="4491032"/>
                </a:lnTo>
                <a:lnTo>
                  <a:pt x="943745" y="4489444"/>
                </a:lnTo>
                <a:lnTo>
                  <a:pt x="941761" y="4487460"/>
                </a:lnTo>
                <a:lnTo>
                  <a:pt x="944538" y="4485475"/>
                </a:lnTo>
                <a:lnTo>
                  <a:pt x="946523" y="4483491"/>
                </a:lnTo>
                <a:lnTo>
                  <a:pt x="947713" y="4481507"/>
                </a:lnTo>
                <a:lnTo>
                  <a:pt x="948903" y="4479522"/>
                </a:lnTo>
                <a:lnTo>
                  <a:pt x="949300" y="4477538"/>
                </a:lnTo>
                <a:lnTo>
                  <a:pt x="949300" y="4475554"/>
                </a:lnTo>
                <a:lnTo>
                  <a:pt x="948903" y="4473569"/>
                </a:lnTo>
                <a:lnTo>
                  <a:pt x="948507" y="4471585"/>
                </a:lnTo>
                <a:lnTo>
                  <a:pt x="947316" y="4469997"/>
                </a:lnTo>
                <a:lnTo>
                  <a:pt x="945729" y="4468013"/>
                </a:lnTo>
                <a:lnTo>
                  <a:pt x="942554" y="4464441"/>
                </a:lnTo>
                <a:lnTo>
                  <a:pt x="937793" y="4462060"/>
                </a:lnTo>
                <a:lnTo>
                  <a:pt x="933428" y="4459679"/>
                </a:lnTo>
                <a:lnTo>
                  <a:pt x="933031" y="4452932"/>
                </a:lnTo>
                <a:lnTo>
                  <a:pt x="933428" y="4450947"/>
                </a:lnTo>
                <a:lnTo>
                  <a:pt x="933825" y="4449757"/>
                </a:lnTo>
                <a:lnTo>
                  <a:pt x="934221" y="4449360"/>
                </a:lnTo>
                <a:lnTo>
                  <a:pt x="935412" y="4448963"/>
                </a:lnTo>
                <a:lnTo>
                  <a:pt x="937793" y="4449757"/>
                </a:lnTo>
                <a:lnTo>
                  <a:pt x="941364" y="4451344"/>
                </a:lnTo>
                <a:lnTo>
                  <a:pt x="945729" y="4452932"/>
                </a:lnTo>
                <a:lnTo>
                  <a:pt x="948507" y="4453329"/>
                </a:lnTo>
                <a:lnTo>
                  <a:pt x="950887" y="4454122"/>
                </a:lnTo>
                <a:lnTo>
                  <a:pt x="954062" y="4454122"/>
                </a:lnTo>
                <a:lnTo>
                  <a:pt x="956840" y="4453329"/>
                </a:lnTo>
                <a:lnTo>
                  <a:pt x="956840" y="4450947"/>
                </a:lnTo>
                <a:lnTo>
                  <a:pt x="956443" y="4448566"/>
                </a:lnTo>
                <a:lnTo>
                  <a:pt x="955252" y="4446582"/>
                </a:lnTo>
                <a:lnTo>
                  <a:pt x="954062" y="4444597"/>
                </a:lnTo>
                <a:lnTo>
                  <a:pt x="952475" y="4443010"/>
                </a:lnTo>
                <a:lnTo>
                  <a:pt x="950094" y="4441422"/>
                </a:lnTo>
                <a:lnTo>
                  <a:pt x="947713" y="4440232"/>
                </a:lnTo>
                <a:lnTo>
                  <a:pt x="944935" y="4439438"/>
                </a:lnTo>
                <a:lnTo>
                  <a:pt x="938983" y="4438247"/>
                </a:lnTo>
                <a:lnTo>
                  <a:pt x="931841" y="4437454"/>
                </a:lnTo>
                <a:lnTo>
                  <a:pt x="916762" y="4437057"/>
                </a:lnTo>
                <a:lnTo>
                  <a:pt x="916365" y="4435072"/>
                </a:lnTo>
                <a:lnTo>
                  <a:pt x="916365" y="4432691"/>
                </a:lnTo>
                <a:lnTo>
                  <a:pt x="916365" y="4431500"/>
                </a:lnTo>
                <a:lnTo>
                  <a:pt x="916762" y="4429913"/>
                </a:lnTo>
                <a:lnTo>
                  <a:pt x="917952" y="4428722"/>
                </a:lnTo>
                <a:lnTo>
                  <a:pt x="919143" y="4427929"/>
                </a:lnTo>
                <a:lnTo>
                  <a:pt x="922317" y="4426738"/>
                </a:lnTo>
                <a:lnTo>
                  <a:pt x="926285" y="4425944"/>
                </a:lnTo>
                <a:lnTo>
                  <a:pt x="930650" y="4425944"/>
                </a:lnTo>
                <a:lnTo>
                  <a:pt x="940570" y="4425547"/>
                </a:lnTo>
                <a:lnTo>
                  <a:pt x="936999" y="4418800"/>
                </a:lnTo>
                <a:lnTo>
                  <a:pt x="933825" y="4411657"/>
                </a:lnTo>
                <a:lnTo>
                  <a:pt x="927872" y="4397766"/>
                </a:lnTo>
                <a:lnTo>
                  <a:pt x="923508" y="4383875"/>
                </a:lnTo>
                <a:lnTo>
                  <a:pt x="919143" y="4369191"/>
                </a:lnTo>
                <a:lnTo>
                  <a:pt x="916365" y="4354110"/>
                </a:lnTo>
                <a:lnTo>
                  <a:pt x="913587" y="4338632"/>
                </a:lnTo>
                <a:lnTo>
                  <a:pt x="911603" y="4323550"/>
                </a:lnTo>
                <a:lnTo>
                  <a:pt x="910413" y="4308072"/>
                </a:lnTo>
                <a:lnTo>
                  <a:pt x="909222" y="4292197"/>
                </a:lnTo>
                <a:lnTo>
                  <a:pt x="908826" y="4276719"/>
                </a:lnTo>
                <a:lnTo>
                  <a:pt x="907238" y="4246160"/>
                </a:lnTo>
                <a:lnTo>
                  <a:pt x="906445" y="4215997"/>
                </a:lnTo>
                <a:lnTo>
                  <a:pt x="905651" y="4201710"/>
                </a:lnTo>
                <a:lnTo>
                  <a:pt x="904064" y="4187025"/>
                </a:lnTo>
                <a:lnTo>
                  <a:pt x="904064" y="4181469"/>
                </a:lnTo>
                <a:lnTo>
                  <a:pt x="904858" y="4176310"/>
                </a:lnTo>
                <a:lnTo>
                  <a:pt x="905651" y="4171944"/>
                </a:lnTo>
                <a:lnTo>
                  <a:pt x="906842" y="4168372"/>
                </a:lnTo>
                <a:lnTo>
                  <a:pt x="908429" y="4165197"/>
                </a:lnTo>
                <a:lnTo>
                  <a:pt x="909619" y="4163213"/>
                </a:lnTo>
                <a:lnTo>
                  <a:pt x="910413" y="4162816"/>
                </a:lnTo>
                <a:lnTo>
                  <a:pt x="910810" y="4162816"/>
                </a:lnTo>
                <a:lnTo>
                  <a:pt x="911141" y="4163148"/>
                </a:lnTo>
                <a:lnTo>
                  <a:pt x="911603" y="4164404"/>
                </a:lnTo>
                <a:lnTo>
                  <a:pt x="911206" y="4163213"/>
                </a:lnTo>
                <a:lnTo>
                  <a:pt x="911141" y="4163148"/>
                </a:lnTo>
                <a:lnTo>
                  <a:pt x="908826" y="4156863"/>
                </a:lnTo>
                <a:lnTo>
                  <a:pt x="906445" y="4149322"/>
                </a:lnTo>
                <a:lnTo>
                  <a:pt x="903667" y="4141385"/>
                </a:lnTo>
                <a:lnTo>
                  <a:pt x="902080" y="4132654"/>
                </a:lnTo>
                <a:lnTo>
                  <a:pt x="901286" y="4124319"/>
                </a:lnTo>
                <a:lnTo>
                  <a:pt x="900889" y="4115588"/>
                </a:lnTo>
                <a:lnTo>
                  <a:pt x="900889" y="4107254"/>
                </a:lnTo>
                <a:lnTo>
                  <a:pt x="901683" y="4098522"/>
                </a:lnTo>
                <a:lnTo>
                  <a:pt x="903270" y="4090982"/>
                </a:lnTo>
                <a:lnTo>
                  <a:pt x="905651" y="4083441"/>
                </a:lnTo>
                <a:lnTo>
                  <a:pt x="909222" y="4076694"/>
                </a:lnTo>
                <a:lnTo>
                  <a:pt x="911206" y="4073519"/>
                </a:lnTo>
                <a:lnTo>
                  <a:pt x="913587" y="4070344"/>
                </a:lnTo>
                <a:lnTo>
                  <a:pt x="916365" y="4067963"/>
                </a:lnTo>
                <a:lnTo>
                  <a:pt x="919143" y="4065582"/>
                </a:lnTo>
                <a:lnTo>
                  <a:pt x="922317" y="4062804"/>
                </a:lnTo>
                <a:lnTo>
                  <a:pt x="925888" y="4060819"/>
                </a:lnTo>
                <a:lnTo>
                  <a:pt x="929460" y="4059629"/>
                </a:lnTo>
                <a:lnTo>
                  <a:pt x="933428" y="4058041"/>
                </a:lnTo>
                <a:lnTo>
                  <a:pt x="937396" y="4056850"/>
                </a:lnTo>
                <a:lnTo>
                  <a:pt x="942554" y="4056057"/>
                </a:lnTo>
                <a:lnTo>
                  <a:pt x="934221" y="4054072"/>
                </a:lnTo>
                <a:lnTo>
                  <a:pt x="930650" y="4052882"/>
                </a:lnTo>
                <a:lnTo>
                  <a:pt x="928269" y="4051294"/>
                </a:lnTo>
                <a:lnTo>
                  <a:pt x="926285" y="4050104"/>
                </a:lnTo>
                <a:lnTo>
                  <a:pt x="924698" y="4048913"/>
                </a:lnTo>
                <a:lnTo>
                  <a:pt x="923904" y="4046929"/>
                </a:lnTo>
                <a:lnTo>
                  <a:pt x="922714" y="4045341"/>
                </a:lnTo>
                <a:lnTo>
                  <a:pt x="922317" y="4043754"/>
                </a:lnTo>
                <a:lnTo>
                  <a:pt x="922317" y="4041769"/>
                </a:lnTo>
                <a:lnTo>
                  <a:pt x="922714" y="4038594"/>
                </a:lnTo>
                <a:lnTo>
                  <a:pt x="924301" y="4034229"/>
                </a:lnTo>
                <a:lnTo>
                  <a:pt x="925888" y="4029863"/>
                </a:lnTo>
                <a:lnTo>
                  <a:pt x="930253" y="4020338"/>
                </a:lnTo>
                <a:lnTo>
                  <a:pt x="931841" y="4015179"/>
                </a:lnTo>
                <a:lnTo>
                  <a:pt x="933031" y="4010416"/>
                </a:lnTo>
                <a:lnTo>
                  <a:pt x="933428" y="4004860"/>
                </a:lnTo>
                <a:lnTo>
                  <a:pt x="933031" y="4002082"/>
                </a:lnTo>
                <a:lnTo>
                  <a:pt x="931841" y="3999304"/>
                </a:lnTo>
                <a:lnTo>
                  <a:pt x="930650" y="3996922"/>
                </a:lnTo>
                <a:lnTo>
                  <a:pt x="929460" y="3993747"/>
                </a:lnTo>
                <a:lnTo>
                  <a:pt x="927476" y="3990572"/>
                </a:lnTo>
                <a:lnTo>
                  <a:pt x="924698" y="3988191"/>
                </a:lnTo>
                <a:lnTo>
                  <a:pt x="929857" y="3988588"/>
                </a:lnTo>
                <a:lnTo>
                  <a:pt x="934221" y="3988588"/>
                </a:lnTo>
                <a:lnTo>
                  <a:pt x="938190" y="3988588"/>
                </a:lnTo>
                <a:lnTo>
                  <a:pt x="942554" y="3987794"/>
                </a:lnTo>
                <a:lnTo>
                  <a:pt x="945729" y="3986604"/>
                </a:lnTo>
                <a:lnTo>
                  <a:pt x="948903" y="3985810"/>
                </a:lnTo>
                <a:lnTo>
                  <a:pt x="952078" y="3983825"/>
                </a:lnTo>
                <a:lnTo>
                  <a:pt x="954459" y="3982238"/>
                </a:lnTo>
                <a:lnTo>
                  <a:pt x="956443" y="3979857"/>
                </a:lnTo>
                <a:lnTo>
                  <a:pt x="958427" y="3977475"/>
                </a:lnTo>
                <a:lnTo>
                  <a:pt x="960014" y="3974697"/>
                </a:lnTo>
                <a:lnTo>
                  <a:pt x="961601" y="3972316"/>
                </a:lnTo>
                <a:lnTo>
                  <a:pt x="962395" y="3969141"/>
                </a:lnTo>
                <a:lnTo>
                  <a:pt x="962792" y="3965569"/>
                </a:lnTo>
                <a:lnTo>
                  <a:pt x="963585" y="3959219"/>
                </a:lnTo>
                <a:lnTo>
                  <a:pt x="963585" y="3952075"/>
                </a:lnTo>
                <a:lnTo>
                  <a:pt x="962395" y="3944932"/>
                </a:lnTo>
                <a:lnTo>
                  <a:pt x="960014" y="3938185"/>
                </a:lnTo>
                <a:lnTo>
                  <a:pt x="957633" y="3931041"/>
                </a:lnTo>
                <a:lnTo>
                  <a:pt x="954062" y="3924294"/>
                </a:lnTo>
                <a:lnTo>
                  <a:pt x="949300" y="3918341"/>
                </a:lnTo>
                <a:lnTo>
                  <a:pt x="944935" y="3912785"/>
                </a:lnTo>
                <a:lnTo>
                  <a:pt x="939380" y="3908419"/>
                </a:lnTo>
                <a:lnTo>
                  <a:pt x="935015" y="3911594"/>
                </a:lnTo>
                <a:lnTo>
                  <a:pt x="930253" y="3914372"/>
                </a:lnTo>
                <a:lnTo>
                  <a:pt x="926682" y="3917944"/>
                </a:lnTo>
                <a:lnTo>
                  <a:pt x="924301" y="3921913"/>
                </a:lnTo>
                <a:lnTo>
                  <a:pt x="921920" y="3926279"/>
                </a:lnTo>
                <a:lnTo>
                  <a:pt x="919936" y="3931041"/>
                </a:lnTo>
                <a:lnTo>
                  <a:pt x="918349" y="3935407"/>
                </a:lnTo>
                <a:lnTo>
                  <a:pt x="917952" y="3940566"/>
                </a:lnTo>
                <a:lnTo>
                  <a:pt x="917159" y="3946122"/>
                </a:lnTo>
                <a:lnTo>
                  <a:pt x="917159" y="3950885"/>
                </a:lnTo>
                <a:lnTo>
                  <a:pt x="917952" y="3956044"/>
                </a:lnTo>
                <a:lnTo>
                  <a:pt x="918349" y="3961600"/>
                </a:lnTo>
                <a:lnTo>
                  <a:pt x="919143" y="3967157"/>
                </a:lnTo>
                <a:lnTo>
                  <a:pt x="920730" y="3972316"/>
                </a:lnTo>
                <a:lnTo>
                  <a:pt x="922714" y="3977079"/>
                </a:lnTo>
                <a:lnTo>
                  <a:pt x="924698" y="3982238"/>
                </a:lnTo>
                <a:lnTo>
                  <a:pt x="919936" y="3979063"/>
                </a:lnTo>
                <a:lnTo>
                  <a:pt x="915968" y="3975094"/>
                </a:lnTo>
                <a:lnTo>
                  <a:pt x="912397" y="3971522"/>
                </a:lnTo>
                <a:lnTo>
                  <a:pt x="909222" y="3967554"/>
                </a:lnTo>
                <a:lnTo>
                  <a:pt x="906842" y="3963188"/>
                </a:lnTo>
                <a:lnTo>
                  <a:pt x="904858" y="3959219"/>
                </a:lnTo>
                <a:lnTo>
                  <a:pt x="903270" y="3954457"/>
                </a:lnTo>
                <a:lnTo>
                  <a:pt x="902080" y="3950091"/>
                </a:lnTo>
                <a:lnTo>
                  <a:pt x="901286" y="3944932"/>
                </a:lnTo>
                <a:lnTo>
                  <a:pt x="900889" y="3940169"/>
                </a:lnTo>
                <a:lnTo>
                  <a:pt x="900096" y="3930644"/>
                </a:lnTo>
                <a:lnTo>
                  <a:pt x="900096" y="3919929"/>
                </a:lnTo>
                <a:lnTo>
                  <a:pt x="900889" y="3910007"/>
                </a:lnTo>
                <a:lnTo>
                  <a:pt x="900889" y="3900482"/>
                </a:lnTo>
                <a:lnTo>
                  <a:pt x="900889" y="3890163"/>
                </a:lnTo>
                <a:lnTo>
                  <a:pt x="900096" y="3885797"/>
                </a:lnTo>
                <a:lnTo>
                  <a:pt x="899302" y="3881432"/>
                </a:lnTo>
                <a:lnTo>
                  <a:pt x="898112" y="3876669"/>
                </a:lnTo>
                <a:lnTo>
                  <a:pt x="896921" y="3872304"/>
                </a:lnTo>
                <a:lnTo>
                  <a:pt x="894540" y="3868335"/>
                </a:lnTo>
                <a:lnTo>
                  <a:pt x="892556" y="3864763"/>
                </a:lnTo>
                <a:lnTo>
                  <a:pt x="889779" y="3860794"/>
                </a:lnTo>
                <a:lnTo>
                  <a:pt x="886207" y="3857222"/>
                </a:lnTo>
                <a:lnTo>
                  <a:pt x="882239" y="3854047"/>
                </a:lnTo>
                <a:lnTo>
                  <a:pt x="877478" y="3851269"/>
                </a:lnTo>
                <a:lnTo>
                  <a:pt x="872716" y="3848491"/>
                </a:lnTo>
                <a:lnTo>
                  <a:pt x="866764" y="3846110"/>
                </a:lnTo>
                <a:lnTo>
                  <a:pt x="865573" y="3841347"/>
                </a:lnTo>
                <a:lnTo>
                  <a:pt x="865177" y="3836188"/>
                </a:lnTo>
                <a:lnTo>
                  <a:pt x="865177" y="3826266"/>
                </a:lnTo>
                <a:lnTo>
                  <a:pt x="865970" y="3817138"/>
                </a:lnTo>
                <a:lnTo>
                  <a:pt x="867557" y="3807613"/>
                </a:lnTo>
                <a:lnTo>
                  <a:pt x="869938" y="3798882"/>
                </a:lnTo>
                <a:lnTo>
                  <a:pt x="872716" y="3790547"/>
                </a:lnTo>
                <a:lnTo>
                  <a:pt x="877478" y="3773879"/>
                </a:lnTo>
                <a:lnTo>
                  <a:pt x="880255" y="3765544"/>
                </a:lnTo>
                <a:lnTo>
                  <a:pt x="881843" y="3757210"/>
                </a:lnTo>
                <a:lnTo>
                  <a:pt x="883033" y="3748875"/>
                </a:lnTo>
                <a:lnTo>
                  <a:pt x="883827" y="3740144"/>
                </a:lnTo>
                <a:lnTo>
                  <a:pt x="882636" y="3731810"/>
                </a:lnTo>
                <a:lnTo>
                  <a:pt x="881843" y="3727841"/>
                </a:lnTo>
                <a:lnTo>
                  <a:pt x="880652" y="3723079"/>
                </a:lnTo>
                <a:lnTo>
                  <a:pt x="879065" y="3718714"/>
                </a:lnTo>
                <a:lnTo>
                  <a:pt x="877081" y="3713554"/>
                </a:lnTo>
                <a:lnTo>
                  <a:pt x="874700" y="3709188"/>
                </a:lnTo>
                <a:lnTo>
                  <a:pt x="872319" y="3704029"/>
                </a:lnTo>
                <a:lnTo>
                  <a:pt x="886604" y="3707204"/>
                </a:lnTo>
                <a:lnTo>
                  <a:pt x="893350" y="3707998"/>
                </a:lnTo>
                <a:lnTo>
                  <a:pt x="899302" y="3707998"/>
                </a:lnTo>
                <a:lnTo>
                  <a:pt x="905254" y="3707602"/>
                </a:lnTo>
                <a:lnTo>
                  <a:pt x="908429" y="3706807"/>
                </a:lnTo>
                <a:lnTo>
                  <a:pt x="910810" y="3705617"/>
                </a:lnTo>
                <a:lnTo>
                  <a:pt x="913191" y="3704824"/>
                </a:lnTo>
                <a:lnTo>
                  <a:pt x="915175" y="3702441"/>
                </a:lnTo>
                <a:lnTo>
                  <a:pt x="917952" y="3700458"/>
                </a:lnTo>
                <a:lnTo>
                  <a:pt x="919936" y="3698076"/>
                </a:lnTo>
                <a:lnTo>
                  <a:pt x="919143" y="3693711"/>
                </a:lnTo>
                <a:lnTo>
                  <a:pt x="918349" y="3690138"/>
                </a:lnTo>
                <a:lnTo>
                  <a:pt x="916762" y="3687757"/>
                </a:lnTo>
                <a:lnTo>
                  <a:pt x="914778" y="3685376"/>
                </a:lnTo>
                <a:lnTo>
                  <a:pt x="912794" y="3684582"/>
                </a:lnTo>
                <a:lnTo>
                  <a:pt x="909619" y="3684187"/>
                </a:lnTo>
                <a:lnTo>
                  <a:pt x="907238" y="3683391"/>
                </a:lnTo>
                <a:lnTo>
                  <a:pt x="904064" y="3684187"/>
                </a:lnTo>
                <a:lnTo>
                  <a:pt x="896921" y="3684582"/>
                </a:lnTo>
                <a:lnTo>
                  <a:pt x="889382" y="3684980"/>
                </a:lnTo>
                <a:lnTo>
                  <a:pt x="884620" y="3684980"/>
                </a:lnTo>
                <a:lnTo>
                  <a:pt x="880652" y="3684582"/>
                </a:lnTo>
                <a:lnTo>
                  <a:pt x="876287" y="3683391"/>
                </a:lnTo>
                <a:lnTo>
                  <a:pt x="871526" y="3681408"/>
                </a:lnTo>
                <a:lnTo>
                  <a:pt x="872716" y="3675851"/>
                </a:lnTo>
                <a:lnTo>
                  <a:pt x="873510" y="3670692"/>
                </a:lnTo>
                <a:lnTo>
                  <a:pt x="874303" y="3665136"/>
                </a:lnTo>
                <a:lnTo>
                  <a:pt x="874303" y="3659580"/>
                </a:lnTo>
                <a:lnTo>
                  <a:pt x="873510" y="3654023"/>
                </a:lnTo>
                <a:lnTo>
                  <a:pt x="873113" y="3648466"/>
                </a:lnTo>
                <a:lnTo>
                  <a:pt x="870732" y="3636957"/>
                </a:lnTo>
                <a:lnTo>
                  <a:pt x="867557" y="3624655"/>
                </a:lnTo>
                <a:lnTo>
                  <a:pt x="863589" y="3612748"/>
                </a:lnTo>
                <a:lnTo>
                  <a:pt x="855256" y="3588540"/>
                </a:lnTo>
                <a:lnTo>
                  <a:pt x="850495" y="3576237"/>
                </a:lnTo>
                <a:lnTo>
                  <a:pt x="846923" y="3563139"/>
                </a:lnTo>
                <a:lnTo>
                  <a:pt x="844146" y="3550043"/>
                </a:lnTo>
                <a:lnTo>
                  <a:pt x="842955" y="3543692"/>
                </a:lnTo>
                <a:lnTo>
                  <a:pt x="842558" y="3536945"/>
                </a:lnTo>
                <a:lnTo>
                  <a:pt x="842162" y="3530595"/>
                </a:lnTo>
                <a:lnTo>
                  <a:pt x="842162" y="3523849"/>
                </a:lnTo>
                <a:lnTo>
                  <a:pt x="842558" y="3517102"/>
                </a:lnTo>
                <a:lnTo>
                  <a:pt x="843352" y="3510356"/>
                </a:lnTo>
                <a:lnTo>
                  <a:pt x="844542" y="3503212"/>
                </a:lnTo>
                <a:lnTo>
                  <a:pt x="846527" y="3496861"/>
                </a:lnTo>
                <a:lnTo>
                  <a:pt x="848907" y="3489717"/>
                </a:lnTo>
                <a:lnTo>
                  <a:pt x="852082" y="3482970"/>
                </a:lnTo>
                <a:lnTo>
                  <a:pt x="850495" y="3479794"/>
                </a:lnTo>
                <a:lnTo>
                  <a:pt x="848907" y="3477413"/>
                </a:lnTo>
                <a:lnTo>
                  <a:pt x="847717" y="3475826"/>
                </a:lnTo>
                <a:lnTo>
                  <a:pt x="846130" y="3474635"/>
                </a:lnTo>
                <a:lnTo>
                  <a:pt x="844146" y="3473841"/>
                </a:lnTo>
                <a:lnTo>
                  <a:pt x="842162" y="3473841"/>
                </a:lnTo>
                <a:lnTo>
                  <a:pt x="838590" y="3474239"/>
                </a:lnTo>
                <a:lnTo>
                  <a:pt x="834622" y="3474635"/>
                </a:lnTo>
                <a:lnTo>
                  <a:pt x="829861" y="3475429"/>
                </a:lnTo>
                <a:lnTo>
                  <a:pt x="827480" y="3474635"/>
                </a:lnTo>
                <a:lnTo>
                  <a:pt x="825099" y="3474239"/>
                </a:lnTo>
                <a:lnTo>
                  <a:pt x="822321" y="3473446"/>
                </a:lnTo>
                <a:lnTo>
                  <a:pt x="819940" y="3471859"/>
                </a:lnTo>
                <a:lnTo>
                  <a:pt x="817956" y="3460349"/>
                </a:lnTo>
                <a:lnTo>
                  <a:pt x="816369" y="3450029"/>
                </a:lnTo>
                <a:lnTo>
                  <a:pt x="815575" y="3440107"/>
                </a:lnTo>
                <a:lnTo>
                  <a:pt x="815575" y="3431772"/>
                </a:lnTo>
                <a:lnTo>
                  <a:pt x="815575" y="3423438"/>
                </a:lnTo>
                <a:lnTo>
                  <a:pt x="815972" y="3415899"/>
                </a:lnTo>
                <a:lnTo>
                  <a:pt x="816766" y="3402404"/>
                </a:lnTo>
                <a:lnTo>
                  <a:pt x="817956" y="3390500"/>
                </a:lnTo>
                <a:lnTo>
                  <a:pt x="817956" y="3384942"/>
                </a:lnTo>
                <a:lnTo>
                  <a:pt x="817559" y="3379388"/>
                </a:lnTo>
                <a:lnTo>
                  <a:pt x="816766" y="3374226"/>
                </a:lnTo>
                <a:lnTo>
                  <a:pt x="815575" y="3369068"/>
                </a:lnTo>
                <a:lnTo>
                  <a:pt x="812798" y="3363512"/>
                </a:lnTo>
                <a:lnTo>
                  <a:pt x="810020" y="3358354"/>
                </a:lnTo>
                <a:lnTo>
                  <a:pt x="816766" y="3355972"/>
                </a:lnTo>
                <a:lnTo>
                  <a:pt x="823115" y="3353196"/>
                </a:lnTo>
                <a:lnTo>
                  <a:pt x="825496" y="3351211"/>
                </a:lnTo>
                <a:lnTo>
                  <a:pt x="827876" y="3349623"/>
                </a:lnTo>
                <a:lnTo>
                  <a:pt x="829861" y="3347239"/>
                </a:lnTo>
                <a:lnTo>
                  <a:pt x="831448" y="3345257"/>
                </a:lnTo>
                <a:lnTo>
                  <a:pt x="833035" y="3342873"/>
                </a:lnTo>
                <a:lnTo>
                  <a:pt x="833829" y="3339703"/>
                </a:lnTo>
                <a:lnTo>
                  <a:pt x="835019" y="3336923"/>
                </a:lnTo>
                <a:lnTo>
                  <a:pt x="835019" y="3333745"/>
                </a:lnTo>
                <a:lnTo>
                  <a:pt x="835019" y="3330174"/>
                </a:lnTo>
                <a:lnTo>
                  <a:pt x="835019" y="3326209"/>
                </a:lnTo>
                <a:lnTo>
                  <a:pt x="833829" y="3322236"/>
                </a:lnTo>
                <a:lnTo>
                  <a:pt x="833035" y="3318273"/>
                </a:lnTo>
                <a:lnTo>
                  <a:pt x="835813" y="3318667"/>
                </a:lnTo>
                <a:lnTo>
                  <a:pt x="838194" y="3320252"/>
                </a:lnTo>
                <a:lnTo>
                  <a:pt x="839384" y="3322236"/>
                </a:lnTo>
                <a:lnTo>
                  <a:pt x="840574" y="3324622"/>
                </a:lnTo>
                <a:lnTo>
                  <a:pt x="840971" y="3329782"/>
                </a:lnTo>
                <a:lnTo>
                  <a:pt x="841368" y="3335339"/>
                </a:lnTo>
                <a:lnTo>
                  <a:pt x="844939" y="3335731"/>
                </a:lnTo>
                <a:lnTo>
                  <a:pt x="848511" y="3335731"/>
                </a:lnTo>
                <a:lnTo>
                  <a:pt x="850891" y="3335339"/>
                </a:lnTo>
                <a:lnTo>
                  <a:pt x="852875" y="3334937"/>
                </a:lnTo>
                <a:lnTo>
                  <a:pt x="855256" y="3333745"/>
                </a:lnTo>
                <a:lnTo>
                  <a:pt x="856050" y="3332561"/>
                </a:lnTo>
                <a:lnTo>
                  <a:pt x="858034" y="3330174"/>
                </a:lnTo>
                <a:lnTo>
                  <a:pt x="859621" y="3326602"/>
                </a:lnTo>
                <a:lnTo>
                  <a:pt x="861208" y="3323825"/>
                </a:lnTo>
                <a:lnTo>
                  <a:pt x="862796" y="3320252"/>
                </a:lnTo>
                <a:lnTo>
                  <a:pt x="863589" y="3319065"/>
                </a:lnTo>
                <a:lnTo>
                  <a:pt x="865177" y="3318273"/>
                </a:lnTo>
                <a:lnTo>
                  <a:pt x="863589" y="3317078"/>
                </a:lnTo>
                <a:lnTo>
                  <a:pt x="862002" y="3316284"/>
                </a:lnTo>
                <a:lnTo>
                  <a:pt x="858431" y="3315494"/>
                </a:lnTo>
                <a:lnTo>
                  <a:pt x="855256" y="3315094"/>
                </a:lnTo>
                <a:lnTo>
                  <a:pt x="852082" y="3314302"/>
                </a:lnTo>
                <a:lnTo>
                  <a:pt x="850495" y="3313108"/>
                </a:lnTo>
                <a:lnTo>
                  <a:pt x="849701" y="3312314"/>
                </a:lnTo>
                <a:lnTo>
                  <a:pt x="848511" y="3311127"/>
                </a:lnTo>
                <a:lnTo>
                  <a:pt x="848114" y="3309142"/>
                </a:lnTo>
                <a:lnTo>
                  <a:pt x="847717" y="3306761"/>
                </a:lnTo>
                <a:lnTo>
                  <a:pt x="847717" y="3303585"/>
                </a:lnTo>
                <a:lnTo>
                  <a:pt x="848114" y="3300014"/>
                </a:lnTo>
                <a:lnTo>
                  <a:pt x="848511" y="3295649"/>
                </a:lnTo>
                <a:lnTo>
                  <a:pt x="850891" y="3296046"/>
                </a:lnTo>
                <a:lnTo>
                  <a:pt x="852479" y="3296441"/>
                </a:lnTo>
                <a:lnTo>
                  <a:pt x="855653" y="3299219"/>
                </a:lnTo>
                <a:lnTo>
                  <a:pt x="860018" y="3303985"/>
                </a:lnTo>
                <a:lnTo>
                  <a:pt x="863193" y="3306761"/>
                </a:lnTo>
                <a:lnTo>
                  <a:pt x="865177" y="3307158"/>
                </a:lnTo>
                <a:lnTo>
                  <a:pt x="867161" y="3307950"/>
                </a:lnTo>
                <a:lnTo>
                  <a:pt x="869541" y="3307950"/>
                </a:lnTo>
                <a:lnTo>
                  <a:pt x="872716" y="3307950"/>
                </a:lnTo>
                <a:lnTo>
                  <a:pt x="876684" y="3307556"/>
                </a:lnTo>
                <a:lnTo>
                  <a:pt x="881049" y="3306761"/>
                </a:lnTo>
                <a:lnTo>
                  <a:pt x="883033" y="3311127"/>
                </a:lnTo>
                <a:lnTo>
                  <a:pt x="884620" y="3315494"/>
                </a:lnTo>
                <a:lnTo>
                  <a:pt x="885811" y="3320252"/>
                </a:lnTo>
                <a:lnTo>
                  <a:pt x="885811" y="3324222"/>
                </a:lnTo>
                <a:lnTo>
                  <a:pt x="885811" y="3331766"/>
                </a:lnTo>
                <a:lnTo>
                  <a:pt x="885811" y="3338113"/>
                </a:lnTo>
                <a:lnTo>
                  <a:pt x="886207" y="3341287"/>
                </a:lnTo>
                <a:lnTo>
                  <a:pt x="887001" y="3343668"/>
                </a:lnTo>
                <a:lnTo>
                  <a:pt x="889382" y="3345654"/>
                </a:lnTo>
                <a:lnTo>
                  <a:pt x="891763" y="3347639"/>
                </a:lnTo>
                <a:lnTo>
                  <a:pt x="895334" y="3349224"/>
                </a:lnTo>
                <a:lnTo>
                  <a:pt x="900096" y="3350812"/>
                </a:lnTo>
                <a:lnTo>
                  <a:pt x="906445" y="3351211"/>
                </a:lnTo>
                <a:lnTo>
                  <a:pt x="913587" y="3352002"/>
                </a:lnTo>
                <a:lnTo>
                  <a:pt x="908429" y="3354384"/>
                </a:lnTo>
                <a:lnTo>
                  <a:pt x="903667" y="3356767"/>
                </a:lnTo>
                <a:lnTo>
                  <a:pt x="900096" y="3359146"/>
                </a:lnTo>
                <a:lnTo>
                  <a:pt x="897318" y="3362323"/>
                </a:lnTo>
                <a:lnTo>
                  <a:pt x="895334" y="3364704"/>
                </a:lnTo>
                <a:lnTo>
                  <a:pt x="893747" y="3367482"/>
                </a:lnTo>
                <a:lnTo>
                  <a:pt x="893350" y="3370260"/>
                </a:lnTo>
                <a:lnTo>
                  <a:pt x="892556" y="3373040"/>
                </a:lnTo>
                <a:lnTo>
                  <a:pt x="893350" y="3375817"/>
                </a:lnTo>
                <a:lnTo>
                  <a:pt x="894144" y="3378593"/>
                </a:lnTo>
                <a:lnTo>
                  <a:pt x="895334" y="3381370"/>
                </a:lnTo>
                <a:lnTo>
                  <a:pt x="897318" y="3383753"/>
                </a:lnTo>
                <a:lnTo>
                  <a:pt x="901286" y="3390105"/>
                </a:lnTo>
                <a:lnTo>
                  <a:pt x="906445" y="3396058"/>
                </a:lnTo>
                <a:lnTo>
                  <a:pt x="911603" y="3402404"/>
                </a:lnTo>
                <a:lnTo>
                  <a:pt x="916762" y="3409150"/>
                </a:lnTo>
                <a:lnTo>
                  <a:pt x="921920" y="3415501"/>
                </a:lnTo>
                <a:lnTo>
                  <a:pt x="923904" y="3419073"/>
                </a:lnTo>
                <a:lnTo>
                  <a:pt x="925888" y="3422645"/>
                </a:lnTo>
                <a:lnTo>
                  <a:pt x="927476" y="3426217"/>
                </a:lnTo>
                <a:lnTo>
                  <a:pt x="928269" y="3430185"/>
                </a:lnTo>
                <a:lnTo>
                  <a:pt x="929460" y="3433757"/>
                </a:lnTo>
                <a:lnTo>
                  <a:pt x="929460" y="3437725"/>
                </a:lnTo>
                <a:lnTo>
                  <a:pt x="928666" y="3441695"/>
                </a:lnTo>
                <a:lnTo>
                  <a:pt x="927872" y="3445665"/>
                </a:lnTo>
                <a:lnTo>
                  <a:pt x="926285" y="3449632"/>
                </a:lnTo>
                <a:lnTo>
                  <a:pt x="923904" y="3453998"/>
                </a:lnTo>
                <a:lnTo>
                  <a:pt x="928666" y="3453204"/>
                </a:lnTo>
                <a:lnTo>
                  <a:pt x="933428" y="3452013"/>
                </a:lnTo>
                <a:lnTo>
                  <a:pt x="936999" y="3451219"/>
                </a:lnTo>
                <a:lnTo>
                  <a:pt x="939777" y="3449632"/>
                </a:lnTo>
                <a:lnTo>
                  <a:pt x="942554" y="3448045"/>
                </a:lnTo>
                <a:lnTo>
                  <a:pt x="943745" y="3446854"/>
                </a:lnTo>
                <a:lnTo>
                  <a:pt x="944935" y="3444473"/>
                </a:lnTo>
                <a:lnTo>
                  <a:pt x="945729" y="3442488"/>
                </a:lnTo>
                <a:lnTo>
                  <a:pt x="945729" y="3440504"/>
                </a:lnTo>
                <a:lnTo>
                  <a:pt x="945729" y="3438520"/>
                </a:lnTo>
                <a:lnTo>
                  <a:pt x="944538" y="3433757"/>
                </a:lnTo>
                <a:lnTo>
                  <a:pt x="942554" y="3428998"/>
                </a:lnTo>
                <a:lnTo>
                  <a:pt x="939777" y="3423438"/>
                </a:lnTo>
                <a:lnTo>
                  <a:pt x="934221" y="3413519"/>
                </a:lnTo>
                <a:lnTo>
                  <a:pt x="932237" y="3408358"/>
                </a:lnTo>
                <a:lnTo>
                  <a:pt x="931444" y="3406373"/>
                </a:lnTo>
                <a:lnTo>
                  <a:pt x="931444" y="3403995"/>
                </a:lnTo>
                <a:lnTo>
                  <a:pt x="931444" y="3402008"/>
                </a:lnTo>
                <a:lnTo>
                  <a:pt x="931841" y="3400027"/>
                </a:lnTo>
                <a:lnTo>
                  <a:pt x="933031" y="3398039"/>
                </a:lnTo>
                <a:lnTo>
                  <a:pt x="934221" y="3396454"/>
                </a:lnTo>
                <a:lnTo>
                  <a:pt x="936205" y="3394864"/>
                </a:lnTo>
                <a:lnTo>
                  <a:pt x="939380" y="3393278"/>
                </a:lnTo>
                <a:lnTo>
                  <a:pt x="942554" y="3392485"/>
                </a:lnTo>
                <a:lnTo>
                  <a:pt x="946523" y="3391292"/>
                </a:lnTo>
                <a:lnTo>
                  <a:pt x="945332" y="3388117"/>
                </a:lnTo>
                <a:lnTo>
                  <a:pt x="943745" y="3384546"/>
                </a:lnTo>
                <a:lnTo>
                  <a:pt x="941761" y="3381370"/>
                </a:lnTo>
                <a:lnTo>
                  <a:pt x="939777" y="3378593"/>
                </a:lnTo>
                <a:lnTo>
                  <a:pt x="935412" y="3373434"/>
                </a:lnTo>
                <a:lnTo>
                  <a:pt x="930650" y="3368277"/>
                </a:lnTo>
                <a:lnTo>
                  <a:pt x="928666" y="3365894"/>
                </a:lnTo>
                <a:lnTo>
                  <a:pt x="927476" y="3363512"/>
                </a:lnTo>
                <a:lnTo>
                  <a:pt x="926285" y="3360733"/>
                </a:lnTo>
                <a:lnTo>
                  <a:pt x="925888" y="3358354"/>
                </a:lnTo>
                <a:lnTo>
                  <a:pt x="925888" y="3355972"/>
                </a:lnTo>
                <a:lnTo>
                  <a:pt x="926285" y="3352797"/>
                </a:lnTo>
                <a:lnTo>
                  <a:pt x="927872" y="3349224"/>
                </a:lnTo>
                <a:lnTo>
                  <a:pt x="929857" y="3345654"/>
                </a:lnTo>
                <a:lnTo>
                  <a:pt x="932237" y="3346445"/>
                </a:lnTo>
                <a:lnTo>
                  <a:pt x="934221" y="3347239"/>
                </a:lnTo>
                <a:lnTo>
                  <a:pt x="935809" y="3348431"/>
                </a:lnTo>
                <a:lnTo>
                  <a:pt x="936999" y="3349224"/>
                </a:lnTo>
                <a:lnTo>
                  <a:pt x="937793" y="3350812"/>
                </a:lnTo>
                <a:lnTo>
                  <a:pt x="938190" y="3352797"/>
                </a:lnTo>
                <a:lnTo>
                  <a:pt x="939380" y="3356370"/>
                </a:lnTo>
                <a:lnTo>
                  <a:pt x="939777" y="3360338"/>
                </a:lnTo>
                <a:lnTo>
                  <a:pt x="940967" y="3363911"/>
                </a:lnTo>
                <a:lnTo>
                  <a:pt x="941761" y="3365495"/>
                </a:lnTo>
                <a:lnTo>
                  <a:pt x="942951" y="3366689"/>
                </a:lnTo>
                <a:lnTo>
                  <a:pt x="944538" y="3367877"/>
                </a:lnTo>
                <a:lnTo>
                  <a:pt x="946523" y="3369068"/>
                </a:lnTo>
                <a:lnTo>
                  <a:pt x="949300" y="3366689"/>
                </a:lnTo>
                <a:lnTo>
                  <a:pt x="952078" y="3364305"/>
                </a:lnTo>
                <a:lnTo>
                  <a:pt x="954062" y="3361527"/>
                </a:lnTo>
                <a:lnTo>
                  <a:pt x="954856" y="3358354"/>
                </a:lnTo>
                <a:lnTo>
                  <a:pt x="955252" y="3354782"/>
                </a:lnTo>
                <a:lnTo>
                  <a:pt x="955252" y="3351211"/>
                </a:lnTo>
                <a:lnTo>
                  <a:pt x="954856" y="3347639"/>
                </a:lnTo>
                <a:lnTo>
                  <a:pt x="954459" y="3343668"/>
                </a:lnTo>
                <a:lnTo>
                  <a:pt x="952475" y="3336132"/>
                </a:lnTo>
                <a:lnTo>
                  <a:pt x="950094" y="3329381"/>
                </a:lnTo>
                <a:lnTo>
                  <a:pt x="945332" y="3317873"/>
                </a:lnTo>
                <a:lnTo>
                  <a:pt x="942951" y="3318273"/>
                </a:lnTo>
                <a:lnTo>
                  <a:pt x="940967" y="3318667"/>
                </a:lnTo>
                <a:lnTo>
                  <a:pt x="939777" y="3320252"/>
                </a:lnTo>
                <a:lnTo>
                  <a:pt x="938983" y="3321844"/>
                </a:lnTo>
                <a:lnTo>
                  <a:pt x="938190" y="3325016"/>
                </a:lnTo>
                <a:lnTo>
                  <a:pt x="937396" y="3328587"/>
                </a:lnTo>
                <a:lnTo>
                  <a:pt x="936205" y="3327398"/>
                </a:lnTo>
                <a:lnTo>
                  <a:pt x="935015" y="3324622"/>
                </a:lnTo>
                <a:lnTo>
                  <a:pt x="933031" y="3318273"/>
                </a:lnTo>
                <a:lnTo>
                  <a:pt x="931444" y="3310729"/>
                </a:lnTo>
                <a:lnTo>
                  <a:pt x="930253" y="3303188"/>
                </a:lnTo>
                <a:lnTo>
                  <a:pt x="930253" y="3300014"/>
                </a:lnTo>
                <a:lnTo>
                  <a:pt x="931444" y="3297235"/>
                </a:lnTo>
                <a:lnTo>
                  <a:pt x="931841" y="3294456"/>
                </a:lnTo>
                <a:lnTo>
                  <a:pt x="933428" y="3292473"/>
                </a:lnTo>
                <a:lnTo>
                  <a:pt x="935412" y="3291677"/>
                </a:lnTo>
                <a:lnTo>
                  <a:pt x="937793" y="3291677"/>
                </a:lnTo>
                <a:lnTo>
                  <a:pt x="940967" y="3292473"/>
                </a:lnTo>
                <a:lnTo>
                  <a:pt x="944935" y="3294456"/>
                </a:lnTo>
                <a:lnTo>
                  <a:pt x="940570" y="3286519"/>
                </a:lnTo>
                <a:lnTo>
                  <a:pt x="935412" y="3278582"/>
                </a:lnTo>
                <a:lnTo>
                  <a:pt x="932237" y="3275012"/>
                </a:lnTo>
                <a:lnTo>
                  <a:pt x="929460" y="3271836"/>
                </a:lnTo>
                <a:lnTo>
                  <a:pt x="925492" y="3269061"/>
                </a:lnTo>
                <a:lnTo>
                  <a:pt x="920333" y="3266673"/>
                </a:lnTo>
                <a:lnTo>
                  <a:pt x="920333" y="3263897"/>
                </a:lnTo>
                <a:lnTo>
                  <a:pt x="920333" y="3261518"/>
                </a:lnTo>
                <a:lnTo>
                  <a:pt x="920730" y="3259138"/>
                </a:lnTo>
                <a:lnTo>
                  <a:pt x="921920" y="3257151"/>
                </a:lnTo>
                <a:lnTo>
                  <a:pt x="922714" y="3255567"/>
                </a:lnTo>
                <a:lnTo>
                  <a:pt x="924301" y="3253977"/>
                </a:lnTo>
                <a:lnTo>
                  <a:pt x="925888" y="3252787"/>
                </a:lnTo>
                <a:lnTo>
                  <a:pt x="927476" y="3251995"/>
                </a:lnTo>
                <a:lnTo>
                  <a:pt x="929460" y="3251595"/>
                </a:lnTo>
                <a:lnTo>
                  <a:pt x="930650" y="3250802"/>
                </a:lnTo>
                <a:lnTo>
                  <a:pt x="935412" y="3251595"/>
                </a:lnTo>
                <a:lnTo>
                  <a:pt x="939777" y="3252387"/>
                </a:lnTo>
                <a:lnTo>
                  <a:pt x="944538" y="3254771"/>
                </a:lnTo>
                <a:lnTo>
                  <a:pt x="943348" y="3252787"/>
                </a:lnTo>
                <a:lnTo>
                  <a:pt x="942554" y="3250802"/>
                </a:lnTo>
                <a:lnTo>
                  <a:pt x="941364" y="3248814"/>
                </a:lnTo>
                <a:lnTo>
                  <a:pt x="939777" y="3247229"/>
                </a:lnTo>
                <a:lnTo>
                  <a:pt x="937793" y="3246437"/>
                </a:lnTo>
                <a:lnTo>
                  <a:pt x="935809" y="3246036"/>
                </a:lnTo>
                <a:lnTo>
                  <a:pt x="933825" y="3245243"/>
                </a:lnTo>
                <a:lnTo>
                  <a:pt x="931841" y="3245243"/>
                </a:lnTo>
                <a:lnTo>
                  <a:pt x="929857" y="3245243"/>
                </a:lnTo>
                <a:lnTo>
                  <a:pt x="928269" y="3246036"/>
                </a:lnTo>
                <a:lnTo>
                  <a:pt x="926285" y="3246437"/>
                </a:lnTo>
                <a:lnTo>
                  <a:pt x="924301" y="3248022"/>
                </a:lnTo>
                <a:lnTo>
                  <a:pt x="922714" y="3248814"/>
                </a:lnTo>
                <a:lnTo>
                  <a:pt x="921920" y="3250802"/>
                </a:lnTo>
                <a:lnTo>
                  <a:pt x="920730" y="3252787"/>
                </a:lnTo>
                <a:lnTo>
                  <a:pt x="920333" y="3255567"/>
                </a:lnTo>
                <a:lnTo>
                  <a:pt x="917159" y="3252387"/>
                </a:lnTo>
                <a:lnTo>
                  <a:pt x="915175" y="3249609"/>
                </a:lnTo>
                <a:lnTo>
                  <a:pt x="914381" y="3246831"/>
                </a:lnTo>
                <a:lnTo>
                  <a:pt x="914381" y="3244451"/>
                </a:lnTo>
                <a:lnTo>
                  <a:pt x="914778" y="3241278"/>
                </a:lnTo>
                <a:lnTo>
                  <a:pt x="915968" y="3238892"/>
                </a:lnTo>
                <a:lnTo>
                  <a:pt x="919936" y="3233736"/>
                </a:lnTo>
                <a:lnTo>
                  <a:pt x="924301" y="3227786"/>
                </a:lnTo>
                <a:lnTo>
                  <a:pt x="929460" y="3221433"/>
                </a:lnTo>
                <a:lnTo>
                  <a:pt x="931444" y="3217462"/>
                </a:lnTo>
                <a:lnTo>
                  <a:pt x="933428" y="3213098"/>
                </a:lnTo>
                <a:lnTo>
                  <a:pt x="934221" y="3208733"/>
                </a:lnTo>
                <a:lnTo>
                  <a:pt x="935412" y="3204368"/>
                </a:lnTo>
                <a:lnTo>
                  <a:pt x="928666" y="3209925"/>
                </a:lnTo>
                <a:lnTo>
                  <a:pt x="923904" y="3212702"/>
                </a:lnTo>
                <a:lnTo>
                  <a:pt x="921127" y="3214291"/>
                </a:lnTo>
                <a:lnTo>
                  <a:pt x="920333" y="3214291"/>
                </a:lnTo>
                <a:lnTo>
                  <a:pt x="919936" y="3213891"/>
                </a:lnTo>
                <a:lnTo>
                  <a:pt x="920333" y="3212304"/>
                </a:lnTo>
                <a:lnTo>
                  <a:pt x="921127" y="3208733"/>
                </a:lnTo>
                <a:lnTo>
                  <a:pt x="925888" y="3199603"/>
                </a:lnTo>
                <a:lnTo>
                  <a:pt x="931841" y="3188888"/>
                </a:lnTo>
                <a:lnTo>
                  <a:pt x="934221" y="3182541"/>
                </a:lnTo>
                <a:lnTo>
                  <a:pt x="936999" y="3176587"/>
                </a:lnTo>
                <a:lnTo>
                  <a:pt x="937793" y="3171027"/>
                </a:lnTo>
                <a:lnTo>
                  <a:pt x="938190" y="3166266"/>
                </a:lnTo>
                <a:lnTo>
                  <a:pt x="937793" y="3163490"/>
                </a:lnTo>
                <a:lnTo>
                  <a:pt x="937396" y="3161505"/>
                </a:lnTo>
                <a:lnTo>
                  <a:pt x="936205" y="3159919"/>
                </a:lnTo>
                <a:lnTo>
                  <a:pt x="935015" y="3158726"/>
                </a:lnTo>
                <a:lnTo>
                  <a:pt x="929857" y="3160711"/>
                </a:lnTo>
                <a:lnTo>
                  <a:pt x="924301" y="3162695"/>
                </a:lnTo>
                <a:lnTo>
                  <a:pt x="918349" y="3164284"/>
                </a:lnTo>
                <a:lnTo>
                  <a:pt x="910810" y="3164680"/>
                </a:lnTo>
                <a:lnTo>
                  <a:pt x="911603" y="3162695"/>
                </a:lnTo>
                <a:lnTo>
                  <a:pt x="912794" y="3161107"/>
                </a:lnTo>
                <a:lnTo>
                  <a:pt x="914778" y="3159520"/>
                </a:lnTo>
                <a:lnTo>
                  <a:pt x="916762" y="3158726"/>
                </a:lnTo>
                <a:lnTo>
                  <a:pt x="921127" y="3157138"/>
                </a:lnTo>
                <a:lnTo>
                  <a:pt x="926285" y="3155551"/>
                </a:lnTo>
                <a:lnTo>
                  <a:pt x="930650" y="3153963"/>
                </a:lnTo>
                <a:lnTo>
                  <a:pt x="933031" y="3152377"/>
                </a:lnTo>
                <a:lnTo>
                  <a:pt x="934221" y="3151188"/>
                </a:lnTo>
                <a:lnTo>
                  <a:pt x="935412" y="3149599"/>
                </a:lnTo>
                <a:lnTo>
                  <a:pt x="935809" y="3147614"/>
                </a:lnTo>
                <a:lnTo>
                  <a:pt x="935412" y="3144439"/>
                </a:lnTo>
                <a:lnTo>
                  <a:pt x="934221" y="3141661"/>
                </a:lnTo>
                <a:lnTo>
                  <a:pt x="931444" y="3139677"/>
                </a:lnTo>
                <a:lnTo>
                  <a:pt x="928269" y="3136898"/>
                </a:lnTo>
                <a:lnTo>
                  <a:pt x="925888" y="3134518"/>
                </a:lnTo>
                <a:lnTo>
                  <a:pt x="923904" y="3131343"/>
                </a:lnTo>
                <a:lnTo>
                  <a:pt x="922317" y="3128565"/>
                </a:lnTo>
                <a:lnTo>
                  <a:pt x="920730" y="3125389"/>
                </a:lnTo>
                <a:lnTo>
                  <a:pt x="918746" y="3118249"/>
                </a:lnTo>
                <a:lnTo>
                  <a:pt x="917159" y="3110310"/>
                </a:lnTo>
                <a:lnTo>
                  <a:pt x="916762" y="3101973"/>
                </a:lnTo>
                <a:lnTo>
                  <a:pt x="916365" y="3083718"/>
                </a:lnTo>
                <a:lnTo>
                  <a:pt x="916365" y="3073795"/>
                </a:lnTo>
                <a:lnTo>
                  <a:pt x="915175" y="3064273"/>
                </a:lnTo>
                <a:lnTo>
                  <a:pt x="914381" y="3054350"/>
                </a:lnTo>
                <a:lnTo>
                  <a:pt x="912397" y="3044028"/>
                </a:lnTo>
                <a:lnTo>
                  <a:pt x="909619" y="3034108"/>
                </a:lnTo>
                <a:lnTo>
                  <a:pt x="907635" y="3028948"/>
                </a:lnTo>
                <a:lnTo>
                  <a:pt x="905254" y="3024187"/>
                </a:lnTo>
                <a:lnTo>
                  <a:pt x="902873" y="3019425"/>
                </a:lnTo>
                <a:lnTo>
                  <a:pt x="899699" y="3014662"/>
                </a:lnTo>
                <a:lnTo>
                  <a:pt x="896128" y="3009899"/>
                </a:lnTo>
                <a:lnTo>
                  <a:pt x="892160" y="3005533"/>
                </a:lnTo>
                <a:lnTo>
                  <a:pt x="916365" y="3005533"/>
                </a:lnTo>
                <a:lnTo>
                  <a:pt x="917159" y="3002359"/>
                </a:lnTo>
                <a:lnTo>
                  <a:pt x="917159" y="2999579"/>
                </a:lnTo>
                <a:lnTo>
                  <a:pt x="917159" y="2996801"/>
                </a:lnTo>
                <a:lnTo>
                  <a:pt x="917159" y="2994422"/>
                </a:lnTo>
                <a:lnTo>
                  <a:pt x="915968" y="2990452"/>
                </a:lnTo>
                <a:lnTo>
                  <a:pt x="913587" y="2986879"/>
                </a:lnTo>
                <a:lnTo>
                  <a:pt x="911603" y="2983308"/>
                </a:lnTo>
                <a:lnTo>
                  <a:pt x="909619" y="2979735"/>
                </a:lnTo>
                <a:lnTo>
                  <a:pt x="908429" y="2975770"/>
                </a:lnTo>
                <a:lnTo>
                  <a:pt x="907635" y="2973785"/>
                </a:lnTo>
                <a:lnTo>
                  <a:pt x="907635" y="2971404"/>
                </a:lnTo>
                <a:lnTo>
                  <a:pt x="903667" y="2972993"/>
                </a:lnTo>
                <a:lnTo>
                  <a:pt x="899699" y="2974576"/>
                </a:lnTo>
                <a:lnTo>
                  <a:pt x="896128" y="2975770"/>
                </a:lnTo>
                <a:lnTo>
                  <a:pt x="893350" y="2977752"/>
                </a:lnTo>
                <a:lnTo>
                  <a:pt x="890176" y="2980531"/>
                </a:lnTo>
                <a:lnTo>
                  <a:pt x="887795" y="2982915"/>
                </a:lnTo>
                <a:lnTo>
                  <a:pt x="885811" y="2985293"/>
                </a:lnTo>
                <a:lnTo>
                  <a:pt x="883827" y="2988469"/>
                </a:lnTo>
                <a:lnTo>
                  <a:pt x="882239" y="2988073"/>
                </a:lnTo>
                <a:lnTo>
                  <a:pt x="881049" y="2986486"/>
                </a:lnTo>
                <a:lnTo>
                  <a:pt x="880652" y="2985293"/>
                </a:lnTo>
                <a:lnTo>
                  <a:pt x="880255" y="2983308"/>
                </a:lnTo>
                <a:lnTo>
                  <a:pt x="880652" y="2979342"/>
                </a:lnTo>
                <a:lnTo>
                  <a:pt x="881049" y="2974975"/>
                </a:lnTo>
                <a:lnTo>
                  <a:pt x="881843" y="2969814"/>
                </a:lnTo>
                <a:lnTo>
                  <a:pt x="881049" y="2964653"/>
                </a:lnTo>
                <a:lnTo>
                  <a:pt x="880255" y="2961876"/>
                </a:lnTo>
                <a:lnTo>
                  <a:pt x="879065" y="2959497"/>
                </a:lnTo>
                <a:lnTo>
                  <a:pt x="877478" y="2956719"/>
                </a:lnTo>
                <a:lnTo>
                  <a:pt x="875097" y="2954338"/>
                </a:lnTo>
                <a:lnTo>
                  <a:pt x="878271" y="2954732"/>
                </a:lnTo>
                <a:lnTo>
                  <a:pt x="880652" y="2955924"/>
                </a:lnTo>
                <a:lnTo>
                  <a:pt x="884620" y="2957909"/>
                </a:lnTo>
                <a:lnTo>
                  <a:pt x="891763" y="2962672"/>
                </a:lnTo>
                <a:lnTo>
                  <a:pt x="895731" y="2964653"/>
                </a:lnTo>
                <a:lnTo>
                  <a:pt x="898112" y="2965848"/>
                </a:lnTo>
                <a:lnTo>
                  <a:pt x="900889" y="2966243"/>
                </a:lnTo>
                <a:lnTo>
                  <a:pt x="903667" y="2967039"/>
                </a:lnTo>
                <a:lnTo>
                  <a:pt x="907238" y="2967039"/>
                </a:lnTo>
                <a:lnTo>
                  <a:pt x="911206" y="2966243"/>
                </a:lnTo>
                <a:lnTo>
                  <a:pt x="915968" y="2965848"/>
                </a:lnTo>
                <a:lnTo>
                  <a:pt x="912794" y="2957909"/>
                </a:lnTo>
                <a:lnTo>
                  <a:pt x="911206" y="2950366"/>
                </a:lnTo>
                <a:lnTo>
                  <a:pt x="909619" y="2943621"/>
                </a:lnTo>
                <a:lnTo>
                  <a:pt x="909619" y="2937667"/>
                </a:lnTo>
                <a:lnTo>
                  <a:pt x="910413" y="2934890"/>
                </a:lnTo>
                <a:lnTo>
                  <a:pt x="910810" y="2931716"/>
                </a:lnTo>
                <a:lnTo>
                  <a:pt x="911603" y="2928541"/>
                </a:lnTo>
                <a:lnTo>
                  <a:pt x="913191" y="2926157"/>
                </a:lnTo>
                <a:lnTo>
                  <a:pt x="914778" y="2923379"/>
                </a:lnTo>
                <a:lnTo>
                  <a:pt x="917159" y="2920206"/>
                </a:lnTo>
                <a:lnTo>
                  <a:pt x="922714" y="2914649"/>
                </a:lnTo>
                <a:lnTo>
                  <a:pt x="922317" y="2912271"/>
                </a:lnTo>
                <a:lnTo>
                  <a:pt x="921920" y="2910681"/>
                </a:lnTo>
                <a:lnTo>
                  <a:pt x="920730" y="2909493"/>
                </a:lnTo>
                <a:lnTo>
                  <a:pt x="919143" y="2909493"/>
                </a:lnTo>
                <a:lnTo>
                  <a:pt x="918349" y="2909493"/>
                </a:lnTo>
                <a:lnTo>
                  <a:pt x="916762" y="2910284"/>
                </a:lnTo>
                <a:lnTo>
                  <a:pt x="912794" y="2912271"/>
                </a:lnTo>
                <a:lnTo>
                  <a:pt x="908429" y="2914253"/>
                </a:lnTo>
                <a:lnTo>
                  <a:pt x="903270" y="2915841"/>
                </a:lnTo>
                <a:lnTo>
                  <a:pt x="900096" y="2916237"/>
                </a:lnTo>
                <a:lnTo>
                  <a:pt x="897318" y="2916237"/>
                </a:lnTo>
                <a:lnTo>
                  <a:pt x="894144" y="2915841"/>
                </a:lnTo>
                <a:lnTo>
                  <a:pt x="890572" y="2914649"/>
                </a:lnTo>
                <a:lnTo>
                  <a:pt x="898112" y="2906713"/>
                </a:lnTo>
                <a:lnTo>
                  <a:pt x="904858" y="2897983"/>
                </a:lnTo>
                <a:lnTo>
                  <a:pt x="907238" y="2894009"/>
                </a:lnTo>
                <a:lnTo>
                  <a:pt x="909619" y="2890044"/>
                </a:lnTo>
                <a:lnTo>
                  <a:pt x="911206" y="2886073"/>
                </a:lnTo>
                <a:lnTo>
                  <a:pt x="911603" y="2882502"/>
                </a:lnTo>
                <a:lnTo>
                  <a:pt x="911603" y="2878929"/>
                </a:lnTo>
                <a:lnTo>
                  <a:pt x="910413" y="2875358"/>
                </a:lnTo>
                <a:lnTo>
                  <a:pt x="907635" y="2872580"/>
                </a:lnTo>
                <a:lnTo>
                  <a:pt x="904064" y="2869802"/>
                </a:lnTo>
                <a:lnTo>
                  <a:pt x="899302" y="2867819"/>
                </a:lnTo>
                <a:lnTo>
                  <a:pt x="892160" y="2865834"/>
                </a:lnTo>
                <a:lnTo>
                  <a:pt x="884223" y="2864641"/>
                </a:lnTo>
                <a:lnTo>
                  <a:pt x="874303" y="2863452"/>
                </a:lnTo>
                <a:lnTo>
                  <a:pt x="875097" y="2861070"/>
                </a:lnTo>
                <a:lnTo>
                  <a:pt x="876287" y="2857898"/>
                </a:lnTo>
                <a:lnTo>
                  <a:pt x="876684" y="2855514"/>
                </a:lnTo>
                <a:lnTo>
                  <a:pt x="876287" y="2852343"/>
                </a:lnTo>
                <a:lnTo>
                  <a:pt x="875097" y="2849959"/>
                </a:lnTo>
                <a:lnTo>
                  <a:pt x="874303" y="2847579"/>
                </a:lnTo>
                <a:lnTo>
                  <a:pt x="872716" y="2844801"/>
                </a:lnTo>
                <a:lnTo>
                  <a:pt x="870732" y="2842022"/>
                </a:lnTo>
                <a:lnTo>
                  <a:pt x="865573" y="2836466"/>
                </a:lnTo>
                <a:lnTo>
                  <a:pt x="859621" y="2830911"/>
                </a:lnTo>
                <a:lnTo>
                  <a:pt x="846130" y="2819401"/>
                </a:lnTo>
                <a:lnTo>
                  <a:pt x="839384" y="2812654"/>
                </a:lnTo>
                <a:lnTo>
                  <a:pt x="832638" y="2805906"/>
                </a:lnTo>
                <a:lnTo>
                  <a:pt x="826289" y="2798364"/>
                </a:lnTo>
                <a:lnTo>
                  <a:pt x="823908" y="2794397"/>
                </a:lnTo>
                <a:lnTo>
                  <a:pt x="821528" y="2790031"/>
                </a:lnTo>
                <a:lnTo>
                  <a:pt x="818750" y="2785666"/>
                </a:lnTo>
                <a:lnTo>
                  <a:pt x="817559" y="2781698"/>
                </a:lnTo>
                <a:lnTo>
                  <a:pt x="815972" y="2776538"/>
                </a:lnTo>
                <a:lnTo>
                  <a:pt x="814782" y="2772172"/>
                </a:lnTo>
                <a:lnTo>
                  <a:pt x="814385" y="2767013"/>
                </a:lnTo>
                <a:lnTo>
                  <a:pt x="814385" y="2761457"/>
                </a:lnTo>
                <a:lnTo>
                  <a:pt x="814782" y="2755900"/>
                </a:lnTo>
                <a:lnTo>
                  <a:pt x="815972" y="2750742"/>
                </a:lnTo>
                <a:lnTo>
                  <a:pt x="821924" y="2755501"/>
                </a:lnTo>
                <a:lnTo>
                  <a:pt x="825496" y="2757886"/>
                </a:lnTo>
                <a:lnTo>
                  <a:pt x="827083" y="2758677"/>
                </a:lnTo>
                <a:lnTo>
                  <a:pt x="827480" y="2758677"/>
                </a:lnTo>
                <a:lnTo>
                  <a:pt x="828670" y="2758677"/>
                </a:lnTo>
                <a:lnTo>
                  <a:pt x="829067" y="2757489"/>
                </a:lnTo>
                <a:lnTo>
                  <a:pt x="831845" y="2751929"/>
                </a:lnTo>
                <a:lnTo>
                  <a:pt x="835019" y="2748358"/>
                </a:lnTo>
                <a:lnTo>
                  <a:pt x="837400" y="2746376"/>
                </a:lnTo>
                <a:lnTo>
                  <a:pt x="840178" y="2744391"/>
                </a:lnTo>
                <a:lnTo>
                  <a:pt x="836606" y="2741614"/>
                </a:lnTo>
                <a:lnTo>
                  <a:pt x="832638" y="2738437"/>
                </a:lnTo>
                <a:lnTo>
                  <a:pt x="823908" y="2733676"/>
                </a:lnTo>
                <a:lnTo>
                  <a:pt x="815575" y="2728119"/>
                </a:lnTo>
                <a:lnTo>
                  <a:pt x="811607" y="2724944"/>
                </a:lnTo>
                <a:lnTo>
                  <a:pt x="807242" y="2721769"/>
                </a:lnTo>
                <a:lnTo>
                  <a:pt x="814782" y="2711451"/>
                </a:lnTo>
                <a:lnTo>
                  <a:pt x="817559" y="2707878"/>
                </a:lnTo>
                <a:lnTo>
                  <a:pt x="818750" y="2704305"/>
                </a:lnTo>
                <a:lnTo>
                  <a:pt x="819543" y="2700734"/>
                </a:lnTo>
                <a:lnTo>
                  <a:pt x="818750" y="2696368"/>
                </a:lnTo>
                <a:lnTo>
                  <a:pt x="817559" y="2690415"/>
                </a:lnTo>
                <a:lnTo>
                  <a:pt x="814782" y="2682478"/>
                </a:lnTo>
                <a:lnTo>
                  <a:pt x="821924" y="2682478"/>
                </a:lnTo>
                <a:lnTo>
                  <a:pt x="827083" y="2683271"/>
                </a:lnTo>
                <a:lnTo>
                  <a:pt x="830654" y="2684464"/>
                </a:lnTo>
                <a:lnTo>
                  <a:pt x="833035" y="2685257"/>
                </a:lnTo>
                <a:lnTo>
                  <a:pt x="835416" y="2686446"/>
                </a:lnTo>
                <a:lnTo>
                  <a:pt x="838590" y="2685651"/>
                </a:lnTo>
                <a:lnTo>
                  <a:pt x="842162" y="2684858"/>
                </a:lnTo>
                <a:lnTo>
                  <a:pt x="846923" y="2682478"/>
                </a:lnTo>
                <a:lnTo>
                  <a:pt x="838590" y="2676922"/>
                </a:lnTo>
                <a:lnTo>
                  <a:pt x="833035" y="2671763"/>
                </a:lnTo>
                <a:lnTo>
                  <a:pt x="828670" y="2666605"/>
                </a:lnTo>
                <a:lnTo>
                  <a:pt x="825496" y="2661841"/>
                </a:lnTo>
                <a:lnTo>
                  <a:pt x="821924" y="2656683"/>
                </a:lnTo>
                <a:lnTo>
                  <a:pt x="818353" y="2650728"/>
                </a:lnTo>
                <a:lnTo>
                  <a:pt x="813591" y="2643982"/>
                </a:lnTo>
                <a:lnTo>
                  <a:pt x="806449" y="2636442"/>
                </a:lnTo>
                <a:lnTo>
                  <a:pt x="813988" y="2637629"/>
                </a:lnTo>
                <a:lnTo>
                  <a:pt x="821528" y="2637236"/>
                </a:lnTo>
                <a:lnTo>
                  <a:pt x="824305" y="2636442"/>
                </a:lnTo>
                <a:lnTo>
                  <a:pt x="827480" y="2636045"/>
                </a:lnTo>
                <a:lnTo>
                  <a:pt x="829861" y="2634456"/>
                </a:lnTo>
                <a:lnTo>
                  <a:pt x="831845" y="2633265"/>
                </a:lnTo>
                <a:lnTo>
                  <a:pt x="833432" y="2631279"/>
                </a:lnTo>
                <a:lnTo>
                  <a:pt x="834622" y="2628901"/>
                </a:lnTo>
                <a:lnTo>
                  <a:pt x="834622" y="2626519"/>
                </a:lnTo>
                <a:lnTo>
                  <a:pt x="833432" y="2623741"/>
                </a:lnTo>
                <a:lnTo>
                  <a:pt x="831845" y="2620566"/>
                </a:lnTo>
                <a:lnTo>
                  <a:pt x="829861" y="2616601"/>
                </a:lnTo>
                <a:lnTo>
                  <a:pt x="826289" y="2612628"/>
                </a:lnTo>
                <a:lnTo>
                  <a:pt x="821924" y="2608660"/>
                </a:lnTo>
                <a:lnTo>
                  <a:pt x="825496" y="2607073"/>
                </a:lnTo>
                <a:lnTo>
                  <a:pt x="829067" y="2605487"/>
                </a:lnTo>
                <a:lnTo>
                  <a:pt x="831448" y="2603502"/>
                </a:lnTo>
                <a:lnTo>
                  <a:pt x="833432" y="2601120"/>
                </a:lnTo>
                <a:lnTo>
                  <a:pt x="835019" y="2598343"/>
                </a:lnTo>
                <a:lnTo>
                  <a:pt x="836606" y="2595566"/>
                </a:lnTo>
                <a:lnTo>
                  <a:pt x="838987" y="2589610"/>
                </a:lnTo>
                <a:lnTo>
                  <a:pt x="841368" y="2583261"/>
                </a:lnTo>
                <a:lnTo>
                  <a:pt x="843352" y="2580879"/>
                </a:lnTo>
                <a:lnTo>
                  <a:pt x="845733" y="2578497"/>
                </a:lnTo>
                <a:lnTo>
                  <a:pt x="848511" y="2576513"/>
                </a:lnTo>
                <a:lnTo>
                  <a:pt x="851685" y="2575323"/>
                </a:lnTo>
                <a:lnTo>
                  <a:pt x="856050" y="2574528"/>
                </a:lnTo>
                <a:lnTo>
                  <a:pt x="861208" y="2573737"/>
                </a:lnTo>
                <a:lnTo>
                  <a:pt x="861208" y="2571357"/>
                </a:lnTo>
                <a:lnTo>
                  <a:pt x="860415" y="2569369"/>
                </a:lnTo>
                <a:lnTo>
                  <a:pt x="859224" y="2567784"/>
                </a:lnTo>
                <a:lnTo>
                  <a:pt x="857637" y="2566990"/>
                </a:lnTo>
                <a:lnTo>
                  <a:pt x="855256" y="2565796"/>
                </a:lnTo>
                <a:lnTo>
                  <a:pt x="852479" y="2565400"/>
                </a:lnTo>
                <a:lnTo>
                  <a:pt x="847717" y="2563813"/>
                </a:lnTo>
                <a:lnTo>
                  <a:pt x="842162" y="2563020"/>
                </a:lnTo>
                <a:lnTo>
                  <a:pt x="840178" y="2561827"/>
                </a:lnTo>
                <a:lnTo>
                  <a:pt x="838194" y="2560242"/>
                </a:lnTo>
                <a:lnTo>
                  <a:pt x="837003" y="2558655"/>
                </a:lnTo>
                <a:lnTo>
                  <a:pt x="835813" y="2556669"/>
                </a:lnTo>
                <a:lnTo>
                  <a:pt x="835813" y="2554291"/>
                </a:lnTo>
                <a:lnTo>
                  <a:pt x="837003" y="2551112"/>
                </a:lnTo>
                <a:lnTo>
                  <a:pt x="854463" y="2549925"/>
                </a:lnTo>
                <a:lnTo>
                  <a:pt x="860415" y="2548734"/>
                </a:lnTo>
                <a:lnTo>
                  <a:pt x="865177" y="2548734"/>
                </a:lnTo>
                <a:lnTo>
                  <a:pt x="869145" y="2549128"/>
                </a:lnTo>
                <a:lnTo>
                  <a:pt x="873510" y="2550718"/>
                </a:lnTo>
                <a:lnTo>
                  <a:pt x="878668" y="2553498"/>
                </a:lnTo>
                <a:lnTo>
                  <a:pt x="885017" y="2556669"/>
                </a:lnTo>
                <a:lnTo>
                  <a:pt x="884223" y="2546747"/>
                </a:lnTo>
                <a:lnTo>
                  <a:pt x="884223" y="2541590"/>
                </a:lnTo>
                <a:lnTo>
                  <a:pt x="884620" y="2537222"/>
                </a:lnTo>
                <a:lnTo>
                  <a:pt x="885811" y="2532859"/>
                </a:lnTo>
                <a:lnTo>
                  <a:pt x="887001" y="2529284"/>
                </a:lnTo>
                <a:lnTo>
                  <a:pt x="889779" y="2525713"/>
                </a:lnTo>
                <a:lnTo>
                  <a:pt x="892160" y="2522536"/>
                </a:lnTo>
                <a:lnTo>
                  <a:pt x="888192" y="2522536"/>
                </a:lnTo>
                <a:lnTo>
                  <a:pt x="884223" y="2522536"/>
                </a:lnTo>
                <a:lnTo>
                  <a:pt x="881049" y="2523330"/>
                </a:lnTo>
                <a:lnTo>
                  <a:pt x="878668" y="2524125"/>
                </a:lnTo>
                <a:lnTo>
                  <a:pt x="876287" y="2525713"/>
                </a:lnTo>
                <a:lnTo>
                  <a:pt x="874303" y="2526507"/>
                </a:lnTo>
                <a:lnTo>
                  <a:pt x="869938" y="2529680"/>
                </a:lnTo>
                <a:lnTo>
                  <a:pt x="865970" y="2532859"/>
                </a:lnTo>
                <a:lnTo>
                  <a:pt x="863986" y="2533651"/>
                </a:lnTo>
                <a:lnTo>
                  <a:pt x="861208" y="2534841"/>
                </a:lnTo>
                <a:lnTo>
                  <a:pt x="858034" y="2535241"/>
                </a:lnTo>
                <a:lnTo>
                  <a:pt x="854066" y="2535637"/>
                </a:lnTo>
                <a:lnTo>
                  <a:pt x="849701" y="2535241"/>
                </a:lnTo>
                <a:lnTo>
                  <a:pt x="844542" y="2534045"/>
                </a:lnTo>
                <a:lnTo>
                  <a:pt x="844939" y="2520552"/>
                </a:lnTo>
                <a:lnTo>
                  <a:pt x="846923" y="2504677"/>
                </a:lnTo>
                <a:lnTo>
                  <a:pt x="848114" y="2495550"/>
                </a:lnTo>
                <a:lnTo>
                  <a:pt x="849701" y="2487218"/>
                </a:lnTo>
                <a:lnTo>
                  <a:pt x="851685" y="2478485"/>
                </a:lnTo>
                <a:lnTo>
                  <a:pt x="854066" y="2470150"/>
                </a:lnTo>
                <a:lnTo>
                  <a:pt x="857240" y="2461815"/>
                </a:lnTo>
                <a:lnTo>
                  <a:pt x="860415" y="2454277"/>
                </a:lnTo>
                <a:lnTo>
                  <a:pt x="863986" y="2447925"/>
                </a:lnTo>
                <a:lnTo>
                  <a:pt x="868748" y="2441974"/>
                </a:lnTo>
                <a:lnTo>
                  <a:pt x="870732" y="2439196"/>
                </a:lnTo>
                <a:lnTo>
                  <a:pt x="873113" y="2437210"/>
                </a:lnTo>
                <a:lnTo>
                  <a:pt x="875494" y="2435227"/>
                </a:lnTo>
                <a:lnTo>
                  <a:pt x="878668" y="2434036"/>
                </a:lnTo>
                <a:lnTo>
                  <a:pt x="881843" y="2432845"/>
                </a:lnTo>
                <a:lnTo>
                  <a:pt x="884620" y="2432449"/>
                </a:lnTo>
                <a:lnTo>
                  <a:pt x="887795" y="2431656"/>
                </a:lnTo>
                <a:lnTo>
                  <a:pt x="891366" y="2431656"/>
                </a:lnTo>
                <a:lnTo>
                  <a:pt x="890176" y="2430861"/>
                </a:lnTo>
                <a:lnTo>
                  <a:pt x="889382" y="2429274"/>
                </a:lnTo>
                <a:lnTo>
                  <a:pt x="888192" y="2428876"/>
                </a:lnTo>
                <a:lnTo>
                  <a:pt x="886604" y="2427686"/>
                </a:lnTo>
                <a:lnTo>
                  <a:pt x="882636" y="2426890"/>
                </a:lnTo>
                <a:lnTo>
                  <a:pt x="878668" y="2426890"/>
                </a:lnTo>
                <a:lnTo>
                  <a:pt x="868748" y="2426495"/>
                </a:lnTo>
                <a:lnTo>
                  <a:pt x="859224" y="2426495"/>
                </a:lnTo>
                <a:lnTo>
                  <a:pt x="858431" y="2422922"/>
                </a:lnTo>
                <a:lnTo>
                  <a:pt x="859621" y="2419748"/>
                </a:lnTo>
                <a:lnTo>
                  <a:pt x="860415" y="2416969"/>
                </a:lnTo>
                <a:lnTo>
                  <a:pt x="862796" y="2414590"/>
                </a:lnTo>
                <a:lnTo>
                  <a:pt x="864780" y="2412604"/>
                </a:lnTo>
                <a:lnTo>
                  <a:pt x="867557" y="2411413"/>
                </a:lnTo>
                <a:lnTo>
                  <a:pt x="871129" y="2410224"/>
                </a:lnTo>
                <a:lnTo>
                  <a:pt x="874700" y="2409429"/>
                </a:lnTo>
                <a:lnTo>
                  <a:pt x="882636" y="2407842"/>
                </a:lnTo>
                <a:lnTo>
                  <a:pt x="890572" y="2406252"/>
                </a:lnTo>
                <a:lnTo>
                  <a:pt x="899302" y="2405063"/>
                </a:lnTo>
                <a:lnTo>
                  <a:pt x="906842" y="2403080"/>
                </a:lnTo>
                <a:lnTo>
                  <a:pt x="905651" y="2407444"/>
                </a:lnTo>
                <a:lnTo>
                  <a:pt x="905254" y="2410620"/>
                </a:lnTo>
                <a:lnTo>
                  <a:pt x="905651" y="2413795"/>
                </a:lnTo>
                <a:lnTo>
                  <a:pt x="907238" y="2415778"/>
                </a:lnTo>
                <a:lnTo>
                  <a:pt x="908826" y="2418161"/>
                </a:lnTo>
                <a:lnTo>
                  <a:pt x="910810" y="2419748"/>
                </a:lnTo>
                <a:lnTo>
                  <a:pt x="914778" y="2423319"/>
                </a:lnTo>
                <a:lnTo>
                  <a:pt x="919143" y="2426890"/>
                </a:lnTo>
                <a:lnTo>
                  <a:pt x="921127" y="2428479"/>
                </a:lnTo>
                <a:lnTo>
                  <a:pt x="922714" y="2430463"/>
                </a:lnTo>
                <a:lnTo>
                  <a:pt x="923904" y="2432845"/>
                </a:lnTo>
                <a:lnTo>
                  <a:pt x="924301" y="2436020"/>
                </a:lnTo>
                <a:lnTo>
                  <a:pt x="924301" y="2439196"/>
                </a:lnTo>
                <a:lnTo>
                  <a:pt x="923508" y="2442767"/>
                </a:lnTo>
                <a:lnTo>
                  <a:pt x="929857" y="2436814"/>
                </a:lnTo>
                <a:lnTo>
                  <a:pt x="935015" y="2430861"/>
                </a:lnTo>
                <a:lnTo>
                  <a:pt x="938190" y="2425305"/>
                </a:lnTo>
                <a:lnTo>
                  <a:pt x="940967" y="2419748"/>
                </a:lnTo>
                <a:lnTo>
                  <a:pt x="941761" y="2414191"/>
                </a:lnTo>
                <a:lnTo>
                  <a:pt x="942554" y="2409429"/>
                </a:lnTo>
                <a:lnTo>
                  <a:pt x="941761" y="2403871"/>
                </a:lnTo>
                <a:lnTo>
                  <a:pt x="941364" y="2398714"/>
                </a:lnTo>
                <a:lnTo>
                  <a:pt x="938983" y="2388790"/>
                </a:lnTo>
                <a:lnTo>
                  <a:pt x="937396" y="2383235"/>
                </a:lnTo>
                <a:lnTo>
                  <a:pt x="936205" y="2377678"/>
                </a:lnTo>
                <a:lnTo>
                  <a:pt x="935809" y="2371726"/>
                </a:lnTo>
                <a:lnTo>
                  <a:pt x="935412" y="2365772"/>
                </a:lnTo>
                <a:lnTo>
                  <a:pt x="936205" y="2359023"/>
                </a:lnTo>
                <a:lnTo>
                  <a:pt x="937793" y="2351879"/>
                </a:lnTo>
                <a:lnTo>
                  <a:pt x="928269" y="2353867"/>
                </a:lnTo>
                <a:lnTo>
                  <a:pt x="919936" y="2356643"/>
                </a:lnTo>
                <a:lnTo>
                  <a:pt x="916365" y="2358230"/>
                </a:lnTo>
                <a:lnTo>
                  <a:pt x="912794" y="2360214"/>
                </a:lnTo>
                <a:lnTo>
                  <a:pt x="909222" y="2362199"/>
                </a:lnTo>
                <a:lnTo>
                  <a:pt x="906842" y="2364183"/>
                </a:lnTo>
                <a:lnTo>
                  <a:pt x="904064" y="2366567"/>
                </a:lnTo>
                <a:lnTo>
                  <a:pt x="902080" y="2369740"/>
                </a:lnTo>
                <a:lnTo>
                  <a:pt x="900096" y="2372518"/>
                </a:lnTo>
                <a:lnTo>
                  <a:pt x="899302" y="2375693"/>
                </a:lnTo>
                <a:lnTo>
                  <a:pt x="898112" y="2379662"/>
                </a:lnTo>
                <a:lnTo>
                  <a:pt x="897715" y="2383235"/>
                </a:lnTo>
                <a:lnTo>
                  <a:pt x="897715" y="2387599"/>
                </a:lnTo>
                <a:lnTo>
                  <a:pt x="898112" y="2392363"/>
                </a:lnTo>
                <a:lnTo>
                  <a:pt x="894144" y="2388790"/>
                </a:lnTo>
                <a:lnTo>
                  <a:pt x="891366" y="2384823"/>
                </a:lnTo>
                <a:lnTo>
                  <a:pt x="888588" y="2379662"/>
                </a:lnTo>
                <a:lnTo>
                  <a:pt x="886604" y="2374504"/>
                </a:lnTo>
                <a:lnTo>
                  <a:pt x="885017" y="2368947"/>
                </a:lnTo>
                <a:lnTo>
                  <a:pt x="884223" y="2363391"/>
                </a:lnTo>
                <a:lnTo>
                  <a:pt x="881843" y="2352673"/>
                </a:lnTo>
                <a:lnTo>
                  <a:pt x="886604" y="2352673"/>
                </a:lnTo>
                <a:lnTo>
                  <a:pt x="890572" y="2351482"/>
                </a:lnTo>
                <a:lnTo>
                  <a:pt x="894144" y="2350692"/>
                </a:lnTo>
                <a:lnTo>
                  <a:pt x="897318" y="2349499"/>
                </a:lnTo>
                <a:lnTo>
                  <a:pt x="900889" y="2347911"/>
                </a:lnTo>
                <a:lnTo>
                  <a:pt x="904064" y="2347119"/>
                </a:lnTo>
                <a:lnTo>
                  <a:pt x="908826" y="2346324"/>
                </a:lnTo>
                <a:lnTo>
                  <a:pt x="913587" y="2346324"/>
                </a:lnTo>
                <a:lnTo>
                  <a:pt x="914778" y="2342357"/>
                </a:lnTo>
                <a:lnTo>
                  <a:pt x="915175" y="2339180"/>
                </a:lnTo>
                <a:lnTo>
                  <a:pt x="915175" y="2335607"/>
                </a:lnTo>
                <a:lnTo>
                  <a:pt x="914778" y="2332832"/>
                </a:lnTo>
                <a:lnTo>
                  <a:pt x="913587" y="2330449"/>
                </a:lnTo>
                <a:lnTo>
                  <a:pt x="912397" y="2328463"/>
                </a:lnTo>
                <a:lnTo>
                  <a:pt x="908429" y="2324499"/>
                </a:lnTo>
                <a:lnTo>
                  <a:pt x="904064" y="2320923"/>
                </a:lnTo>
                <a:lnTo>
                  <a:pt x="900889" y="2317350"/>
                </a:lnTo>
                <a:lnTo>
                  <a:pt x="899302" y="2314971"/>
                </a:lnTo>
                <a:lnTo>
                  <a:pt x="898112" y="2312988"/>
                </a:lnTo>
                <a:lnTo>
                  <a:pt x="897318" y="2309811"/>
                </a:lnTo>
                <a:lnTo>
                  <a:pt x="897318" y="2307031"/>
                </a:lnTo>
                <a:lnTo>
                  <a:pt x="901683" y="2307031"/>
                </a:lnTo>
                <a:lnTo>
                  <a:pt x="906445" y="2307827"/>
                </a:lnTo>
                <a:lnTo>
                  <a:pt x="909619" y="2309019"/>
                </a:lnTo>
                <a:lnTo>
                  <a:pt x="912794" y="2309811"/>
                </a:lnTo>
                <a:lnTo>
                  <a:pt x="916365" y="2311003"/>
                </a:lnTo>
                <a:lnTo>
                  <a:pt x="919936" y="2311797"/>
                </a:lnTo>
                <a:lnTo>
                  <a:pt x="923904" y="2312193"/>
                </a:lnTo>
                <a:lnTo>
                  <a:pt x="929460" y="2312193"/>
                </a:lnTo>
                <a:lnTo>
                  <a:pt x="920333" y="2306240"/>
                </a:lnTo>
                <a:lnTo>
                  <a:pt x="912794" y="2300288"/>
                </a:lnTo>
                <a:lnTo>
                  <a:pt x="906445" y="2294334"/>
                </a:lnTo>
                <a:lnTo>
                  <a:pt x="900096" y="2287985"/>
                </a:lnTo>
                <a:lnTo>
                  <a:pt x="895731" y="2281635"/>
                </a:lnTo>
                <a:lnTo>
                  <a:pt x="892160" y="2275678"/>
                </a:lnTo>
                <a:lnTo>
                  <a:pt x="889382" y="2269728"/>
                </a:lnTo>
                <a:lnTo>
                  <a:pt x="887001" y="2263774"/>
                </a:lnTo>
                <a:lnTo>
                  <a:pt x="885811" y="2258219"/>
                </a:lnTo>
                <a:lnTo>
                  <a:pt x="884620" y="2252265"/>
                </a:lnTo>
                <a:lnTo>
                  <a:pt x="884223" y="2246312"/>
                </a:lnTo>
                <a:lnTo>
                  <a:pt x="884223" y="2239960"/>
                </a:lnTo>
                <a:lnTo>
                  <a:pt x="884620" y="2234008"/>
                </a:lnTo>
                <a:lnTo>
                  <a:pt x="885811" y="2228054"/>
                </a:lnTo>
                <a:lnTo>
                  <a:pt x="887795" y="2216147"/>
                </a:lnTo>
                <a:lnTo>
                  <a:pt x="890176" y="2203845"/>
                </a:lnTo>
                <a:lnTo>
                  <a:pt x="892556" y="2191544"/>
                </a:lnTo>
                <a:lnTo>
                  <a:pt x="894144" y="2178844"/>
                </a:lnTo>
                <a:lnTo>
                  <a:pt x="894540" y="2172890"/>
                </a:lnTo>
                <a:lnTo>
                  <a:pt x="894540" y="2166145"/>
                </a:lnTo>
                <a:lnTo>
                  <a:pt x="893747" y="2160191"/>
                </a:lnTo>
                <a:lnTo>
                  <a:pt x="892556" y="2153841"/>
                </a:lnTo>
                <a:lnTo>
                  <a:pt x="891366" y="2147093"/>
                </a:lnTo>
                <a:lnTo>
                  <a:pt x="888588" y="2140745"/>
                </a:lnTo>
                <a:lnTo>
                  <a:pt x="885017" y="2134396"/>
                </a:lnTo>
                <a:lnTo>
                  <a:pt x="881049" y="2127647"/>
                </a:lnTo>
                <a:lnTo>
                  <a:pt x="876287" y="2120503"/>
                </a:lnTo>
                <a:lnTo>
                  <a:pt x="873510" y="2117727"/>
                </a:lnTo>
                <a:lnTo>
                  <a:pt x="877081" y="2120106"/>
                </a:lnTo>
                <a:lnTo>
                  <a:pt x="880652" y="2122489"/>
                </a:lnTo>
                <a:lnTo>
                  <a:pt x="884223" y="2124870"/>
                </a:lnTo>
                <a:lnTo>
                  <a:pt x="890572" y="2127252"/>
                </a:lnTo>
                <a:lnTo>
                  <a:pt x="897715" y="2129631"/>
                </a:lnTo>
                <a:lnTo>
                  <a:pt x="904858" y="2132410"/>
                </a:lnTo>
                <a:lnTo>
                  <a:pt x="911603" y="2135583"/>
                </a:lnTo>
                <a:lnTo>
                  <a:pt x="915175" y="2137569"/>
                </a:lnTo>
                <a:lnTo>
                  <a:pt x="919143" y="2140745"/>
                </a:lnTo>
                <a:lnTo>
                  <a:pt x="922714" y="2143921"/>
                </a:lnTo>
                <a:lnTo>
                  <a:pt x="926285" y="2147889"/>
                </a:lnTo>
                <a:lnTo>
                  <a:pt x="929857" y="2146697"/>
                </a:lnTo>
                <a:lnTo>
                  <a:pt x="931841" y="2145109"/>
                </a:lnTo>
                <a:lnTo>
                  <a:pt x="933031" y="2143921"/>
                </a:lnTo>
                <a:lnTo>
                  <a:pt x="933428" y="2141935"/>
                </a:lnTo>
                <a:lnTo>
                  <a:pt x="933031" y="2139554"/>
                </a:lnTo>
                <a:lnTo>
                  <a:pt x="931444" y="2138364"/>
                </a:lnTo>
                <a:lnTo>
                  <a:pt x="929460" y="2136777"/>
                </a:lnTo>
                <a:lnTo>
                  <a:pt x="926285" y="2136378"/>
                </a:lnTo>
                <a:lnTo>
                  <a:pt x="933031" y="2136777"/>
                </a:lnTo>
                <a:lnTo>
                  <a:pt x="938190" y="2136378"/>
                </a:lnTo>
                <a:lnTo>
                  <a:pt x="943745" y="2135583"/>
                </a:lnTo>
                <a:lnTo>
                  <a:pt x="948507" y="2134791"/>
                </a:lnTo>
                <a:lnTo>
                  <a:pt x="952475" y="2133599"/>
                </a:lnTo>
                <a:lnTo>
                  <a:pt x="956443" y="2132410"/>
                </a:lnTo>
                <a:lnTo>
                  <a:pt x="959617" y="2130026"/>
                </a:lnTo>
                <a:lnTo>
                  <a:pt x="961998" y="2128042"/>
                </a:lnTo>
                <a:lnTo>
                  <a:pt x="964379" y="2125663"/>
                </a:lnTo>
                <a:lnTo>
                  <a:pt x="965966" y="2123280"/>
                </a:lnTo>
                <a:lnTo>
                  <a:pt x="967553" y="2120106"/>
                </a:lnTo>
                <a:lnTo>
                  <a:pt x="968347" y="2117329"/>
                </a:lnTo>
                <a:lnTo>
                  <a:pt x="969537" y="2113758"/>
                </a:lnTo>
                <a:lnTo>
                  <a:pt x="969537" y="2110185"/>
                </a:lnTo>
                <a:lnTo>
                  <a:pt x="969537" y="2103041"/>
                </a:lnTo>
                <a:lnTo>
                  <a:pt x="968347" y="2095103"/>
                </a:lnTo>
                <a:lnTo>
                  <a:pt x="966363" y="2087164"/>
                </a:lnTo>
                <a:lnTo>
                  <a:pt x="963982" y="2078434"/>
                </a:lnTo>
                <a:lnTo>
                  <a:pt x="960808" y="2070497"/>
                </a:lnTo>
                <a:lnTo>
                  <a:pt x="954856" y="2054226"/>
                </a:lnTo>
                <a:lnTo>
                  <a:pt x="948903" y="2039939"/>
                </a:lnTo>
                <a:lnTo>
                  <a:pt x="954062" y="2041524"/>
                </a:lnTo>
                <a:lnTo>
                  <a:pt x="958030" y="2043509"/>
                </a:lnTo>
                <a:lnTo>
                  <a:pt x="961601" y="2045893"/>
                </a:lnTo>
                <a:lnTo>
                  <a:pt x="964776" y="2048271"/>
                </a:lnTo>
                <a:lnTo>
                  <a:pt x="967950" y="2051444"/>
                </a:lnTo>
                <a:lnTo>
                  <a:pt x="970331" y="2054226"/>
                </a:lnTo>
                <a:lnTo>
                  <a:pt x="975093" y="2061368"/>
                </a:lnTo>
                <a:lnTo>
                  <a:pt x="978664" y="2068514"/>
                </a:lnTo>
                <a:lnTo>
                  <a:pt x="981839" y="2076052"/>
                </a:lnTo>
                <a:lnTo>
                  <a:pt x="985410" y="2083593"/>
                </a:lnTo>
                <a:lnTo>
                  <a:pt x="989378" y="2090735"/>
                </a:lnTo>
                <a:lnTo>
                  <a:pt x="992949" y="2088358"/>
                </a:lnTo>
                <a:lnTo>
                  <a:pt x="995727" y="2085977"/>
                </a:lnTo>
                <a:lnTo>
                  <a:pt x="998108" y="2083196"/>
                </a:lnTo>
                <a:lnTo>
                  <a:pt x="1000092" y="2079623"/>
                </a:lnTo>
                <a:lnTo>
                  <a:pt x="1002076" y="2076052"/>
                </a:lnTo>
                <a:lnTo>
                  <a:pt x="1003266" y="2072481"/>
                </a:lnTo>
                <a:lnTo>
                  <a:pt x="1003663" y="2068910"/>
                </a:lnTo>
                <a:lnTo>
                  <a:pt x="1003663" y="2065337"/>
                </a:lnTo>
                <a:lnTo>
                  <a:pt x="1002473" y="2061766"/>
                </a:lnTo>
                <a:lnTo>
                  <a:pt x="1001282" y="2058988"/>
                </a:lnTo>
                <a:lnTo>
                  <a:pt x="998505" y="2056606"/>
                </a:lnTo>
                <a:lnTo>
                  <a:pt x="995727" y="2053826"/>
                </a:lnTo>
                <a:lnTo>
                  <a:pt x="991759" y="2052241"/>
                </a:lnTo>
                <a:lnTo>
                  <a:pt x="986600" y="2051053"/>
                </a:lnTo>
                <a:lnTo>
                  <a:pt x="980648" y="2051053"/>
                </a:lnTo>
                <a:lnTo>
                  <a:pt x="973109" y="2051053"/>
                </a:lnTo>
                <a:lnTo>
                  <a:pt x="976680" y="2044700"/>
                </a:lnTo>
                <a:lnTo>
                  <a:pt x="977870" y="2041921"/>
                </a:lnTo>
                <a:lnTo>
                  <a:pt x="978664" y="2039540"/>
                </a:lnTo>
                <a:lnTo>
                  <a:pt x="979061" y="2036763"/>
                </a:lnTo>
                <a:lnTo>
                  <a:pt x="979061" y="2034380"/>
                </a:lnTo>
                <a:lnTo>
                  <a:pt x="978664" y="2029223"/>
                </a:lnTo>
                <a:lnTo>
                  <a:pt x="977474" y="2024461"/>
                </a:lnTo>
                <a:lnTo>
                  <a:pt x="975490" y="2018904"/>
                </a:lnTo>
                <a:lnTo>
                  <a:pt x="973902" y="2012948"/>
                </a:lnTo>
                <a:lnTo>
                  <a:pt x="972315" y="2005804"/>
                </a:lnTo>
                <a:lnTo>
                  <a:pt x="974696" y="2003029"/>
                </a:lnTo>
                <a:lnTo>
                  <a:pt x="976680" y="2002233"/>
                </a:lnTo>
                <a:lnTo>
                  <a:pt x="977474" y="2002630"/>
                </a:lnTo>
                <a:lnTo>
                  <a:pt x="979061" y="2003824"/>
                </a:lnTo>
                <a:lnTo>
                  <a:pt x="979458" y="2005804"/>
                </a:lnTo>
                <a:lnTo>
                  <a:pt x="980648" y="2008187"/>
                </a:lnTo>
                <a:lnTo>
                  <a:pt x="981839" y="2014933"/>
                </a:lnTo>
                <a:lnTo>
                  <a:pt x="983426" y="2021681"/>
                </a:lnTo>
                <a:lnTo>
                  <a:pt x="985013" y="2025252"/>
                </a:lnTo>
                <a:lnTo>
                  <a:pt x="986600" y="2028428"/>
                </a:lnTo>
                <a:lnTo>
                  <a:pt x="988584" y="2030809"/>
                </a:lnTo>
                <a:lnTo>
                  <a:pt x="990568" y="2032794"/>
                </a:lnTo>
                <a:lnTo>
                  <a:pt x="993743" y="2033985"/>
                </a:lnTo>
                <a:lnTo>
                  <a:pt x="996917" y="2033985"/>
                </a:lnTo>
                <a:lnTo>
                  <a:pt x="1000092" y="2032398"/>
                </a:lnTo>
                <a:lnTo>
                  <a:pt x="1002473" y="2030809"/>
                </a:lnTo>
                <a:lnTo>
                  <a:pt x="1005250" y="2028825"/>
                </a:lnTo>
                <a:lnTo>
                  <a:pt x="1007234" y="2026841"/>
                </a:lnTo>
                <a:lnTo>
                  <a:pt x="1010806" y="2021681"/>
                </a:lnTo>
                <a:lnTo>
                  <a:pt x="1013187" y="2016126"/>
                </a:lnTo>
                <a:lnTo>
                  <a:pt x="1015171" y="2010173"/>
                </a:lnTo>
                <a:lnTo>
                  <a:pt x="1015964" y="2003824"/>
                </a:lnTo>
                <a:lnTo>
                  <a:pt x="1016758" y="1997074"/>
                </a:lnTo>
                <a:lnTo>
                  <a:pt x="1016758" y="1990723"/>
                </a:lnTo>
                <a:lnTo>
                  <a:pt x="1016758" y="1983979"/>
                </a:lnTo>
                <a:lnTo>
                  <a:pt x="1015964" y="1978024"/>
                </a:lnTo>
                <a:lnTo>
                  <a:pt x="1013980" y="1966912"/>
                </a:lnTo>
                <a:lnTo>
                  <a:pt x="1011599" y="1954610"/>
                </a:lnTo>
                <a:lnTo>
                  <a:pt x="1010012" y="1935560"/>
                </a:lnTo>
                <a:lnTo>
                  <a:pt x="1010012" y="1930795"/>
                </a:lnTo>
                <a:lnTo>
                  <a:pt x="1010806" y="1930398"/>
                </a:lnTo>
                <a:lnTo>
                  <a:pt x="1011599" y="1931589"/>
                </a:lnTo>
                <a:lnTo>
                  <a:pt x="1009615" y="1926034"/>
                </a:lnTo>
                <a:lnTo>
                  <a:pt x="1008425" y="1920874"/>
                </a:lnTo>
                <a:lnTo>
                  <a:pt x="1008028" y="1915714"/>
                </a:lnTo>
                <a:lnTo>
                  <a:pt x="1009218" y="1911350"/>
                </a:lnTo>
                <a:lnTo>
                  <a:pt x="1010806" y="1907383"/>
                </a:lnTo>
                <a:lnTo>
                  <a:pt x="1011996" y="1903015"/>
                </a:lnTo>
                <a:lnTo>
                  <a:pt x="1014774" y="1899444"/>
                </a:lnTo>
                <a:lnTo>
                  <a:pt x="1017155" y="1895475"/>
                </a:lnTo>
                <a:lnTo>
                  <a:pt x="1023107" y="1888727"/>
                </a:lnTo>
                <a:lnTo>
                  <a:pt x="1028265" y="1882378"/>
                </a:lnTo>
                <a:lnTo>
                  <a:pt x="1030646" y="1878807"/>
                </a:lnTo>
                <a:lnTo>
                  <a:pt x="1032630" y="1875632"/>
                </a:lnTo>
                <a:lnTo>
                  <a:pt x="1034217" y="1872059"/>
                </a:lnTo>
                <a:lnTo>
                  <a:pt x="1034614" y="1869283"/>
                </a:lnTo>
                <a:lnTo>
                  <a:pt x="1034217" y="1867696"/>
                </a:lnTo>
                <a:lnTo>
                  <a:pt x="1033821" y="1866901"/>
                </a:lnTo>
                <a:lnTo>
                  <a:pt x="1030646" y="1864123"/>
                </a:lnTo>
                <a:lnTo>
                  <a:pt x="1021520" y="1858170"/>
                </a:lnTo>
                <a:lnTo>
                  <a:pt x="1017155" y="1854597"/>
                </a:lnTo>
                <a:lnTo>
                  <a:pt x="1014774" y="1852617"/>
                </a:lnTo>
                <a:lnTo>
                  <a:pt x="1013187" y="1850629"/>
                </a:lnTo>
                <a:lnTo>
                  <a:pt x="1011599" y="1848251"/>
                </a:lnTo>
                <a:lnTo>
                  <a:pt x="1010806" y="1846264"/>
                </a:lnTo>
                <a:lnTo>
                  <a:pt x="1010012" y="1843487"/>
                </a:lnTo>
                <a:lnTo>
                  <a:pt x="1010012" y="1840707"/>
                </a:lnTo>
                <a:lnTo>
                  <a:pt x="1012790" y="1824039"/>
                </a:lnTo>
                <a:lnTo>
                  <a:pt x="1015171" y="1803404"/>
                </a:lnTo>
                <a:lnTo>
                  <a:pt x="1015964" y="1791896"/>
                </a:lnTo>
                <a:lnTo>
                  <a:pt x="1016758" y="1780382"/>
                </a:lnTo>
                <a:lnTo>
                  <a:pt x="1017155" y="1767682"/>
                </a:lnTo>
                <a:lnTo>
                  <a:pt x="1016758" y="1755379"/>
                </a:lnTo>
                <a:lnTo>
                  <a:pt x="1015567" y="1742279"/>
                </a:lnTo>
                <a:lnTo>
                  <a:pt x="1013980" y="1729187"/>
                </a:lnTo>
                <a:lnTo>
                  <a:pt x="1011599" y="1716088"/>
                </a:lnTo>
                <a:lnTo>
                  <a:pt x="1008028" y="1702994"/>
                </a:lnTo>
                <a:lnTo>
                  <a:pt x="1003663" y="1690687"/>
                </a:lnTo>
                <a:lnTo>
                  <a:pt x="1001282" y="1683939"/>
                </a:lnTo>
                <a:lnTo>
                  <a:pt x="998108" y="1677588"/>
                </a:lnTo>
                <a:lnTo>
                  <a:pt x="994933" y="1671639"/>
                </a:lnTo>
                <a:lnTo>
                  <a:pt x="991759" y="1665286"/>
                </a:lnTo>
                <a:lnTo>
                  <a:pt x="987394" y="1659335"/>
                </a:lnTo>
                <a:lnTo>
                  <a:pt x="983426" y="1653379"/>
                </a:lnTo>
                <a:lnTo>
                  <a:pt x="986204" y="1651794"/>
                </a:lnTo>
                <a:lnTo>
                  <a:pt x="989378" y="1651004"/>
                </a:lnTo>
                <a:lnTo>
                  <a:pt x="996917" y="1649014"/>
                </a:lnTo>
                <a:lnTo>
                  <a:pt x="1000489" y="1647825"/>
                </a:lnTo>
                <a:lnTo>
                  <a:pt x="1003663" y="1647032"/>
                </a:lnTo>
                <a:lnTo>
                  <a:pt x="1005647" y="1645047"/>
                </a:lnTo>
                <a:lnTo>
                  <a:pt x="1006441" y="1643461"/>
                </a:lnTo>
                <a:lnTo>
                  <a:pt x="1007234" y="1642266"/>
                </a:lnTo>
                <a:lnTo>
                  <a:pt x="1011203" y="1643858"/>
                </a:lnTo>
                <a:lnTo>
                  <a:pt x="1013980" y="1645443"/>
                </a:lnTo>
                <a:lnTo>
                  <a:pt x="1015567" y="1647032"/>
                </a:lnTo>
                <a:lnTo>
                  <a:pt x="1015964" y="1647825"/>
                </a:lnTo>
                <a:lnTo>
                  <a:pt x="1015171" y="1649413"/>
                </a:lnTo>
                <a:lnTo>
                  <a:pt x="1013980" y="1651004"/>
                </a:lnTo>
                <a:lnTo>
                  <a:pt x="1010012" y="1653780"/>
                </a:lnTo>
                <a:lnTo>
                  <a:pt x="1005250" y="1657353"/>
                </a:lnTo>
                <a:lnTo>
                  <a:pt x="1002473" y="1659335"/>
                </a:lnTo>
                <a:lnTo>
                  <a:pt x="1000489" y="1661320"/>
                </a:lnTo>
                <a:lnTo>
                  <a:pt x="998901" y="1663302"/>
                </a:lnTo>
                <a:lnTo>
                  <a:pt x="998505" y="1665286"/>
                </a:lnTo>
                <a:lnTo>
                  <a:pt x="998505" y="1668068"/>
                </a:lnTo>
                <a:lnTo>
                  <a:pt x="999695" y="1670444"/>
                </a:lnTo>
                <a:lnTo>
                  <a:pt x="1006441" y="1669651"/>
                </a:lnTo>
                <a:lnTo>
                  <a:pt x="1013187" y="1666875"/>
                </a:lnTo>
                <a:lnTo>
                  <a:pt x="1018345" y="1664495"/>
                </a:lnTo>
                <a:lnTo>
                  <a:pt x="1022710" y="1660924"/>
                </a:lnTo>
                <a:lnTo>
                  <a:pt x="1026281" y="1656952"/>
                </a:lnTo>
                <a:lnTo>
                  <a:pt x="1028662" y="1652587"/>
                </a:lnTo>
                <a:lnTo>
                  <a:pt x="1030646" y="1647825"/>
                </a:lnTo>
                <a:lnTo>
                  <a:pt x="1032233" y="1643061"/>
                </a:lnTo>
                <a:lnTo>
                  <a:pt x="1033027" y="1637506"/>
                </a:lnTo>
                <a:lnTo>
                  <a:pt x="1033821" y="1632344"/>
                </a:lnTo>
                <a:lnTo>
                  <a:pt x="1033821" y="1626791"/>
                </a:lnTo>
                <a:lnTo>
                  <a:pt x="1033821" y="1621629"/>
                </a:lnTo>
                <a:lnTo>
                  <a:pt x="1032233" y="1611312"/>
                </a:lnTo>
                <a:lnTo>
                  <a:pt x="1030646" y="1602183"/>
                </a:lnTo>
                <a:lnTo>
                  <a:pt x="1027869" y="1603772"/>
                </a:lnTo>
                <a:lnTo>
                  <a:pt x="1025488" y="1605756"/>
                </a:lnTo>
                <a:lnTo>
                  <a:pt x="1021520" y="1610122"/>
                </a:lnTo>
                <a:lnTo>
                  <a:pt x="1019139" y="1611709"/>
                </a:lnTo>
                <a:lnTo>
                  <a:pt x="1015964" y="1613296"/>
                </a:lnTo>
                <a:lnTo>
                  <a:pt x="1011996" y="1613693"/>
                </a:lnTo>
                <a:lnTo>
                  <a:pt x="1006441" y="1613693"/>
                </a:lnTo>
                <a:lnTo>
                  <a:pt x="1008425" y="1608138"/>
                </a:lnTo>
                <a:lnTo>
                  <a:pt x="1011599" y="1602585"/>
                </a:lnTo>
                <a:lnTo>
                  <a:pt x="1018742" y="1590673"/>
                </a:lnTo>
                <a:lnTo>
                  <a:pt x="1026281" y="1577975"/>
                </a:lnTo>
                <a:lnTo>
                  <a:pt x="1029853" y="1571625"/>
                </a:lnTo>
                <a:lnTo>
                  <a:pt x="1032630" y="1564881"/>
                </a:lnTo>
                <a:lnTo>
                  <a:pt x="1034614" y="1558530"/>
                </a:lnTo>
                <a:lnTo>
                  <a:pt x="1036202" y="1552573"/>
                </a:lnTo>
                <a:lnTo>
                  <a:pt x="1036598" y="1549399"/>
                </a:lnTo>
                <a:lnTo>
                  <a:pt x="1036598" y="1546620"/>
                </a:lnTo>
                <a:lnTo>
                  <a:pt x="1036202" y="1543447"/>
                </a:lnTo>
                <a:lnTo>
                  <a:pt x="1035805" y="1541066"/>
                </a:lnTo>
                <a:lnTo>
                  <a:pt x="1034217" y="1538287"/>
                </a:lnTo>
                <a:lnTo>
                  <a:pt x="1032630" y="1535905"/>
                </a:lnTo>
                <a:lnTo>
                  <a:pt x="1030646" y="1533525"/>
                </a:lnTo>
                <a:lnTo>
                  <a:pt x="1028265" y="1530749"/>
                </a:lnTo>
                <a:lnTo>
                  <a:pt x="1025488" y="1528761"/>
                </a:lnTo>
                <a:lnTo>
                  <a:pt x="1022313" y="1526391"/>
                </a:lnTo>
                <a:lnTo>
                  <a:pt x="1018345" y="1524804"/>
                </a:lnTo>
                <a:lnTo>
                  <a:pt x="1013583" y="1522818"/>
                </a:lnTo>
                <a:lnTo>
                  <a:pt x="1013187" y="1520835"/>
                </a:lnTo>
                <a:lnTo>
                  <a:pt x="1012790" y="1518850"/>
                </a:lnTo>
                <a:lnTo>
                  <a:pt x="1013187" y="1517262"/>
                </a:lnTo>
                <a:lnTo>
                  <a:pt x="1013583" y="1516070"/>
                </a:lnTo>
                <a:lnTo>
                  <a:pt x="1014774" y="1514882"/>
                </a:lnTo>
                <a:lnTo>
                  <a:pt x="1015964" y="1514486"/>
                </a:lnTo>
                <a:lnTo>
                  <a:pt x="1019139" y="1512896"/>
                </a:lnTo>
                <a:lnTo>
                  <a:pt x="1023107" y="1512501"/>
                </a:lnTo>
                <a:lnTo>
                  <a:pt x="1027869" y="1511708"/>
                </a:lnTo>
                <a:lnTo>
                  <a:pt x="1037392" y="1511309"/>
                </a:lnTo>
                <a:lnTo>
                  <a:pt x="1035805" y="1497021"/>
                </a:lnTo>
                <a:lnTo>
                  <a:pt x="1034217" y="1487100"/>
                </a:lnTo>
                <a:lnTo>
                  <a:pt x="1033821" y="1483925"/>
                </a:lnTo>
                <a:lnTo>
                  <a:pt x="1032630" y="1480354"/>
                </a:lnTo>
                <a:lnTo>
                  <a:pt x="1030646" y="1476383"/>
                </a:lnTo>
                <a:lnTo>
                  <a:pt x="1028662" y="1471622"/>
                </a:lnTo>
                <a:lnTo>
                  <a:pt x="1024297" y="1471225"/>
                </a:lnTo>
                <a:lnTo>
                  <a:pt x="1020726" y="1471622"/>
                </a:lnTo>
                <a:lnTo>
                  <a:pt x="1018345" y="1472812"/>
                </a:lnTo>
                <a:lnTo>
                  <a:pt x="1015964" y="1474400"/>
                </a:lnTo>
                <a:lnTo>
                  <a:pt x="1014774" y="1476383"/>
                </a:lnTo>
                <a:lnTo>
                  <a:pt x="1013583" y="1478369"/>
                </a:lnTo>
                <a:lnTo>
                  <a:pt x="1012790" y="1483132"/>
                </a:lnTo>
                <a:lnTo>
                  <a:pt x="1007234" y="1478766"/>
                </a:lnTo>
                <a:lnTo>
                  <a:pt x="1003266" y="1474798"/>
                </a:lnTo>
                <a:lnTo>
                  <a:pt x="1000092" y="1470829"/>
                </a:lnTo>
                <a:lnTo>
                  <a:pt x="998901" y="1466859"/>
                </a:lnTo>
                <a:lnTo>
                  <a:pt x="998505" y="1462097"/>
                </a:lnTo>
                <a:lnTo>
                  <a:pt x="998901" y="1458128"/>
                </a:lnTo>
                <a:lnTo>
                  <a:pt x="1000489" y="1454161"/>
                </a:lnTo>
                <a:lnTo>
                  <a:pt x="1001679" y="1449795"/>
                </a:lnTo>
                <a:lnTo>
                  <a:pt x="1004457" y="1441063"/>
                </a:lnTo>
                <a:lnTo>
                  <a:pt x="1005647" y="1435902"/>
                </a:lnTo>
                <a:lnTo>
                  <a:pt x="1006044" y="1431536"/>
                </a:lnTo>
                <a:lnTo>
                  <a:pt x="1005250" y="1426378"/>
                </a:lnTo>
                <a:lnTo>
                  <a:pt x="1003663" y="1421219"/>
                </a:lnTo>
                <a:lnTo>
                  <a:pt x="1000489" y="1415663"/>
                </a:lnTo>
                <a:lnTo>
                  <a:pt x="995727" y="1409311"/>
                </a:lnTo>
                <a:lnTo>
                  <a:pt x="1001282" y="1409311"/>
                </a:lnTo>
                <a:lnTo>
                  <a:pt x="1005647" y="1409311"/>
                </a:lnTo>
                <a:lnTo>
                  <a:pt x="1009615" y="1408519"/>
                </a:lnTo>
                <a:lnTo>
                  <a:pt x="1012790" y="1406931"/>
                </a:lnTo>
                <a:lnTo>
                  <a:pt x="1015171" y="1405344"/>
                </a:lnTo>
                <a:lnTo>
                  <a:pt x="1017155" y="1402962"/>
                </a:lnTo>
                <a:lnTo>
                  <a:pt x="1018742" y="1400977"/>
                </a:lnTo>
                <a:lnTo>
                  <a:pt x="1020329" y="1398596"/>
                </a:lnTo>
                <a:lnTo>
                  <a:pt x="1022710" y="1393040"/>
                </a:lnTo>
                <a:lnTo>
                  <a:pt x="1025091" y="1387881"/>
                </a:lnTo>
                <a:lnTo>
                  <a:pt x="1027075" y="1385896"/>
                </a:lnTo>
                <a:lnTo>
                  <a:pt x="1029059" y="1383913"/>
                </a:lnTo>
                <a:lnTo>
                  <a:pt x="1032233" y="1381928"/>
                </a:lnTo>
                <a:lnTo>
                  <a:pt x="1035408" y="1380738"/>
                </a:lnTo>
                <a:lnTo>
                  <a:pt x="1029853" y="1366847"/>
                </a:lnTo>
                <a:lnTo>
                  <a:pt x="1024694" y="1351369"/>
                </a:lnTo>
                <a:lnTo>
                  <a:pt x="1019536" y="1334700"/>
                </a:lnTo>
                <a:lnTo>
                  <a:pt x="1015567" y="1317238"/>
                </a:lnTo>
                <a:lnTo>
                  <a:pt x="1011996" y="1298583"/>
                </a:lnTo>
                <a:lnTo>
                  <a:pt x="1009218" y="1279535"/>
                </a:lnTo>
                <a:lnTo>
                  <a:pt x="1007234" y="1260087"/>
                </a:lnTo>
                <a:lnTo>
                  <a:pt x="1005647" y="1239848"/>
                </a:lnTo>
                <a:lnTo>
                  <a:pt x="1004060" y="1219607"/>
                </a:lnTo>
                <a:lnTo>
                  <a:pt x="1004060" y="1199763"/>
                </a:lnTo>
                <a:lnTo>
                  <a:pt x="1004060" y="1179519"/>
                </a:lnTo>
                <a:lnTo>
                  <a:pt x="1005250" y="1160073"/>
                </a:lnTo>
                <a:lnTo>
                  <a:pt x="1006441" y="1140629"/>
                </a:lnTo>
                <a:lnTo>
                  <a:pt x="1008425" y="1121577"/>
                </a:lnTo>
                <a:lnTo>
                  <a:pt x="1011599" y="1103320"/>
                </a:lnTo>
                <a:lnTo>
                  <a:pt x="1015171" y="1085857"/>
                </a:lnTo>
                <a:lnTo>
                  <a:pt x="1010806" y="1081890"/>
                </a:lnTo>
                <a:lnTo>
                  <a:pt x="1007234" y="1077920"/>
                </a:lnTo>
                <a:lnTo>
                  <a:pt x="1003663" y="1074349"/>
                </a:lnTo>
                <a:lnTo>
                  <a:pt x="1001282" y="1070382"/>
                </a:lnTo>
                <a:lnTo>
                  <a:pt x="998505" y="1066015"/>
                </a:lnTo>
                <a:lnTo>
                  <a:pt x="996917" y="1062048"/>
                </a:lnTo>
                <a:lnTo>
                  <a:pt x="995727" y="1058076"/>
                </a:lnTo>
                <a:lnTo>
                  <a:pt x="994537" y="1054107"/>
                </a:lnTo>
                <a:lnTo>
                  <a:pt x="993743" y="1050139"/>
                </a:lnTo>
                <a:lnTo>
                  <a:pt x="992949" y="1046172"/>
                </a:lnTo>
                <a:lnTo>
                  <a:pt x="992949" y="1038233"/>
                </a:lnTo>
                <a:lnTo>
                  <a:pt x="994140" y="1029900"/>
                </a:lnTo>
                <a:lnTo>
                  <a:pt x="994933" y="1021962"/>
                </a:lnTo>
                <a:lnTo>
                  <a:pt x="997711" y="1005294"/>
                </a:lnTo>
                <a:lnTo>
                  <a:pt x="998505" y="997355"/>
                </a:lnTo>
                <a:lnTo>
                  <a:pt x="998901" y="989020"/>
                </a:lnTo>
                <a:lnTo>
                  <a:pt x="998505" y="980289"/>
                </a:lnTo>
                <a:lnTo>
                  <a:pt x="998108" y="976320"/>
                </a:lnTo>
                <a:lnTo>
                  <a:pt x="996917" y="972354"/>
                </a:lnTo>
                <a:lnTo>
                  <a:pt x="995727" y="967987"/>
                </a:lnTo>
                <a:lnTo>
                  <a:pt x="994140" y="963625"/>
                </a:lnTo>
                <a:lnTo>
                  <a:pt x="991759" y="959652"/>
                </a:lnTo>
                <a:lnTo>
                  <a:pt x="988981" y="955288"/>
                </a:lnTo>
                <a:lnTo>
                  <a:pt x="992552" y="950922"/>
                </a:lnTo>
                <a:lnTo>
                  <a:pt x="995727" y="945762"/>
                </a:lnTo>
                <a:lnTo>
                  <a:pt x="998901" y="941397"/>
                </a:lnTo>
                <a:lnTo>
                  <a:pt x="1002473" y="936634"/>
                </a:lnTo>
                <a:lnTo>
                  <a:pt x="1004457" y="934651"/>
                </a:lnTo>
                <a:lnTo>
                  <a:pt x="1006441" y="932667"/>
                </a:lnTo>
                <a:lnTo>
                  <a:pt x="1009615" y="931078"/>
                </a:lnTo>
                <a:lnTo>
                  <a:pt x="1012790" y="929493"/>
                </a:lnTo>
                <a:lnTo>
                  <a:pt x="1015567" y="928300"/>
                </a:lnTo>
                <a:lnTo>
                  <a:pt x="1019536" y="927507"/>
                </a:lnTo>
                <a:lnTo>
                  <a:pt x="1024297" y="927109"/>
                </a:lnTo>
                <a:lnTo>
                  <a:pt x="1028662" y="926714"/>
                </a:lnTo>
                <a:lnTo>
                  <a:pt x="1023504" y="922745"/>
                </a:lnTo>
                <a:lnTo>
                  <a:pt x="1020329" y="919174"/>
                </a:lnTo>
                <a:lnTo>
                  <a:pt x="1017155" y="915207"/>
                </a:lnTo>
                <a:lnTo>
                  <a:pt x="1015567" y="911634"/>
                </a:lnTo>
                <a:lnTo>
                  <a:pt x="1015171" y="910046"/>
                </a:lnTo>
                <a:lnTo>
                  <a:pt x="1014774" y="908063"/>
                </a:lnTo>
                <a:lnTo>
                  <a:pt x="1015567" y="903697"/>
                </a:lnTo>
                <a:lnTo>
                  <a:pt x="1017155" y="898535"/>
                </a:lnTo>
                <a:lnTo>
                  <a:pt x="1020329" y="892582"/>
                </a:lnTo>
                <a:lnTo>
                  <a:pt x="1019536" y="890600"/>
                </a:lnTo>
                <a:lnTo>
                  <a:pt x="1019139" y="889011"/>
                </a:lnTo>
                <a:lnTo>
                  <a:pt x="1018345" y="888218"/>
                </a:lnTo>
                <a:lnTo>
                  <a:pt x="1017155" y="887425"/>
                </a:lnTo>
                <a:lnTo>
                  <a:pt x="1015567" y="888218"/>
                </a:lnTo>
                <a:lnTo>
                  <a:pt x="1013980" y="888614"/>
                </a:lnTo>
                <a:lnTo>
                  <a:pt x="1010012" y="890202"/>
                </a:lnTo>
                <a:lnTo>
                  <a:pt x="1006044" y="892582"/>
                </a:lnTo>
                <a:lnTo>
                  <a:pt x="1000489" y="894171"/>
                </a:lnTo>
                <a:lnTo>
                  <a:pt x="998108" y="894569"/>
                </a:lnTo>
                <a:lnTo>
                  <a:pt x="994537" y="894569"/>
                </a:lnTo>
                <a:lnTo>
                  <a:pt x="991759" y="894171"/>
                </a:lnTo>
                <a:lnTo>
                  <a:pt x="988188" y="892980"/>
                </a:lnTo>
                <a:lnTo>
                  <a:pt x="989378" y="888614"/>
                </a:lnTo>
                <a:lnTo>
                  <a:pt x="990172" y="884645"/>
                </a:lnTo>
                <a:lnTo>
                  <a:pt x="990172" y="881074"/>
                </a:lnTo>
                <a:lnTo>
                  <a:pt x="990172" y="877103"/>
                </a:lnTo>
                <a:lnTo>
                  <a:pt x="989378" y="873532"/>
                </a:lnTo>
                <a:lnTo>
                  <a:pt x="988584" y="869959"/>
                </a:lnTo>
                <a:lnTo>
                  <a:pt x="987394" y="866390"/>
                </a:lnTo>
                <a:lnTo>
                  <a:pt x="986204" y="863610"/>
                </a:lnTo>
                <a:lnTo>
                  <a:pt x="981839" y="856864"/>
                </a:lnTo>
                <a:lnTo>
                  <a:pt x="977474" y="850911"/>
                </a:lnTo>
                <a:lnTo>
                  <a:pt x="972315" y="845354"/>
                </a:lnTo>
                <a:lnTo>
                  <a:pt x="967157" y="839403"/>
                </a:lnTo>
                <a:lnTo>
                  <a:pt x="954856" y="828288"/>
                </a:lnTo>
                <a:lnTo>
                  <a:pt x="949300" y="822731"/>
                </a:lnTo>
                <a:lnTo>
                  <a:pt x="943745" y="816778"/>
                </a:lnTo>
                <a:lnTo>
                  <a:pt x="939380" y="810825"/>
                </a:lnTo>
                <a:lnTo>
                  <a:pt x="935412" y="804872"/>
                </a:lnTo>
                <a:lnTo>
                  <a:pt x="933825" y="801301"/>
                </a:lnTo>
                <a:lnTo>
                  <a:pt x="932237" y="798125"/>
                </a:lnTo>
                <a:lnTo>
                  <a:pt x="931444" y="794554"/>
                </a:lnTo>
                <a:lnTo>
                  <a:pt x="930650" y="790584"/>
                </a:lnTo>
                <a:lnTo>
                  <a:pt x="939380" y="792172"/>
                </a:lnTo>
                <a:lnTo>
                  <a:pt x="946919" y="794155"/>
                </a:lnTo>
                <a:lnTo>
                  <a:pt x="952475" y="796537"/>
                </a:lnTo>
                <a:lnTo>
                  <a:pt x="956840" y="799316"/>
                </a:lnTo>
                <a:lnTo>
                  <a:pt x="960411" y="802094"/>
                </a:lnTo>
                <a:lnTo>
                  <a:pt x="962792" y="805667"/>
                </a:lnTo>
                <a:lnTo>
                  <a:pt x="964776" y="809238"/>
                </a:lnTo>
                <a:lnTo>
                  <a:pt x="966363" y="812809"/>
                </a:lnTo>
                <a:lnTo>
                  <a:pt x="969141" y="820349"/>
                </a:lnTo>
                <a:lnTo>
                  <a:pt x="970331" y="824317"/>
                </a:lnTo>
                <a:lnTo>
                  <a:pt x="972315" y="828288"/>
                </a:lnTo>
                <a:lnTo>
                  <a:pt x="975093" y="831861"/>
                </a:lnTo>
                <a:lnTo>
                  <a:pt x="977870" y="835434"/>
                </a:lnTo>
                <a:lnTo>
                  <a:pt x="981839" y="839005"/>
                </a:lnTo>
                <a:lnTo>
                  <a:pt x="987394" y="841783"/>
                </a:lnTo>
                <a:lnTo>
                  <a:pt x="992552" y="833845"/>
                </a:lnTo>
                <a:lnTo>
                  <a:pt x="996917" y="824717"/>
                </a:lnTo>
                <a:lnTo>
                  <a:pt x="1001679" y="815191"/>
                </a:lnTo>
                <a:lnTo>
                  <a:pt x="1005250" y="805667"/>
                </a:lnTo>
                <a:lnTo>
                  <a:pt x="1006441" y="800507"/>
                </a:lnTo>
                <a:lnTo>
                  <a:pt x="1007631" y="796139"/>
                </a:lnTo>
                <a:lnTo>
                  <a:pt x="1008028" y="790981"/>
                </a:lnTo>
                <a:lnTo>
                  <a:pt x="1008028" y="786219"/>
                </a:lnTo>
                <a:lnTo>
                  <a:pt x="1007631" y="781457"/>
                </a:lnTo>
                <a:lnTo>
                  <a:pt x="1006441" y="777091"/>
                </a:lnTo>
                <a:lnTo>
                  <a:pt x="1005250" y="772725"/>
                </a:lnTo>
                <a:lnTo>
                  <a:pt x="1002473" y="767962"/>
                </a:lnTo>
                <a:lnTo>
                  <a:pt x="1007631" y="769945"/>
                </a:lnTo>
                <a:lnTo>
                  <a:pt x="1012790" y="771931"/>
                </a:lnTo>
                <a:lnTo>
                  <a:pt x="1019139" y="773122"/>
                </a:lnTo>
                <a:lnTo>
                  <a:pt x="1026678" y="773518"/>
                </a:lnTo>
                <a:lnTo>
                  <a:pt x="1021123" y="769549"/>
                </a:lnTo>
                <a:lnTo>
                  <a:pt x="1016758" y="765183"/>
                </a:lnTo>
                <a:lnTo>
                  <a:pt x="1012790" y="761214"/>
                </a:lnTo>
                <a:lnTo>
                  <a:pt x="1009615" y="756452"/>
                </a:lnTo>
                <a:lnTo>
                  <a:pt x="1007631" y="752086"/>
                </a:lnTo>
                <a:lnTo>
                  <a:pt x="1006044" y="747326"/>
                </a:lnTo>
                <a:lnTo>
                  <a:pt x="1005647" y="742560"/>
                </a:lnTo>
                <a:lnTo>
                  <a:pt x="1005647" y="737798"/>
                </a:lnTo>
                <a:lnTo>
                  <a:pt x="1005647" y="733038"/>
                </a:lnTo>
                <a:lnTo>
                  <a:pt x="1006441" y="727480"/>
                </a:lnTo>
                <a:lnTo>
                  <a:pt x="1007631" y="722323"/>
                </a:lnTo>
                <a:lnTo>
                  <a:pt x="1009218" y="716765"/>
                </a:lnTo>
                <a:lnTo>
                  <a:pt x="1013187" y="705651"/>
                </a:lnTo>
                <a:lnTo>
                  <a:pt x="1017551" y="694142"/>
                </a:lnTo>
                <a:lnTo>
                  <a:pt x="1015964" y="691762"/>
                </a:lnTo>
                <a:lnTo>
                  <a:pt x="1015171" y="691365"/>
                </a:lnTo>
                <a:lnTo>
                  <a:pt x="1013980" y="690969"/>
                </a:lnTo>
                <a:lnTo>
                  <a:pt x="1011996" y="690969"/>
                </a:lnTo>
                <a:lnTo>
                  <a:pt x="1009218" y="691762"/>
                </a:lnTo>
                <a:lnTo>
                  <a:pt x="1006044" y="692953"/>
                </a:lnTo>
                <a:lnTo>
                  <a:pt x="1002473" y="693746"/>
                </a:lnTo>
                <a:lnTo>
                  <a:pt x="998505" y="694142"/>
                </a:lnTo>
                <a:lnTo>
                  <a:pt x="993743" y="694142"/>
                </a:lnTo>
                <a:lnTo>
                  <a:pt x="995727" y="686205"/>
                </a:lnTo>
                <a:lnTo>
                  <a:pt x="996917" y="678268"/>
                </a:lnTo>
                <a:lnTo>
                  <a:pt x="998901" y="662788"/>
                </a:lnTo>
                <a:lnTo>
                  <a:pt x="1000489" y="647311"/>
                </a:lnTo>
                <a:lnTo>
                  <a:pt x="1000489" y="631436"/>
                </a:lnTo>
                <a:lnTo>
                  <a:pt x="1000489" y="615562"/>
                </a:lnTo>
                <a:lnTo>
                  <a:pt x="999695" y="600085"/>
                </a:lnTo>
                <a:lnTo>
                  <a:pt x="997711" y="567936"/>
                </a:lnTo>
                <a:lnTo>
                  <a:pt x="996124" y="551667"/>
                </a:lnTo>
                <a:lnTo>
                  <a:pt x="995727" y="535395"/>
                </a:lnTo>
                <a:lnTo>
                  <a:pt x="994933" y="518725"/>
                </a:lnTo>
                <a:lnTo>
                  <a:pt x="994933" y="502055"/>
                </a:lnTo>
                <a:lnTo>
                  <a:pt x="996124" y="484991"/>
                </a:lnTo>
                <a:lnTo>
                  <a:pt x="998108" y="467925"/>
                </a:lnTo>
                <a:lnTo>
                  <a:pt x="999695" y="459590"/>
                </a:lnTo>
                <a:lnTo>
                  <a:pt x="1001679" y="450861"/>
                </a:lnTo>
                <a:lnTo>
                  <a:pt x="1003663" y="441731"/>
                </a:lnTo>
                <a:lnTo>
                  <a:pt x="1006044" y="433000"/>
                </a:lnTo>
                <a:lnTo>
                  <a:pt x="1005250" y="431809"/>
                </a:lnTo>
                <a:lnTo>
                  <a:pt x="1004060" y="430620"/>
                </a:lnTo>
                <a:lnTo>
                  <a:pt x="1003266" y="429824"/>
                </a:lnTo>
                <a:lnTo>
                  <a:pt x="1001679" y="428634"/>
                </a:lnTo>
                <a:lnTo>
                  <a:pt x="997711" y="428238"/>
                </a:lnTo>
                <a:lnTo>
                  <a:pt x="993743" y="427843"/>
                </a:lnTo>
                <a:lnTo>
                  <a:pt x="983426" y="427843"/>
                </a:lnTo>
                <a:lnTo>
                  <a:pt x="973902" y="427445"/>
                </a:lnTo>
                <a:lnTo>
                  <a:pt x="974696" y="406806"/>
                </a:lnTo>
                <a:lnTo>
                  <a:pt x="975490" y="392520"/>
                </a:lnTo>
                <a:lnTo>
                  <a:pt x="975886" y="386169"/>
                </a:lnTo>
                <a:lnTo>
                  <a:pt x="977077" y="380216"/>
                </a:lnTo>
                <a:lnTo>
                  <a:pt x="978664" y="373072"/>
                </a:lnTo>
                <a:lnTo>
                  <a:pt x="981045" y="365135"/>
                </a:lnTo>
                <a:lnTo>
                  <a:pt x="975490" y="369106"/>
                </a:lnTo>
                <a:lnTo>
                  <a:pt x="971918" y="371484"/>
                </a:lnTo>
                <a:lnTo>
                  <a:pt x="969537" y="372281"/>
                </a:lnTo>
                <a:lnTo>
                  <a:pt x="968347" y="372281"/>
                </a:lnTo>
                <a:lnTo>
                  <a:pt x="967950" y="371484"/>
                </a:lnTo>
                <a:lnTo>
                  <a:pt x="967553" y="369499"/>
                </a:lnTo>
                <a:lnTo>
                  <a:pt x="967950" y="366722"/>
                </a:lnTo>
                <a:lnTo>
                  <a:pt x="969537" y="362357"/>
                </a:lnTo>
                <a:lnTo>
                  <a:pt x="971522" y="358391"/>
                </a:lnTo>
                <a:lnTo>
                  <a:pt x="977077" y="348467"/>
                </a:lnTo>
                <a:lnTo>
                  <a:pt x="983426" y="338544"/>
                </a:lnTo>
                <a:lnTo>
                  <a:pt x="986997" y="333781"/>
                </a:lnTo>
                <a:lnTo>
                  <a:pt x="990568" y="330610"/>
                </a:lnTo>
                <a:lnTo>
                  <a:pt x="993743" y="327431"/>
                </a:lnTo>
                <a:lnTo>
                  <a:pt x="996521" y="325448"/>
                </a:lnTo>
                <a:lnTo>
                  <a:pt x="996124" y="323463"/>
                </a:lnTo>
                <a:lnTo>
                  <a:pt x="994933" y="321875"/>
                </a:lnTo>
                <a:lnTo>
                  <a:pt x="993743" y="321080"/>
                </a:lnTo>
                <a:lnTo>
                  <a:pt x="991759" y="319890"/>
                </a:lnTo>
                <a:lnTo>
                  <a:pt x="986997" y="318700"/>
                </a:lnTo>
                <a:lnTo>
                  <a:pt x="981442" y="318304"/>
                </a:lnTo>
                <a:lnTo>
                  <a:pt x="976680" y="318304"/>
                </a:lnTo>
                <a:lnTo>
                  <a:pt x="971125" y="317509"/>
                </a:lnTo>
                <a:lnTo>
                  <a:pt x="969141" y="316714"/>
                </a:lnTo>
                <a:lnTo>
                  <a:pt x="967157" y="316320"/>
                </a:lnTo>
                <a:lnTo>
                  <a:pt x="965569" y="315526"/>
                </a:lnTo>
                <a:lnTo>
                  <a:pt x="964379" y="313938"/>
                </a:lnTo>
                <a:lnTo>
                  <a:pt x="965569" y="310366"/>
                </a:lnTo>
                <a:lnTo>
                  <a:pt x="967553" y="307985"/>
                </a:lnTo>
                <a:lnTo>
                  <a:pt x="969537" y="306397"/>
                </a:lnTo>
                <a:lnTo>
                  <a:pt x="972315" y="305207"/>
                </a:lnTo>
                <a:lnTo>
                  <a:pt x="975490" y="305207"/>
                </a:lnTo>
                <a:lnTo>
                  <a:pt x="979061" y="305207"/>
                </a:lnTo>
                <a:lnTo>
                  <a:pt x="986600" y="305999"/>
                </a:lnTo>
                <a:lnTo>
                  <a:pt x="994140" y="306794"/>
                </a:lnTo>
                <a:lnTo>
                  <a:pt x="997711" y="306794"/>
                </a:lnTo>
                <a:lnTo>
                  <a:pt x="1001282" y="306397"/>
                </a:lnTo>
                <a:lnTo>
                  <a:pt x="1004457" y="304809"/>
                </a:lnTo>
                <a:lnTo>
                  <a:pt x="1007631" y="303222"/>
                </a:lnTo>
                <a:lnTo>
                  <a:pt x="1010012" y="300445"/>
                </a:lnTo>
                <a:lnTo>
                  <a:pt x="1011996" y="296872"/>
                </a:lnTo>
                <a:lnTo>
                  <a:pt x="1006044" y="294096"/>
                </a:lnTo>
                <a:lnTo>
                  <a:pt x="1001679" y="291317"/>
                </a:lnTo>
                <a:lnTo>
                  <a:pt x="997711" y="288141"/>
                </a:lnTo>
                <a:lnTo>
                  <a:pt x="994537" y="284568"/>
                </a:lnTo>
                <a:lnTo>
                  <a:pt x="992552" y="281396"/>
                </a:lnTo>
                <a:lnTo>
                  <a:pt x="990568" y="277823"/>
                </a:lnTo>
                <a:lnTo>
                  <a:pt x="989378" y="273853"/>
                </a:lnTo>
                <a:lnTo>
                  <a:pt x="988584" y="269885"/>
                </a:lnTo>
                <a:lnTo>
                  <a:pt x="987394" y="260757"/>
                </a:lnTo>
                <a:lnTo>
                  <a:pt x="986204" y="251232"/>
                </a:lnTo>
                <a:lnTo>
                  <a:pt x="985013" y="245677"/>
                </a:lnTo>
                <a:lnTo>
                  <a:pt x="983426" y="240120"/>
                </a:lnTo>
                <a:lnTo>
                  <a:pt x="981442" y="234562"/>
                </a:lnTo>
                <a:lnTo>
                  <a:pt x="979061" y="228612"/>
                </a:lnTo>
                <a:lnTo>
                  <a:pt x="980648" y="226628"/>
                </a:lnTo>
                <a:lnTo>
                  <a:pt x="981839" y="225435"/>
                </a:lnTo>
                <a:lnTo>
                  <a:pt x="983426" y="225435"/>
                </a:lnTo>
                <a:lnTo>
                  <a:pt x="984616" y="225832"/>
                </a:lnTo>
                <a:lnTo>
                  <a:pt x="985410" y="227420"/>
                </a:lnTo>
                <a:lnTo>
                  <a:pt x="986600" y="229405"/>
                </a:lnTo>
                <a:lnTo>
                  <a:pt x="988584" y="234961"/>
                </a:lnTo>
                <a:lnTo>
                  <a:pt x="991759" y="248057"/>
                </a:lnTo>
                <a:lnTo>
                  <a:pt x="993743" y="253613"/>
                </a:lnTo>
                <a:lnTo>
                  <a:pt x="994537" y="255599"/>
                </a:lnTo>
                <a:lnTo>
                  <a:pt x="995727" y="257186"/>
                </a:lnTo>
                <a:lnTo>
                  <a:pt x="1002076" y="257186"/>
                </a:lnTo>
                <a:lnTo>
                  <a:pt x="1007234" y="256787"/>
                </a:lnTo>
                <a:lnTo>
                  <a:pt x="1011203" y="255599"/>
                </a:lnTo>
                <a:lnTo>
                  <a:pt x="1014774" y="253613"/>
                </a:lnTo>
                <a:lnTo>
                  <a:pt x="1016758" y="250438"/>
                </a:lnTo>
                <a:lnTo>
                  <a:pt x="1018345" y="247661"/>
                </a:lnTo>
                <a:lnTo>
                  <a:pt x="1019139" y="244088"/>
                </a:lnTo>
                <a:lnTo>
                  <a:pt x="1019536" y="240515"/>
                </a:lnTo>
                <a:lnTo>
                  <a:pt x="1020329" y="236149"/>
                </a:lnTo>
                <a:lnTo>
                  <a:pt x="1019536" y="232185"/>
                </a:lnTo>
                <a:lnTo>
                  <a:pt x="1019139" y="223055"/>
                </a:lnTo>
                <a:lnTo>
                  <a:pt x="1018345" y="213925"/>
                </a:lnTo>
                <a:lnTo>
                  <a:pt x="1018742" y="209959"/>
                </a:lnTo>
                <a:lnTo>
                  <a:pt x="1018742" y="205990"/>
                </a:lnTo>
                <a:lnTo>
                  <a:pt x="1018742" y="204004"/>
                </a:lnTo>
                <a:lnTo>
                  <a:pt x="1018345" y="202417"/>
                </a:lnTo>
                <a:lnTo>
                  <a:pt x="1016758" y="200831"/>
                </a:lnTo>
                <a:lnTo>
                  <a:pt x="1014774" y="200433"/>
                </a:lnTo>
                <a:lnTo>
                  <a:pt x="1012790" y="200037"/>
                </a:lnTo>
                <a:lnTo>
                  <a:pt x="1009615" y="199244"/>
                </a:lnTo>
                <a:lnTo>
                  <a:pt x="1003663" y="200037"/>
                </a:lnTo>
                <a:lnTo>
                  <a:pt x="990172" y="200831"/>
                </a:lnTo>
                <a:lnTo>
                  <a:pt x="984219" y="200831"/>
                </a:lnTo>
                <a:lnTo>
                  <a:pt x="981045" y="200831"/>
                </a:lnTo>
                <a:lnTo>
                  <a:pt x="979061" y="200433"/>
                </a:lnTo>
                <a:lnTo>
                  <a:pt x="979855" y="196464"/>
                </a:lnTo>
                <a:lnTo>
                  <a:pt x="981442" y="193287"/>
                </a:lnTo>
                <a:lnTo>
                  <a:pt x="984219" y="190511"/>
                </a:lnTo>
                <a:lnTo>
                  <a:pt x="986997" y="187735"/>
                </a:lnTo>
                <a:lnTo>
                  <a:pt x="993743" y="183367"/>
                </a:lnTo>
                <a:lnTo>
                  <a:pt x="1000092" y="179001"/>
                </a:lnTo>
                <a:lnTo>
                  <a:pt x="1003663" y="176223"/>
                </a:lnTo>
                <a:lnTo>
                  <a:pt x="1006044" y="173843"/>
                </a:lnTo>
                <a:lnTo>
                  <a:pt x="1008425" y="171460"/>
                </a:lnTo>
                <a:lnTo>
                  <a:pt x="1010806" y="167889"/>
                </a:lnTo>
                <a:lnTo>
                  <a:pt x="1011599" y="164318"/>
                </a:lnTo>
                <a:lnTo>
                  <a:pt x="1011996" y="159950"/>
                </a:lnTo>
                <a:lnTo>
                  <a:pt x="1011599" y="154793"/>
                </a:lnTo>
                <a:lnTo>
                  <a:pt x="1010012" y="149237"/>
                </a:lnTo>
                <a:lnTo>
                  <a:pt x="1008425" y="146855"/>
                </a:lnTo>
                <a:lnTo>
                  <a:pt x="1006441" y="144871"/>
                </a:lnTo>
                <a:lnTo>
                  <a:pt x="1005250" y="144077"/>
                </a:lnTo>
                <a:lnTo>
                  <a:pt x="1003266" y="143679"/>
                </a:lnTo>
                <a:lnTo>
                  <a:pt x="1001282" y="143679"/>
                </a:lnTo>
                <a:lnTo>
                  <a:pt x="998901" y="144077"/>
                </a:lnTo>
                <a:lnTo>
                  <a:pt x="994933" y="145664"/>
                </a:lnTo>
                <a:lnTo>
                  <a:pt x="990568" y="147252"/>
                </a:lnTo>
                <a:lnTo>
                  <a:pt x="988584" y="147649"/>
                </a:lnTo>
                <a:lnTo>
                  <a:pt x="986600" y="148045"/>
                </a:lnTo>
                <a:lnTo>
                  <a:pt x="984219" y="147649"/>
                </a:lnTo>
                <a:lnTo>
                  <a:pt x="981839" y="147252"/>
                </a:lnTo>
                <a:lnTo>
                  <a:pt x="979855" y="145664"/>
                </a:lnTo>
                <a:lnTo>
                  <a:pt x="977870" y="143679"/>
                </a:lnTo>
                <a:lnTo>
                  <a:pt x="981442" y="141697"/>
                </a:lnTo>
                <a:lnTo>
                  <a:pt x="984616" y="139711"/>
                </a:lnTo>
                <a:lnTo>
                  <a:pt x="986997" y="137725"/>
                </a:lnTo>
                <a:lnTo>
                  <a:pt x="989378" y="135345"/>
                </a:lnTo>
                <a:lnTo>
                  <a:pt x="993743" y="129789"/>
                </a:lnTo>
                <a:lnTo>
                  <a:pt x="996521" y="124234"/>
                </a:lnTo>
                <a:lnTo>
                  <a:pt x="998901" y="118279"/>
                </a:lnTo>
                <a:lnTo>
                  <a:pt x="1001282" y="111135"/>
                </a:lnTo>
                <a:lnTo>
                  <a:pt x="1002076" y="104389"/>
                </a:lnTo>
                <a:lnTo>
                  <a:pt x="1003266" y="96849"/>
                </a:lnTo>
                <a:lnTo>
                  <a:pt x="1004457" y="82559"/>
                </a:lnTo>
                <a:lnTo>
                  <a:pt x="1005647" y="75415"/>
                </a:lnTo>
                <a:lnTo>
                  <a:pt x="1006441" y="67877"/>
                </a:lnTo>
                <a:lnTo>
                  <a:pt x="1008028" y="60733"/>
                </a:lnTo>
                <a:lnTo>
                  <a:pt x="1010012" y="53985"/>
                </a:lnTo>
                <a:lnTo>
                  <a:pt x="1013187" y="47240"/>
                </a:lnTo>
                <a:lnTo>
                  <a:pt x="1016758" y="41286"/>
                </a:lnTo>
                <a:lnTo>
                  <a:pt x="1019536" y="41685"/>
                </a:lnTo>
                <a:lnTo>
                  <a:pt x="1021520" y="43270"/>
                </a:lnTo>
                <a:lnTo>
                  <a:pt x="1023107" y="45256"/>
                </a:lnTo>
                <a:lnTo>
                  <a:pt x="1023504" y="48035"/>
                </a:lnTo>
                <a:lnTo>
                  <a:pt x="1024297" y="52794"/>
                </a:lnTo>
                <a:lnTo>
                  <a:pt x="1024694" y="58350"/>
                </a:lnTo>
                <a:lnTo>
                  <a:pt x="1028662" y="57558"/>
                </a:lnTo>
                <a:lnTo>
                  <a:pt x="1031043" y="56367"/>
                </a:lnTo>
                <a:lnTo>
                  <a:pt x="1033027" y="54778"/>
                </a:lnTo>
                <a:lnTo>
                  <a:pt x="1034217" y="53192"/>
                </a:lnTo>
                <a:lnTo>
                  <a:pt x="1034217" y="52001"/>
                </a:lnTo>
                <a:lnTo>
                  <a:pt x="1033821" y="50016"/>
                </a:lnTo>
                <a:lnTo>
                  <a:pt x="1031837" y="46443"/>
                </a:lnTo>
                <a:lnTo>
                  <a:pt x="1028662" y="42476"/>
                </a:lnTo>
                <a:lnTo>
                  <a:pt x="1025488" y="37715"/>
                </a:lnTo>
                <a:lnTo>
                  <a:pt x="1024694" y="35732"/>
                </a:lnTo>
                <a:lnTo>
                  <a:pt x="1024297" y="33748"/>
                </a:lnTo>
                <a:lnTo>
                  <a:pt x="1024297" y="31764"/>
                </a:lnTo>
                <a:lnTo>
                  <a:pt x="1024694" y="29777"/>
                </a:lnTo>
                <a:lnTo>
                  <a:pt x="1019139" y="31764"/>
                </a:lnTo>
                <a:lnTo>
                  <a:pt x="1014774" y="34143"/>
                </a:lnTo>
                <a:lnTo>
                  <a:pt x="1012790" y="35732"/>
                </a:lnTo>
                <a:lnTo>
                  <a:pt x="1010806" y="37319"/>
                </a:lnTo>
                <a:lnTo>
                  <a:pt x="1009615" y="39303"/>
                </a:lnTo>
                <a:lnTo>
                  <a:pt x="1008425" y="41286"/>
                </a:lnTo>
                <a:lnTo>
                  <a:pt x="1008028" y="36128"/>
                </a:lnTo>
                <a:lnTo>
                  <a:pt x="1008425" y="29777"/>
                </a:lnTo>
                <a:lnTo>
                  <a:pt x="1009218" y="22631"/>
                </a:lnTo>
                <a:lnTo>
                  <a:pt x="1010806" y="14697"/>
                </a:lnTo>
                <a:lnTo>
                  <a:pt x="1013187" y="6361"/>
                </a:lnTo>
                <a:close/>
                <a:moveTo>
                  <a:pt x="600397" y="0"/>
                </a:moveTo>
                <a:lnTo>
                  <a:pt x="720203" y="0"/>
                </a:lnTo>
                <a:lnTo>
                  <a:pt x="718084" y="3183"/>
                </a:lnTo>
                <a:lnTo>
                  <a:pt x="716103" y="6754"/>
                </a:lnTo>
                <a:lnTo>
                  <a:pt x="711744" y="13898"/>
                </a:lnTo>
                <a:lnTo>
                  <a:pt x="709762" y="17469"/>
                </a:lnTo>
                <a:lnTo>
                  <a:pt x="707385" y="20248"/>
                </a:lnTo>
                <a:lnTo>
                  <a:pt x="704215" y="23421"/>
                </a:lnTo>
                <a:lnTo>
                  <a:pt x="701045" y="25805"/>
                </a:lnTo>
                <a:lnTo>
                  <a:pt x="696686" y="27789"/>
                </a:lnTo>
                <a:lnTo>
                  <a:pt x="691931" y="29377"/>
                </a:lnTo>
                <a:lnTo>
                  <a:pt x="686383" y="30565"/>
                </a:lnTo>
                <a:lnTo>
                  <a:pt x="679250" y="30565"/>
                </a:lnTo>
                <a:lnTo>
                  <a:pt x="682420" y="35728"/>
                </a:lnTo>
                <a:lnTo>
                  <a:pt x="685194" y="41281"/>
                </a:lnTo>
                <a:lnTo>
                  <a:pt x="688760" y="46441"/>
                </a:lnTo>
                <a:lnTo>
                  <a:pt x="692327" y="50808"/>
                </a:lnTo>
                <a:lnTo>
                  <a:pt x="696686" y="55569"/>
                </a:lnTo>
                <a:lnTo>
                  <a:pt x="701441" y="59539"/>
                </a:lnTo>
                <a:lnTo>
                  <a:pt x="706989" y="63109"/>
                </a:lnTo>
                <a:lnTo>
                  <a:pt x="712933" y="66680"/>
                </a:lnTo>
                <a:lnTo>
                  <a:pt x="719273" y="69459"/>
                </a:lnTo>
                <a:lnTo>
                  <a:pt x="726405" y="72238"/>
                </a:lnTo>
                <a:lnTo>
                  <a:pt x="733934" y="73428"/>
                </a:lnTo>
                <a:lnTo>
                  <a:pt x="742652" y="75016"/>
                </a:lnTo>
                <a:lnTo>
                  <a:pt x="751370" y="76205"/>
                </a:lnTo>
                <a:lnTo>
                  <a:pt x="761673" y="76605"/>
                </a:lnTo>
                <a:lnTo>
                  <a:pt x="772372" y="76605"/>
                </a:lnTo>
                <a:lnTo>
                  <a:pt x="784260" y="75411"/>
                </a:lnTo>
                <a:lnTo>
                  <a:pt x="788619" y="80969"/>
                </a:lnTo>
                <a:lnTo>
                  <a:pt x="792978" y="86921"/>
                </a:lnTo>
                <a:lnTo>
                  <a:pt x="796544" y="92477"/>
                </a:lnTo>
                <a:lnTo>
                  <a:pt x="799714" y="98829"/>
                </a:lnTo>
                <a:lnTo>
                  <a:pt x="802092" y="104781"/>
                </a:lnTo>
                <a:lnTo>
                  <a:pt x="804469" y="110336"/>
                </a:lnTo>
                <a:lnTo>
                  <a:pt x="806054" y="116291"/>
                </a:lnTo>
                <a:lnTo>
                  <a:pt x="807243" y="122245"/>
                </a:lnTo>
                <a:lnTo>
                  <a:pt x="807639" y="128593"/>
                </a:lnTo>
                <a:lnTo>
                  <a:pt x="808036" y="134943"/>
                </a:lnTo>
                <a:lnTo>
                  <a:pt x="808036" y="140896"/>
                </a:lnTo>
                <a:lnTo>
                  <a:pt x="807243" y="146848"/>
                </a:lnTo>
                <a:lnTo>
                  <a:pt x="806451" y="152805"/>
                </a:lnTo>
                <a:lnTo>
                  <a:pt x="805262" y="158757"/>
                </a:lnTo>
                <a:lnTo>
                  <a:pt x="803677" y="164312"/>
                </a:lnTo>
                <a:lnTo>
                  <a:pt x="801696" y="170266"/>
                </a:lnTo>
                <a:lnTo>
                  <a:pt x="798922" y="176616"/>
                </a:lnTo>
                <a:lnTo>
                  <a:pt x="796544" y="181774"/>
                </a:lnTo>
                <a:lnTo>
                  <a:pt x="790600" y="192888"/>
                </a:lnTo>
                <a:lnTo>
                  <a:pt x="783467" y="203603"/>
                </a:lnTo>
                <a:lnTo>
                  <a:pt x="775542" y="213526"/>
                </a:lnTo>
                <a:lnTo>
                  <a:pt x="767221" y="223050"/>
                </a:lnTo>
                <a:lnTo>
                  <a:pt x="758107" y="231780"/>
                </a:lnTo>
                <a:lnTo>
                  <a:pt x="747804" y="239323"/>
                </a:lnTo>
                <a:lnTo>
                  <a:pt x="738293" y="246067"/>
                </a:lnTo>
                <a:lnTo>
                  <a:pt x="720065" y="249245"/>
                </a:lnTo>
                <a:lnTo>
                  <a:pt x="702233" y="251226"/>
                </a:lnTo>
                <a:lnTo>
                  <a:pt x="685987" y="252419"/>
                </a:lnTo>
                <a:lnTo>
                  <a:pt x="669740" y="252419"/>
                </a:lnTo>
                <a:lnTo>
                  <a:pt x="654682" y="251624"/>
                </a:lnTo>
                <a:lnTo>
                  <a:pt x="640416" y="250038"/>
                </a:lnTo>
                <a:lnTo>
                  <a:pt x="626547" y="247655"/>
                </a:lnTo>
                <a:lnTo>
                  <a:pt x="614263" y="244880"/>
                </a:lnTo>
                <a:lnTo>
                  <a:pt x="602771" y="240511"/>
                </a:lnTo>
                <a:lnTo>
                  <a:pt x="592468" y="236147"/>
                </a:lnTo>
                <a:lnTo>
                  <a:pt x="582958" y="230987"/>
                </a:lnTo>
                <a:lnTo>
                  <a:pt x="574637" y="225034"/>
                </a:lnTo>
                <a:lnTo>
                  <a:pt x="571070" y="222255"/>
                </a:lnTo>
                <a:lnTo>
                  <a:pt x="567504" y="218684"/>
                </a:lnTo>
                <a:lnTo>
                  <a:pt x="564730" y="215113"/>
                </a:lnTo>
                <a:lnTo>
                  <a:pt x="561560" y="211541"/>
                </a:lnTo>
                <a:lnTo>
                  <a:pt x="559182" y="207570"/>
                </a:lnTo>
                <a:lnTo>
                  <a:pt x="557201" y="203603"/>
                </a:lnTo>
                <a:lnTo>
                  <a:pt x="555220" y="199632"/>
                </a:lnTo>
                <a:lnTo>
                  <a:pt x="553635" y="195667"/>
                </a:lnTo>
                <a:lnTo>
                  <a:pt x="552050" y="188917"/>
                </a:lnTo>
                <a:lnTo>
                  <a:pt x="550861" y="182567"/>
                </a:lnTo>
                <a:lnTo>
                  <a:pt x="550861" y="175822"/>
                </a:lnTo>
                <a:lnTo>
                  <a:pt x="550861" y="169868"/>
                </a:lnTo>
                <a:lnTo>
                  <a:pt x="552050" y="163518"/>
                </a:lnTo>
                <a:lnTo>
                  <a:pt x="553635" y="156773"/>
                </a:lnTo>
                <a:lnTo>
                  <a:pt x="555616" y="150421"/>
                </a:lnTo>
                <a:lnTo>
                  <a:pt x="557597" y="143675"/>
                </a:lnTo>
                <a:lnTo>
                  <a:pt x="563541" y="130577"/>
                </a:lnTo>
                <a:lnTo>
                  <a:pt x="570278" y="117878"/>
                </a:lnTo>
                <a:lnTo>
                  <a:pt x="577014" y="105179"/>
                </a:lnTo>
                <a:lnTo>
                  <a:pt x="584543" y="92477"/>
                </a:lnTo>
                <a:lnTo>
                  <a:pt x="591676" y="80175"/>
                </a:lnTo>
                <a:lnTo>
                  <a:pt x="598016" y="67873"/>
                </a:lnTo>
                <a:lnTo>
                  <a:pt x="603564" y="55967"/>
                </a:lnTo>
                <a:lnTo>
                  <a:pt x="605545" y="50410"/>
                </a:lnTo>
                <a:lnTo>
                  <a:pt x="607526" y="44457"/>
                </a:lnTo>
                <a:lnTo>
                  <a:pt x="608715" y="38901"/>
                </a:lnTo>
                <a:lnTo>
                  <a:pt x="609111" y="33344"/>
                </a:lnTo>
                <a:lnTo>
                  <a:pt x="609111" y="27789"/>
                </a:lnTo>
                <a:lnTo>
                  <a:pt x="608715" y="22233"/>
                </a:lnTo>
                <a:lnTo>
                  <a:pt x="607526" y="17469"/>
                </a:lnTo>
                <a:lnTo>
                  <a:pt x="605545" y="12310"/>
                </a:lnTo>
                <a:lnTo>
                  <a:pt x="602771" y="7150"/>
                </a:lnTo>
                <a:lnTo>
                  <a:pt x="599205" y="238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85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C04263D-9E30-48A7-B925-F9FD7AECFA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9782" y="0"/>
            <a:ext cx="4932218" cy="6858000"/>
          </a:xfrm>
          <a:custGeom>
            <a:avLst/>
            <a:gdLst>
              <a:gd name="connsiteX0" fmla="*/ 3352800 w 4932218"/>
              <a:gd name="connsiteY0" fmla="*/ 4045527 h 6858000"/>
              <a:gd name="connsiteX1" fmla="*/ 3228110 w 4932218"/>
              <a:gd name="connsiteY1" fmla="*/ 4170217 h 6858000"/>
              <a:gd name="connsiteX2" fmla="*/ 3532910 w 4932218"/>
              <a:gd name="connsiteY2" fmla="*/ 4475017 h 6858000"/>
              <a:gd name="connsiteX3" fmla="*/ 2999509 w 4932218"/>
              <a:gd name="connsiteY3" fmla="*/ 5008418 h 6858000"/>
              <a:gd name="connsiteX4" fmla="*/ 3124200 w 4932218"/>
              <a:gd name="connsiteY4" fmla="*/ 5133109 h 6858000"/>
              <a:gd name="connsiteX5" fmla="*/ 3782291 w 4932218"/>
              <a:gd name="connsiteY5" fmla="*/ 4475018 h 6858000"/>
              <a:gd name="connsiteX6" fmla="*/ 1579418 w 4932218"/>
              <a:gd name="connsiteY6" fmla="*/ 4045527 h 6858000"/>
              <a:gd name="connsiteX7" fmla="*/ 1149927 w 4932218"/>
              <a:gd name="connsiteY7" fmla="*/ 4475018 h 6858000"/>
              <a:gd name="connsiteX8" fmla="*/ 1808018 w 4932218"/>
              <a:gd name="connsiteY8" fmla="*/ 5133109 h 6858000"/>
              <a:gd name="connsiteX9" fmla="*/ 1932709 w 4932218"/>
              <a:gd name="connsiteY9" fmla="*/ 5008418 h 6858000"/>
              <a:gd name="connsiteX10" fmla="*/ 1399308 w 4932218"/>
              <a:gd name="connsiteY10" fmla="*/ 4475017 h 6858000"/>
              <a:gd name="connsiteX11" fmla="*/ 1704108 w 4932218"/>
              <a:gd name="connsiteY11" fmla="*/ 4170217 h 6858000"/>
              <a:gd name="connsiteX12" fmla="*/ 2466109 w 4932218"/>
              <a:gd name="connsiteY12" fmla="*/ 0 h 6858000"/>
              <a:gd name="connsiteX13" fmla="*/ 4932218 w 4932218"/>
              <a:gd name="connsiteY13" fmla="*/ 2466109 h 6858000"/>
              <a:gd name="connsiteX14" fmla="*/ 3498273 w 4932218"/>
              <a:gd name="connsiteY14" fmla="*/ 3900055 h 6858000"/>
              <a:gd name="connsiteX15" fmla="*/ 4073236 w 4932218"/>
              <a:gd name="connsiteY15" fmla="*/ 4475018 h 6858000"/>
              <a:gd name="connsiteX16" fmla="*/ 3269672 w 4932218"/>
              <a:gd name="connsiteY16" fmla="*/ 5278582 h 6858000"/>
              <a:gd name="connsiteX17" fmla="*/ 3657600 w 4932218"/>
              <a:gd name="connsiteY17" fmla="*/ 5666509 h 6858000"/>
              <a:gd name="connsiteX18" fmla="*/ 2466109 w 4932218"/>
              <a:gd name="connsiteY18" fmla="*/ 6858000 h 6858000"/>
              <a:gd name="connsiteX19" fmla="*/ 1274618 w 4932218"/>
              <a:gd name="connsiteY19" fmla="*/ 5666509 h 6858000"/>
              <a:gd name="connsiteX20" fmla="*/ 1662546 w 4932218"/>
              <a:gd name="connsiteY20" fmla="*/ 5278582 h 6858000"/>
              <a:gd name="connsiteX21" fmla="*/ 858982 w 4932218"/>
              <a:gd name="connsiteY21" fmla="*/ 4475018 h 6858000"/>
              <a:gd name="connsiteX22" fmla="*/ 1433946 w 4932218"/>
              <a:gd name="connsiteY22" fmla="*/ 3900055 h 6858000"/>
              <a:gd name="connsiteX23" fmla="*/ 0 w 4932218"/>
              <a:gd name="connsiteY23" fmla="*/ 24661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32218" h="6858000">
                <a:moveTo>
                  <a:pt x="3352800" y="4045527"/>
                </a:moveTo>
                <a:lnTo>
                  <a:pt x="3228110" y="4170217"/>
                </a:lnTo>
                <a:lnTo>
                  <a:pt x="3532910" y="4475017"/>
                </a:lnTo>
                <a:lnTo>
                  <a:pt x="2999509" y="5008418"/>
                </a:lnTo>
                <a:lnTo>
                  <a:pt x="3124200" y="5133109"/>
                </a:lnTo>
                <a:lnTo>
                  <a:pt x="3782291" y="4475018"/>
                </a:lnTo>
                <a:close/>
                <a:moveTo>
                  <a:pt x="1579418" y="4045527"/>
                </a:moveTo>
                <a:lnTo>
                  <a:pt x="1149927" y="4475018"/>
                </a:lnTo>
                <a:lnTo>
                  <a:pt x="1808018" y="5133109"/>
                </a:lnTo>
                <a:lnTo>
                  <a:pt x="1932709" y="5008418"/>
                </a:lnTo>
                <a:lnTo>
                  <a:pt x="1399308" y="4475017"/>
                </a:lnTo>
                <a:lnTo>
                  <a:pt x="1704108" y="4170217"/>
                </a:lnTo>
                <a:close/>
                <a:moveTo>
                  <a:pt x="2466109" y="0"/>
                </a:moveTo>
                <a:lnTo>
                  <a:pt x="4932218" y="2466109"/>
                </a:lnTo>
                <a:lnTo>
                  <a:pt x="3498273" y="3900055"/>
                </a:lnTo>
                <a:lnTo>
                  <a:pt x="4073236" y="4475018"/>
                </a:lnTo>
                <a:lnTo>
                  <a:pt x="3269672" y="5278582"/>
                </a:lnTo>
                <a:lnTo>
                  <a:pt x="3657600" y="5666509"/>
                </a:lnTo>
                <a:lnTo>
                  <a:pt x="2466109" y="6858000"/>
                </a:lnTo>
                <a:lnTo>
                  <a:pt x="1274618" y="5666509"/>
                </a:lnTo>
                <a:lnTo>
                  <a:pt x="1662546" y="5278582"/>
                </a:lnTo>
                <a:lnTo>
                  <a:pt x="858982" y="4475018"/>
                </a:lnTo>
                <a:lnTo>
                  <a:pt x="1433946" y="3900055"/>
                </a:lnTo>
                <a:lnTo>
                  <a:pt x="0" y="24661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0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722D87A-B562-496D-BB69-CEE143D2F3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5619750" cy="6857999"/>
          </a:xfrm>
          <a:custGeom>
            <a:avLst/>
            <a:gdLst>
              <a:gd name="connsiteX0" fmla="*/ 1700212 w 5619750"/>
              <a:gd name="connsiteY0" fmla="*/ 4838699 h 6857999"/>
              <a:gd name="connsiteX1" fmla="*/ 2957512 w 5619750"/>
              <a:gd name="connsiteY1" fmla="*/ 6095999 h 6857999"/>
              <a:gd name="connsiteX2" fmla="*/ 2195512 w 5619750"/>
              <a:gd name="connsiteY2" fmla="*/ 6857999 h 6857999"/>
              <a:gd name="connsiteX3" fmla="*/ 1204912 w 5619750"/>
              <a:gd name="connsiteY3" fmla="*/ 6857999 h 6857999"/>
              <a:gd name="connsiteX4" fmla="*/ 442912 w 5619750"/>
              <a:gd name="connsiteY4" fmla="*/ 6095999 h 6857999"/>
              <a:gd name="connsiteX5" fmla="*/ 3028950 w 5619750"/>
              <a:gd name="connsiteY5" fmla="*/ 3505199 h 6857999"/>
              <a:gd name="connsiteX6" fmla="*/ 4286250 w 5619750"/>
              <a:gd name="connsiteY6" fmla="*/ 4762499 h 6857999"/>
              <a:gd name="connsiteX7" fmla="*/ 3028950 w 5619750"/>
              <a:gd name="connsiteY7" fmla="*/ 6019799 h 6857999"/>
              <a:gd name="connsiteX8" fmla="*/ 1771650 w 5619750"/>
              <a:gd name="connsiteY8" fmla="*/ 4762499 h 6857999"/>
              <a:gd name="connsiteX9" fmla="*/ 4362450 w 5619750"/>
              <a:gd name="connsiteY9" fmla="*/ 2171699 h 6857999"/>
              <a:gd name="connsiteX10" fmla="*/ 5619750 w 5619750"/>
              <a:gd name="connsiteY10" fmla="*/ 3428999 h 6857999"/>
              <a:gd name="connsiteX11" fmla="*/ 4362450 w 5619750"/>
              <a:gd name="connsiteY11" fmla="*/ 4686299 h 6857999"/>
              <a:gd name="connsiteX12" fmla="*/ 3105150 w 5619750"/>
              <a:gd name="connsiteY12" fmla="*/ 3428999 h 6857999"/>
              <a:gd name="connsiteX13" fmla="*/ 3028950 w 5619750"/>
              <a:gd name="connsiteY13" fmla="*/ 838199 h 6857999"/>
              <a:gd name="connsiteX14" fmla="*/ 4286250 w 5619750"/>
              <a:gd name="connsiteY14" fmla="*/ 2095499 h 6857999"/>
              <a:gd name="connsiteX15" fmla="*/ 3028950 w 5619750"/>
              <a:gd name="connsiteY15" fmla="*/ 3352799 h 6857999"/>
              <a:gd name="connsiteX16" fmla="*/ 1771650 w 5619750"/>
              <a:gd name="connsiteY16" fmla="*/ 2095499 h 6857999"/>
              <a:gd name="connsiteX17" fmla="*/ 0 w 5619750"/>
              <a:gd name="connsiteY17" fmla="*/ 457199 h 6857999"/>
              <a:gd name="connsiteX18" fmla="*/ 2971800 w 5619750"/>
              <a:gd name="connsiteY18" fmla="*/ 3428999 h 6857999"/>
              <a:gd name="connsiteX19" fmla="*/ 0 w 5619750"/>
              <a:gd name="connsiteY19" fmla="*/ 6400799 h 6857999"/>
              <a:gd name="connsiteX20" fmla="*/ 1204913 w 5619750"/>
              <a:gd name="connsiteY20" fmla="*/ 0 h 6857999"/>
              <a:gd name="connsiteX21" fmla="*/ 2195512 w 5619750"/>
              <a:gd name="connsiteY21" fmla="*/ 0 h 6857999"/>
              <a:gd name="connsiteX22" fmla="*/ 2957512 w 5619750"/>
              <a:gd name="connsiteY22" fmla="*/ 761999 h 6857999"/>
              <a:gd name="connsiteX23" fmla="*/ 1700213 w 5619750"/>
              <a:gd name="connsiteY23" fmla="*/ 2019300 h 6857999"/>
              <a:gd name="connsiteX24" fmla="*/ 442912 w 5619750"/>
              <a:gd name="connsiteY24" fmla="*/ 761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19750" h="6857999">
                <a:moveTo>
                  <a:pt x="1700212" y="4838699"/>
                </a:moveTo>
                <a:lnTo>
                  <a:pt x="2957512" y="6095999"/>
                </a:lnTo>
                <a:lnTo>
                  <a:pt x="2195512" y="6857999"/>
                </a:lnTo>
                <a:lnTo>
                  <a:pt x="1204912" y="6857999"/>
                </a:lnTo>
                <a:lnTo>
                  <a:pt x="442912" y="6095999"/>
                </a:lnTo>
                <a:close/>
                <a:moveTo>
                  <a:pt x="3028950" y="3505199"/>
                </a:moveTo>
                <a:lnTo>
                  <a:pt x="4286250" y="4762499"/>
                </a:lnTo>
                <a:lnTo>
                  <a:pt x="3028950" y="6019799"/>
                </a:lnTo>
                <a:lnTo>
                  <a:pt x="1771650" y="4762499"/>
                </a:lnTo>
                <a:close/>
                <a:moveTo>
                  <a:pt x="4362450" y="2171699"/>
                </a:moveTo>
                <a:lnTo>
                  <a:pt x="5619750" y="3428999"/>
                </a:lnTo>
                <a:lnTo>
                  <a:pt x="4362450" y="4686299"/>
                </a:lnTo>
                <a:lnTo>
                  <a:pt x="3105150" y="3428999"/>
                </a:lnTo>
                <a:close/>
                <a:moveTo>
                  <a:pt x="3028950" y="838199"/>
                </a:moveTo>
                <a:lnTo>
                  <a:pt x="4286250" y="2095499"/>
                </a:lnTo>
                <a:lnTo>
                  <a:pt x="3028950" y="3352799"/>
                </a:lnTo>
                <a:lnTo>
                  <a:pt x="1771650" y="2095499"/>
                </a:lnTo>
                <a:close/>
                <a:moveTo>
                  <a:pt x="0" y="457199"/>
                </a:moveTo>
                <a:lnTo>
                  <a:pt x="2971800" y="3428999"/>
                </a:lnTo>
                <a:lnTo>
                  <a:pt x="0" y="6400799"/>
                </a:lnTo>
                <a:close/>
                <a:moveTo>
                  <a:pt x="1204913" y="0"/>
                </a:moveTo>
                <a:lnTo>
                  <a:pt x="2195512" y="0"/>
                </a:lnTo>
                <a:lnTo>
                  <a:pt x="2957512" y="761999"/>
                </a:lnTo>
                <a:lnTo>
                  <a:pt x="1700213" y="2019300"/>
                </a:lnTo>
                <a:lnTo>
                  <a:pt x="442912" y="761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90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1EC3D-9907-43D8-A29C-AC7A8207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01AD-FDBF-487D-802B-5BF12F5C1F27}" type="datetime1">
              <a:rPr lang="en-GB" smtClean="0"/>
              <a:t>25/10/2020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19A574-76AF-46C0-A3C1-85B80A7D0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ED048-2F0B-4F12-A58C-FCC1EF11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19A7-DA01-4C27-BEB6-CC3F05413F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499EDAF-2EED-4B72-8C2A-3D5F46FEA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9008" y="0"/>
            <a:ext cx="6472992" cy="6858001"/>
          </a:xfrm>
          <a:custGeom>
            <a:avLst/>
            <a:gdLst>
              <a:gd name="connsiteX0" fmla="*/ 3622419 w 6472992"/>
              <a:gd name="connsiteY0" fmla="*/ 2 h 6858001"/>
              <a:gd name="connsiteX1" fmla="*/ 6472992 w 6472992"/>
              <a:gd name="connsiteY1" fmla="*/ 2 h 6858001"/>
              <a:gd name="connsiteX2" fmla="*/ 6472992 w 6472992"/>
              <a:gd name="connsiteY2" fmla="*/ 6858001 h 6858001"/>
              <a:gd name="connsiteX3" fmla="*/ 1907920 w 6472992"/>
              <a:gd name="connsiteY3" fmla="*/ 6858001 h 6858001"/>
              <a:gd name="connsiteX4" fmla="*/ 0 w 6472992"/>
              <a:gd name="connsiteY4" fmla="*/ 0 h 6858001"/>
              <a:gd name="connsiteX5" fmla="*/ 3591245 w 6472992"/>
              <a:gd name="connsiteY5" fmla="*/ 0 h 6858001"/>
              <a:gd name="connsiteX6" fmla="*/ 2345909 w 6472992"/>
              <a:gd name="connsiteY6" fmla="*/ 477981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2992" h="6858001">
                <a:moveTo>
                  <a:pt x="3622419" y="2"/>
                </a:moveTo>
                <a:lnTo>
                  <a:pt x="6472992" y="2"/>
                </a:lnTo>
                <a:lnTo>
                  <a:pt x="6472992" y="6858001"/>
                </a:lnTo>
                <a:lnTo>
                  <a:pt x="1907920" y="6858001"/>
                </a:lnTo>
                <a:close/>
                <a:moveTo>
                  <a:pt x="0" y="0"/>
                </a:moveTo>
                <a:lnTo>
                  <a:pt x="3591245" y="0"/>
                </a:lnTo>
                <a:lnTo>
                  <a:pt x="2345909" y="47798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11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D8233-9B7C-4FE9-90B0-B058DFDF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0CE8-1C3F-4C51-A014-884F1E9ECF3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64E1D-8F3D-4CC4-96B9-9A2D0CA6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8F3D0-9D01-45F7-A016-99518262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C38-37C0-43D1-B9EF-8F6CA07854D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D2E1411-8A4E-4A3A-A832-05AF73F398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35240" y="0"/>
            <a:ext cx="4556760" cy="6858000"/>
          </a:xfrm>
          <a:custGeom>
            <a:avLst/>
            <a:gdLst>
              <a:gd name="connsiteX0" fmla="*/ 1085458 w 4556760"/>
              <a:gd name="connsiteY0" fmla="*/ 0 h 6858000"/>
              <a:gd name="connsiteX1" fmla="*/ 4270361 w 4556760"/>
              <a:gd name="connsiteY1" fmla="*/ 0 h 6858000"/>
              <a:gd name="connsiteX2" fmla="*/ 3184903 w 4556760"/>
              <a:gd name="connsiteY2" fmla="*/ 2183130 h 6858000"/>
              <a:gd name="connsiteX3" fmla="*/ 4556760 w 4556760"/>
              <a:gd name="connsiteY3" fmla="*/ 4942282 h 6858000"/>
              <a:gd name="connsiteX4" fmla="*/ 4556760 w 4556760"/>
              <a:gd name="connsiteY4" fmla="*/ 6858000 h 6858000"/>
              <a:gd name="connsiteX5" fmla="*/ 2324357 w 4556760"/>
              <a:gd name="connsiteY5" fmla="*/ 6858000 h 6858000"/>
              <a:gd name="connsiteX6" fmla="*/ 0 w 4556760"/>
              <a:gd name="connsiteY6" fmla="*/ 21831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6760" h="6858000">
                <a:moveTo>
                  <a:pt x="1085458" y="0"/>
                </a:moveTo>
                <a:lnTo>
                  <a:pt x="4270361" y="0"/>
                </a:lnTo>
                <a:lnTo>
                  <a:pt x="3184903" y="2183130"/>
                </a:lnTo>
                <a:lnTo>
                  <a:pt x="4556760" y="4942282"/>
                </a:lnTo>
                <a:lnTo>
                  <a:pt x="4556760" y="6858000"/>
                </a:lnTo>
                <a:lnTo>
                  <a:pt x="2324357" y="6858000"/>
                </a:lnTo>
                <a:lnTo>
                  <a:pt x="0" y="21831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30AD4BE-405D-4B7F-ABA5-5425B402B1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34650" y="0"/>
            <a:ext cx="1657350" cy="5303520"/>
          </a:xfrm>
          <a:custGeom>
            <a:avLst/>
            <a:gdLst>
              <a:gd name="connsiteX0" fmla="*/ 1180327 w 1657350"/>
              <a:gd name="connsiteY0" fmla="*/ 0 h 5303520"/>
              <a:gd name="connsiteX1" fmla="*/ 1657350 w 1657350"/>
              <a:gd name="connsiteY1" fmla="*/ 0 h 5303520"/>
              <a:gd name="connsiteX2" fmla="*/ 1657350 w 1657350"/>
              <a:gd name="connsiteY2" fmla="*/ 5303520 h 5303520"/>
              <a:gd name="connsiteX3" fmla="*/ 0 w 1657350"/>
              <a:gd name="connsiteY3" fmla="*/ 220599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350" h="5303520">
                <a:moveTo>
                  <a:pt x="1180327" y="0"/>
                </a:moveTo>
                <a:lnTo>
                  <a:pt x="1657350" y="0"/>
                </a:lnTo>
                <a:lnTo>
                  <a:pt x="1657350" y="5303520"/>
                </a:lnTo>
                <a:lnTo>
                  <a:pt x="0" y="22059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618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 13 (24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90917" cy="6858000"/>
          </a:xfrm>
          <a:custGeom>
            <a:avLst/>
            <a:gdLst>
              <a:gd name="connsiteX0" fmla="*/ 8099619 w 10186375"/>
              <a:gd name="connsiteY0" fmla="*/ 6377188 h 10288588"/>
              <a:gd name="connsiteX1" fmla="*/ 8180965 w 10186375"/>
              <a:gd name="connsiteY1" fmla="*/ 6379447 h 10288588"/>
              <a:gd name="connsiteX2" fmla="*/ 8262311 w 10186375"/>
              <a:gd name="connsiteY2" fmla="*/ 6383966 h 10288588"/>
              <a:gd name="connsiteX3" fmla="*/ 8343657 w 10186375"/>
              <a:gd name="connsiteY3" fmla="*/ 6395263 h 10288588"/>
              <a:gd name="connsiteX4" fmla="*/ 8425003 w 10186375"/>
              <a:gd name="connsiteY4" fmla="*/ 6408817 h 10288588"/>
              <a:gd name="connsiteX5" fmla="*/ 8504090 w 10186375"/>
              <a:gd name="connsiteY5" fmla="*/ 6424632 h 10288588"/>
              <a:gd name="connsiteX6" fmla="*/ 8585436 w 10186375"/>
              <a:gd name="connsiteY6" fmla="*/ 6449483 h 10288588"/>
              <a:gd name="connsiteX7" fmla="*/ 8662263 w 10186375"/>
              <a:gd name="connsiteY7" fmla="*/ 6474336 h 10288588"/>
              <a:gd name="connsiteX8" fmla="*/ 8741350 w 10186375"/>
              <a:gd name="connsiteY8" fmla="*/ 6501446 h 10288588"/>
              <a:gd name="connsiteX9" fmla="*/ 8815917 w 10186375"/>
              <a:gd name="connsiteY9" fmla="*/ 6535334 h 10288588"/>
              <a:gd name="connsiteX10" fmla="*/ 8892744 w 10186375"/>
              <a:gd name="connsiteY10" fmla="*/ 6571482 h 10288588"/>
              <a:gd name="connsiteX11" fmla="*/ 8965052 w 10186375"/>
              <a:gd name="connsiteY11" fmla="*/ 6614408 h 10288588"/>
              <a:gd name="connsiteX12" fmla="*/ 9037360 w 10186375"/>
              <a:gd name="connsiteY12" fmla="*/ 6657333 h 10288588"/>
              <a:gd name="connsiteX13" fmla="*/ 9107408 w 10186375"/>
              <a:gd name="connsiteY13" fmla="*/ 6704778 h 10288588"/>
              <a:gd name="connsiteX14" fmla="*/ 9177456 w 10186375"/>
              <a:gd name="connsiteY14" fmla="*/ 6759000 h 10288588"/>
              <a:gd name="connsiteX15" fmla="*/ 9240725 w 10186375"/>
              <a:gd name="connsiteY15" fmla="*/ 6815480 h 10288588"/>
              <a:gd name="connsiteX16" fmla="*/ 9303995 w 10186375"/>
              <a:gd name="connsiteY16" fmla="*/ 6876480 h 10288588"/>
              <a:gd name="connsiteX17" fmla="*/ 9365004 w 10186375"/>
              <a:gd name="connsiteY17" fmla="*/ 6939741 h 10288588"/>
              <a:gd name="connsiteX18" fmla="*/ 9421495 w 10186375"/>
              <a:gd name="connsiteY18" fmla="*/ 7005258 h 10288588"/>
              <a:gd name="connsiteX19" fmla="*/ 9475725 w 10186375"/>
              <a:gd name="connsiteY19" fmla="*/ 7073034 h 10288588"/>
              <a:gd name="connsiteX20" fmla="*/ 9523177 w 10186375"/>
              <a:gd name="connsiteY20" fmla="*/ 7143072 h 10288588"/>
              <a:gd name="connsiteX21" fmla="*/ 9566110 w 10186375"/>
              <a:gd name="connsiteY21" fmla="*/ 7215367 h 10288588"/>
              <a:gd name="connsiteX22" fmla="*/ 9606783 w 10186375"/>
              <a:gd name="connsiteY22" fmla="*/ 7289922 h 10288588"/>
              <a:gd name="connsiteX23" fmla="*/ 9645197 w 10186375"/>
              <a:gd name="connsiteY23" fmla="*/ 7362217 h 10288588"/>
              <a:gd name="connsiteX24" fmla="*/ 9676831 w 10186375"/>
              <a:gd name="connsiteY24" fmla="*/ 7441290 h 10288588"/>
              <a:gd name="connsiteX25" fmla="*/ 9706206 w 10186375"/>
              <a:gd name="connsiteY25" fmla="*/ 7518107 h 10288588"/>
              <a:gd name="connsiteX26" fmla="*/ 9731062 w 10186375"/>
              <a:gd name="connsiteY26" fmla="*/ 7597180 h 10288588"/>
              <a:gd name="connsiteX27" fmla="*/ 9751399 w 10186375"/>
              <a:gd name="connsiteY27" fmla="*/ 7676253 h 10288588"/>
              <a:gd name="connsiteX28" fmla="*/ 9769476 w 10186375"/>
              <a:gd name="connsiteY28" fmla="*/ 7755326 h 10288588"/>
              <a:gd name="connsiteX29" fmla="*/ 9783033 w 10186375"/>
              <a:gd name="connsiteY29" fmla="*/ 7838918 h 10288588"/>
              <a:gd name="connsiteX30" fmla="*/ 9794332 w 10186375"/>
              <a:gd name="connsiteY30" fmla="*/ 7920250 h 10288588"/>
              <a:gd name="connsiteX31" fmla="*/ 9801110 w 10186375"/>
              <a:gd name="connsiteY31" fmla="*/ 8001583 h 10288588"/>
              <a:gd name="connsiteX32" fmla="*/ 9803370 w 10186375"/>
              <a:gd name="connsiteY32" fmla="*/ 8085175 h 10288588"/>
              <a:gd name="connsiteX33" fmla="*/ 9801110 w 10186375"/>
              <a:gd name="connsiteY33" fmla="*/ 8164248 h 10288588"/>
              <a:gd name="connsiteX34" fmla="*/ 9794332 w 10186375"/>
              <a:gd name="connsiteY34" fmla="*/ 8247840 h 10288588"/>
              <a:gd name="connsiteX35" fmla="*/ 9783033 w 10186375"/>
              <a:gd name="connsiteY35" fmla="*/ 8331432 h 10288588"/>
              <a:gd name="connsiteX36" fmla="*/ 9769476 w 10186375"/>
              <a:gd name="connsiteY36" fmla="*/ 8410505 h 10288588"/>
              <a:gd name="connsiteX37" fmla="*/ 9751399 w 10186375"/>
              <a:gd name="connsiteY37" fmla="*/ 8491838 h 10288588"/>
              <a:gd name="connsiteX38" fmla="*/ 9731062 w 10186375"/>
              <a:gd name="connsiteY38" fmla="*/ 8570912 h 10288588"/>
              <a:gd name="connsiteX39" fmla="*/ 9706206 w 10186375"/>
              <a:gd name="connsiteY39" fmla="*/ 8649985 h 10288588"/>
              <a:gd name="connsiteX40" fmla="*/ 9676831 w 10186375"/>
              <a:gd name="connsiteY40" fmla="*/ 8729058 h 10288588"/>
              <a:gd name="connsiteX41" fmla="*/ 9645197 w 10186375"/>
              <a:gd name="connsiteY41" fmla="*/ 8803614 h 10288588"/>
              <a:gd name="connsiteX42" fmla="*/ 9606783 w 10186375"/>
              <a:gd name="connsiteY42" fmla="*/ 8880428 h 10288588"/>
              <a:gd name="connsiteX43" fmla="*/ 9566110 w 10186375"/>
              <a:gd name="connsiteY43" fmla="*/ 8952724 h 10288588"/>
              <a:gd name="connsiteX44" fmla="*/ 9523177 w 10186375"/>
              <a:gd name="connsiteY44" fmla="*/ 9025019 h 10288588"/>
              <a:gd name="connsiteX45" fmla="*/ 9475725 w 10186375"/>
              <a:gd name="connsiteY45" fmla="*/ 9095056 h 10288588"/>
              <a:gd name="connsiteX46" fmla="*/ 9421495 w 10186375"/>
              <a:gd name="connsiteY46" fmla="*/ 9162833 h 10288588"/>
              <a:gd name="connsiteX47" fmla="*/ 9365004 w 10186375"/>
              <a:gd name="connsiteY47" fmla="*/ 9228351 h 10288588"/>
              <a:gd name="connsiteX48" fmla="*/ 9303995 w 10186375"/>
              <a:gd name="connsiteY48" fmla="*/ 9291610 h 10288588"/>
              <a:gd name="connsiteX49" fmla="*/ 8310019 w 10186375"/>
              <a:gd name="connsiteY49" fmla="*/ 10288588 h 10288588"/>
              <a:gd name="connsiteX50" fmla="*/ 3490803 w 10186375"/>
              <a:gd name="connsiteY50" fmla="*/ 10288588 h 10288588"/>
              <a:gd name="connsiteX51" fmla="*/ 6892984 w 10186375"/>
              <a:gd name="connsiteY51" fmla="*/ 6876480 h 10288588"/>
              <a:gd name="connsiteX52" fmla="*/ 6958512 w 10186375"/>
              <a:gd name="connsiteY52" fmla="*/ 6815480 h 10288588"/>
              <a:gd name="connsiteX53" fmla="*/ 7024040 w 10186375"/>
              <a:gd name="connsiteY53" fmla="*/ 6759000 h 10288588"/>
              <a:gd name="connsiteX54" fmla="*/ 7091829 w 10186375"/>
              <a:gd name="connsiteY54" fmla="*/ 6704778 h 10288588"/>
              <a:gd name="connsiteX55" fmla="*/ 7161878 w 10186375"/>
              <a:gd name="connsiteY55" fmla="*/ 6657333 h 10288588"/>
              <a:gd name="connsiteX56" fmla="*/ 7234186 w 10186375"/>
              <a:gd name="connsiteY56" fmla="*/ 6614408 h 10288588"/>
              <a:gd name="connsiteX57" fmla="*/ 7306494 w 10186375"/>
              <a:gd name="connsiteY57" fmla="*/ 6571482 h 10288588"/>
              <a:gd name="connsiteX58" fmla="*/ 7381061 w 10186375"/>
              <a:gd name="connsiteY58" fmla="*/ 6535334 h 10288588"/>
              <a:gd name="connsiteX59" fmla="*/ 7457888 w 10186375"/>
              <a:gd name="connsiteY59" fmla="*/ 6501446 h 10288588"/>
              <a:gd name="connsiteX60" fmla="*/ 7534715 w 10186375"/>
              <a:gd name="connsiteY60" fmla="*/ 6474336 h 10288588"/>
              <a:gd name="connsiteX61" fmla="*/ 7613801 w 10186375"/>
              <a:gd name="connsiteY61" fmla="*/ 6449483 h 10288588"/>
              <a:gd name="connsiteX62" fmla="*/ 7692888 w 10186375"/>
              <a:gd name="connsiteY62" fmla="*/ 6424632 h 10288588"/>
              <a:gd name="connsiteX63" fmla="*/ 7774234 w 10186375"/>
              <a:gd name="connsiteY63" fmla="*/ 6408817 h 10288588"/>
              <a:gd name="connsiteX64" fmla="*/ 7853321 w 10186375"/>
              <a:gd name="connsiteY64" fmla="*/ 6395263 h 10288588"/>
              <a:gd name="connsiteX65" fmla="*/ 7936927 w 10186375"/>
              <a:gd name="connsiteY65" fmla="*/ 6383966 h 10288588"/>
              <a:gd name="connsiteX66" fmla="*/ 8016013 w 10186375"/>
              <a:gd name="connsiteY66" fmla="*/ 6379447 h 10288588"/>
              <a:gd name="connsiteX67" fmla="*/ 8482623 w 10186375"/>
              <a:gd name="connsiteY67" fmla="*/ 973733 h 10288588"/>
              <a:gd name="connsiteX68" fmla="*/ 8563970 w 10186375"/>
              <a:gd name="connsiteY68" fmla="*/ 975993 h 10288588"/>
              <a:gd name="connsiteX69" fmla="*/ 8645316 w 10186375"/>
              <a:gd name="connsiteY69" fmla="*/ 980511 h 10288588"/>
              <a:gd name="connsiteX70" fmla="*/ 8726662 w 10186375"/>
              <a:gd name="connsiteY70" fmla="*/ 991807 h 10288588"/>
              <a:gd name="connsiteX71" fmla="*/ 8808008 w 10186375"/>
              <a:gd name="connsiteY71" fmla="*/ 1005364 h 10288588"/>
              <a:gd name="connsiteX72" fmla="*/ 8887095 w 10186375"/>
              <a:gd name="connsiteY72" fmla="*/ 1021177 h 10288588"/>
              <a:gd name="connsiteX73" fmla="*/ 8968441 w 10186375"/>
              <a:gd name="connsiteY73" fmla="*/ 1046030 h 10288588"/>
              <a:gd name="connsiteX74" fmla="*/ 9045268 w 10186375"/>
              <a:gd name="connsiteY74" fmla="*/ 1070881 h 10288588"/>
              <a:gd name="connsiteX75" fmla="*/ 9124355 w 10186375"/>
              <a:gd name="connsiteY75" fmla="*/ 1097992 h 10288588"/>
              <a:gd name="connsiteX76" fmla="*/ 9198922 w 10186375"/>
              <a:gd name="connsiteY76" fmla="*/ 1131880 h 10288588"/>
              <a:gd name="connsiteX77" fmla="*/ 9275749 w 10186375"/>
              <a:gd name="connsiteY77" fmla="*/ 1168029 h 10288588"/>
              <a:gd name="connsiteX78" fmla="*/ 9348057 w 10186375"/>
              <a:gd name="connsiteY78" fmla="*/ 1210955 h 10288588"/>
              <a:gd name="connsiteX79" fmla="*/ 9420365 w 10186375"/>
              <a:gd name="connsiteY79" fmla="*/ 1253880 h 10288588"/>
              <a:gd name="connsiteX80" fmla="*/ 9490413 w 10186375"/>
              <a:gd name="connsiteY80" fmla="*/ 1301324 h 10288588"/>
              <a:gd name="connsiteX81" fmla="*/ 9560461 w 10186375"/>
              <a:gd name="connsiteY81" fmla="*/ 1355545 h 10288588"/>
              <a:gd name="connsiteX82" fmla="*/ 9623730 w 10186375"/>
              <a:gd name="connsiteY82" fmla="*/ 1412027 h 10288588"/>
              <a:gd name="connsiteX83" fmla="*/ 9687000 w 10186375"/>
              <a:gd name="connsiteY83" fmla="*/ 1473026 h 10288588"/>
              <a:gd name="connsiteX84" fmla="*/ 9748009 w 10186375"/>
              <a:gd name="connsiteY84" fmla="*/ 1536285 h 10288588"/>
              <a:gd name="connsiteX85" fmla="*/ 9804500 w 10186375"/>
              <a:gd name="connsiteY85" fmla="*/ 1601803 h 10288588"/>
              <a:gd name="connsiteX86" fmla="*/ 9858730 w 10186375"/>
              <a:gd name="connsiteY86" fmla="*/ 1669580 h 10288588"/>
              <a:gd name="connsiteX87" fmla="*/ 9906182 w 10186375"/>
              <a:gd name="connsiteY87" fmla="*/ 1739618 h 10288588"/>
              <a:gd name="connsiteX88" fmla="*/ 9949115 w 10186375"/>
              <a:gd name="connsiteY88" fmla="*/ 1811913 h 10288588"/>
              <a:gd name="connsiteX89" fmla="*/ 9989788 w 10186375"/>
              <a:gd name="connsiteY89" fmla="*/ 1886467 h 10288588"/>
              <a:gd name="connsiteX90" fmla="*/ 10028202 w 10186375"/>
              <a:gd name="connsiteY90" fmla="*/ 1958763 h 10288588"/>
              <a:gd name="connsiteX91" fmla="*/ 10059836 w 10186375"/>
              <a:gd name="connsiteY91" fmla="*/ 2037836 h 10288588"/>
              <a:gd name="connsiteX92" fmla="*/ 10089211 w 10186375"/>
              <a:gd name="connsiteY92" fmla="*/ 2114653 h 10288588"/>
              <a:gd name="connsiteX93" fmla="*/ 10114067 w 10186375"/>
              <a:gd name="connsiteY93" fmla="*/ 2193725 h 10288588"/>
              <a:gd name="connsiteX94" fmla="*/ 10134404 w 10186375"/>
              <a:gd name="connsiteY94" fmla="*/ 2272799 h 10288588"/>
              <a:gd name="connsiteX95" fmla="*/ 10152481 w 10186375"/>
              <a:gd name="connsiteY95" fmla="*/ 2351873 h 10288588"/>
              <a:gd name="connsiteX96" fmla="*/ 10166038 w 10186375"/>
              <a:gd name="connsiteY96" fmla="*/ 2435464 h 10288588"/>
              <a:gd name="connsiteX97" fmla="*/ 10177337 w 10186375"/>
              <a:gd name="connsiteY97" fmla="*/ 2516797 h 10288588"/>
              <a:gd name="connsiteX98" fmla="*/ 10184115 w 10186375"/>
              <a:gd name="connsiteY98" fmla="*/ 2598131 h 10288588"/>
              <a:gd name="connsiteX99" fmla="*/ 10186375 w 10186375"/>
              <a:gd name="connsiteY99" fmla="*/ 2681722 h 10288588"/>
              <a:gd name="connsiteX100" fmla="*/ 10184115 w 10186375"/>
              <a:gd name="connsiteY100" fmla="*/ 2760796 h 10288588"/>
              <a:gd name="connsiteX101" fmla="*/ 10177337 w 10186375"/>
              <a:gd name="connsiteY101" fmla="*/ 2844387 h 10288588"/>
              <a:gd name="connsiteX102" fmla="*/ 10166038 w 10186375"/>
              <a:gd name="connsiteY102" fmla="*/ 2927978 h 10288588"/>
              <a:gd name="connsiteX103" fmla="*/ 10152481 w 10186375"/>
              <a:gd name="connsiteY103" fmla="*/ 3007052 h 10288588"/>
              <a:gd name="connsiteX104" fmla="*/ 10134404 w 10186375"/>
              <a:gd name="connsiteY104" fmla="*/ 3088386 h 10288588"/>
              <a:gd name="connsiteX105" fmla="*/ 10114067 w 10186375"/>
              <a:gd name="connsiteY105" fmla="*/ 3167460 h 10288588"/>
              <a:gd name="connsiteX106" fmla="*/ 10089211 w 10186375"/>
              <a:gd name="connsiteY106" fmla="*/ 3246533 h 10288588"/>
              <a:gd name="connsiteX107" fmla="*/ 10059836 w 10186375"/>
              <a:gd name="connsiteY107" fmla="*/ 3325605 h 10288588"/>
              <a:gd name="connsiteX108" fmla="*/ 10028202 w 10186375"/>
              <a:gd name="connsiteY108" fmla="*/ 3400160 h 10288588"/>
              <a:gd name="connsiteX109" fmla="*/ 9989788 w 10186375"/>
              <a:gd name="connsiteY109" fmla="*/ 3476976 h 10288588"/>
              <a:gd name="connsiteX110" fmla="*/ 9949115 w 10186375"/>
              <a:gd name="connsiteY110" fmla="*/ 3549271 h 10288588"/>
              <a:gd name="connsiteX111" fmla="*/ 9906182 w 10186375"/>
              <a:gd name="connsiteY111" fmla="*/ 3621566 h 10288588"/>
              <a:gd name="connsiteX112" fmla="*/ 9858730 w 10186375"/>
              <a:gd name="connsiteY112" fmla="*/ 3691603 h 10288588"/>
              <a:gd name="connsiteX113" fmla="*/ 9804500 w 10186375"/>
              <a:gd name="connsiteY113" fmla="*/ 3759381 h 10288588"/>
              <a:gd name="connsiteX114" fmla="*/ 9748009 w 10186375"/>
              <a:gd name="connsiteY114" fmla="*/ 3824899 h 10288588"/>
              <a:gd name="connsiteX115" fmla="*/ 9687000 w 10186375"/>
              <a:gd name="connsiteY115" fmla="*/ 3888157 h 10288588"/>
              <a:gd name="connsiteX116" fmla="*/ 3305842 w 10186375"/>
              <a:gd name="connsiteY116" fmla="*/ 10288588 h 10288588"/>
              <a:gd name="connsiteX117" fmla="*/ 0 w 10186375"/>
              <a:gd name="connsiteY117" fmla="*/ 10288588 h 10288588"/>
              <a:gd name="connsiteX118" fmla="*/ 0 w 10186375"/>
              <a:gd name="connsiteY118" fmla="*/ 8770245 h 10288588"/>
              <a:gd name="connsiteX119" fmla="*/ 7275989 w 10186375"/>
              <a:gd name="connsiteY119" fmla="*/ 1473026 h 10288588"/>
              <a:gd name="connsiteX120" fmla="*/ 7341517 w 10186375"/>
              <a:gd name="connsiteY120" fmla="*/ 1412027 h 10288588"/>
              <a:gd name="connsiteX121" fmla="*/ 7407046 w 10186375"/>
              <a:gd name="connsiteY121" fmla="*/ 1355545 h 10288588"/>
              <a:gd name="connsiteX122" fmla="*/ 7474835 w 10186375"/>
              <a:gd name="connsiteY122" fmla="*/ 1301324 h 10288588"/>
              <a:gd name="connsiteX123" fmla="*/ 7544882 w 10186375"/>
              <a:gd name="connsiteY123" fmla="*/ 1253880 h 10288588"/>
              <a:gd name="connsiteX124" fmla="*/ 7617191 w 10186375"/>
              <a:gd name="connsiteY124" fmla="*/ 1210955 h 10288588"/>
              <a:gd name="connsiteX125" fmla="*/ 7689498 w 10186375"/>
              <a:gd name="connsiteY125" fmla="*/ 1168029 h 10288588"/>
              <a:gd name="connsiteX126" fmla="*/ 7764065 w 10186375"/>
              <a:gd name="connsiteY126" fmla="*/ 1131880 h 10288588"/>
              <a:gd name="connsiteX127" fmla="*/ 7840892 w 10186375"/>
              <a:gd name="connsiteY127" fmla="*/ 1097992 h 10288588"/>
              <a:gd name="connsiteX128" fmla="*/ 7917720 w 10186375"/>
              <a:gd name="connsiteY128" fmla="*/ 1070881 h 10288588"/>
              <a:gd name="connsiteX129" fmla="*/ 7996807 w 10186375"/>
              <a:gd name="connsiteY129" fmla="*/ 1046030 h 10288588"/>
              <a:gd name="connsiteX130" fmla="*/ 8075893 w 10186375"/>
              <a:gd name="connsiteY130" fmla="*/ 1021177 h 10288588"/>
              <a:gd name="connsiteX131" fmla="*/ 8157238 w 10186375"/>
              <a:gd name="connsiteY131" fmla="*/ 1005364 h 10288588"/>
              <a:gd name="connsiteX132" fmla="*/ 8236325 w 10186375"/>
              <a:gd name="connsiteY132" fmla="*/ 991807 h 10288588"/>
              <a:gd name="connsiteX133" fmla="*/ 8319931 w 10186375"/>
              <a:gd name="connsiteY133" fmla="*/ 980511 h 10288588"/>
              <a:gd name="connsiteX134" fmla="*/ 8399017 w 10186375"/>
              <a:gd name="connsiteY134" fmla="*/ 975993 h 10288588"/>
              <a:gd name="connsiteX135" fmla="*/ 3746467 w 10186375"/>
              <a:gd name="connsiteY135" fmla="*/ 0 h 10288588"/>
              <a:gd name="connsiteX136" fmla="*/ 8563969 w 10186375"/>
              <a:gd name="connsiteY136" fmla="*/ 0 h 10288588"/>
              <a:gd name="connsiteX137" fmla="*/ 2248339 w 10186375"/>
              <a:gd name="connsiteY137" fmla="*/ 6332657 h 10288588"/>
              <a:gd name="connsiteX138" fmla="*/ 2182811 w 10186375"/>
              <a:gd name="connsiteY138" fmla="*/ 6395914 h 10288588"/>
              <a:gd name="connsiteX139" fmla="*/ 2119542 w 10186375"/>
              <a:gd name="connsiteY139" fmla="*/ 6450137 h 10288588"/>
              <a:gd name="connsiteX140" fmla="*/ 2051752 w 10186375"/>
              <a:gd name="connsiteY140" fmla="*/ 6504357 h 10288588"/>
              <a:gd name="connsiteX141" fmla="*/ 1981704 w 10186375"/>
              <a:gd name="connsiteY141" fmla="*/ 6551801 h 10288588"/>
              <a:gd name="connsiteX142" fmla="*/ 1909397 w 10186375"/>
              <a:gd name="connsiteY142" fmla="*/ 6596986 h 10288588"/>
              <a:gd name="connsiteX143" fmla="*/ 1834828 w 10186375"/>
              <a:gd name="connsiteY143" fmla="*/ 6639912 h 10288588"/>
              <a:gd name="connsiteX144" fmla="*/ 1762521 w 10186375"/>
              <a:gd name="connsiteY144" fmla="*/ 6676059 h 10288588"/>
              <a:gd name="connsiteX145" fmla="*/ 1683434 w 10186375"/>
              <a:gd name="connsiteY145" fmla="*/ 6707691 h 10288588"/>
              <a:gd name="connsiteX146" fmla="*/ 1606608 w 10186375"/>
              <a:gd name="connsiteY146" fmla="*/ 6737060 h 10288588"/>
              <a:gd name="connsiteX147" fmla="*/ 1527520 w 10186375"/>
              <a:gd name="connsiteY147" fmla="*/ 6761911 h 10288588"/>
              <a:gd name="connsiteX148" fmla="*/ 1448434 w 10186375"/>
              <a:gd name="connsiteY148" fmla="*/ 6784505 h 10288588"/>
              <a:gd name="connsiteX149" fmla="*/ 1367088 w 10186375"/>
              <a:gd name="connsiteY149" fmla="*/ 6802577 h 10288588"/>
              <a:gd name="connsiteX150" fmla="*/ 1288001 w 10186375"/>
              <a:gd name="connsiteY150" fmla="*/ 6816134 h 10288588"/>
              <a:gd name="connsiteX151" fmla="*/ 1206656 w 10186375"/>
              <a:gd name="connsiteY151" fmla="*/ 6825171 h 10288588"/>
              <a:gd name="connsiteX152" fmla="*/ 1125308 w 10186375"/>
              <a:gd name="connsiteY152" fmla="*/ 6831949 h 10288588"/>
              <a:gd name="connsiteX153" fmla="*/ 1041703 w 10186375"/>
              <a:gd name="connsiteY153" fmla="*/ 6831949 h 10288588"/>
              <a:gd name="connsiteX154" fmla="*/ 960356 w 10186375"/>
              <a:gd name="connsiteY154" fmla="*/ 6831949 h 10288588"/>
              <a:gd name="connsiteX155" fmla="*/ 879010 w 10186375"/>
              <a:gd name="connsiteY155" fmla="*/ 6825171 h 10288588"/>
              <a:gd name="connsiteX156" fmla="*/ 797664 w 10186375"/>
              <a:gd name="connsiteY156" fmla="*/ 6816134 h 10288588"/>
              <a:gd name="connsiteX157" fmla="*/ 716318 w 10186375"/>
              <a:gd name="connsiteY157" fmla="*/ 6802577 h 10288588"/>
              <a:gd name="connsiteX158" fmla="*/ 637231 w 10186375"/>
              <a:gd name="connsiteY158" fmla="*/ 6784505 h 10288588"/>
              <a:gd name="connsiteX159" fmla="*/ 555885 w 10186375"/>
              <a:gd name="connsiteY159" fmla="*/ 6761911 h 10288588"/>
              <a:gd name="connsiteX160" fmla="*/ 479059 w 10186375"/>
              <a:gd name="connsiteY160" fmla="*/ 6737060 h 10288588"/>
              <a:gd name="connsiteX161" fmla="*/ 399971 w 10186375"/>
              <a:gd name="connsiteY161" fmla="*/ 6707691 h 10288588"/>
              <a:gd name="connsiteX162" fmla="*/ 325404 w 10186375"/>
              <a:gd name="connsiteY162" fmla="*/ 6676059 h 10288588"/>
              <a:gd name="connsiteX163" fmla="*/ 248577 w 10186375"/>
              <a:gd name="connsiteY163" fmla="*/ 6639912 h 10288588"/>
              <a:gd name="connsiteX164" fmla="*/ 176269 w 10186375"/>
              <a:gd name="connsiteY164" fmla="*/ 6596986 h 10288588"/>
              <a:gd name="connsiteX165" fmla="*/ 103961 w 10186375"/>
              <a:gd name="connsiteY165" fmla="*/ 6551801 h 10288588"/>
              <a:gd name="connsiteX166" fmla="*/ 33913 w 10186375"/>
              <a:gd name="connsiteY166" fmla="*/ 6504357 h 10288588"/>
              <a:gd name="connsiteX167" fmla="*/ 0 w 10186375"/>
              <a:gd name="connsiteY167" fmla="*/ 6476297 h 10288588"/>
              <a:gd name="connsiteX168" fmla="*/ 0 w 10186375"/>
              <a:gd name="connsiteY168" fmla="*/ 3754505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0186375" h="10288588">
                <a:moveTo>
                  <a:pt x="8099619" y="6377188"/>
                </a:moveTo>
                <a:lnTo>
                  <a:pt x="8180965" y="6379447"/>
                </a:lnTo>
                <a:lnTo>
                  <a:pt x="8262311" y="6383966"/>
                </a:lnTo>
                <a:lnTo>
                  <a:pt x="8343657" y="6395263"/>
                </a:lnTo>
                <a:lnTo>
                  <a:pt x="8425003" y="6408817"/>
                </a:lnTo>
                <a:lnTo>
                  <a:pt x="8504090" y="6424632"/>
                </a:lnTo>
                <a:lnTo>
                  <a:pt x="8585436" y="6449483"/>
                </a:lnTo>
                <a:lnTo>
                  <a:pt x="8662263" y="6474336"/>
                </a:lnTo>
                <a:lnTo>
                  <a:pt x="8741350" y="6501446"/>
                </a:lnTo>
                <a:lnTo>
                  <a:pt x="8815917" y="6535334"/>
                </a:lnTo>
                <a:lnTo>
                  <a:pt x="8892744" y="6571482"/>
                </a:lnTo>
                <a:lnTo>
                  <a:pt x="8965052" y="6614408"/>
                </a:lnTo>
                <a:lnTo>
                  <a:pt x="9037360" y="6657333"/>
                </a:lnTo>
                <a:lnTo>
                  <a:pt x="9107408" y="6704778"/>
                </a:lnTo>
                <a:lnTo>
                  <a:pt x="9177456" y="6759000"/>
                </a:lnTo>
                <a:lnTo>
                  <a:pt x="9240725" y="6815480"/>
                </a:lnTo>
                <a:lnTo>
                  <a:pt x="9303995" y="6876480"/>
                </a:lnTo>
                <a:lnTo>
                  <a:pt x="9365004" y="6939741"/>
                </a:lnTo>
                <a:lnTo>
                  <a:pt x="9421495" y="7005258"/>
                </a:lnTo>
                <a:lnTo>
                  <a:pt x="9475725" y="7073034"/>
                </a:lnTo>
                <a:lnTo>
                  <a:pt x="9523177" y="7143072"/>
                </a:lnTo>
                <a:lnTo>
                  <a:pt x="9566110" y="7215367"/>
                </a:lnTo>
                <a:lnTo>
                  <a:pt x="9606783" y="7289922"/>
                </a:lnTo>
                <a:lnTo>
                  <a:pt x="9645197" y="7362217"/>
                </a:lnTo>
                <a:lnTo>
                  <a:pt x="9676831" y="7441290"/>
                </a:lnTo>
                <a:lnTo>
                  <a:pt x="9706206" y="7518107"/>
                </a:lnTo>
                <a:lnTo>
                  <a:pt x="9731062" y="7597180"/>
                </a:lnTo>
                <a:lnTo>
                  <a:pt x="9751399" y="7676253"/>
                </a:lnTo>
                <a:lnTo>
                  <a:pt x="9769476" y="7755326"/>
                </a:lnTo>
                <a:lnTo>
                  <a:pt x="9783033" y="7838918"/>
                </a:lnTo>
                <a:lnTo>
                  <a:pt x="9794332" y="7920250"/>
                </a:lnTo>
                <a:lnTo>
                  <a:pt x="9801110" y="8001583"/>
                </a:lnTo>
                <a:lnTo>
                  <a:pt x="9803370" y="8085175"/>
                </a:lnTo>
                <a:lnTo>
                  <a:pt x="9801110" y="8164248"/>
                </a:lnTo>
                <a:lnTo>
                  <a:pt x="9794332" y="8247840"/>
                </a:lnTo>
                <a:lnTo>
                  <a:pt x="9783033" y="8331432"/>
                </a:lnTo>
                <a:lnTo>
                  <a:pt x="9769476" y="8410505"/>
                </a:lnTo>
                <a:lnTo>
                  <a:pt x="9751399" y="8491838"/>
                </a:lnTo>
                <a:lnTo>
                  <a:pt x="9731062" y="8570912"/>
                </a:lnTo>
                <a:lnTo>
                  <a:pt x="9706206" y="8649985"/>
                </a:lnTo>
                <a:lnTo>
                  <a:pt x="9676831" y="8729058"/>
                </a:lnTo>
                <a:lnTo>
                  <a:pt x="9645197" y="8803614"/>
                </a:lnTo>
                <a:lnTo>
                  <a:pt x="9606783" y="8880428"/>
                </a:lnTo>
                <a:lnTo>
                  <a:pt x="9566110" y="8952724"/>
                </a:lnTo>
                <a:lnTo>
                  <a:pt x="9523177" y="9025019"/>
                </a:lnTo>
                <a:lnTo>
                  <a:pt x="9475725" y="9095056"/>
                </a:lnTo>
                <a:lnTo>
                  <a:pt x="9421495" y="9162833"/>
                </a:lnTo>
                <a:lnTo>
                  <a:pt x="9365004" y="9228351"/>
                </a:lnTo>
                <a:lnTo>
                  <a:pt x="9303995" y="9291610"/>
                </a:lnTo>
                <a:lnTo>
                  <a:pt x="8310019" y="10288588"/>
                </a:lnTo>
                <a:lnTo>
                  <a:pt x="3490803" y="10288588"/>
                </a:lnTo>
                <a:lnTo>
                  <a:pt x="6892984" y="6876480"/>
                </a:lnTo>
                <a:lnTo>
                  <a:pt x="6958512" y="6815480"/>
                </a:lnTo>
                <a:lnTo>
                  <a:pt x="7024040" y="6759000"/>
                </a:lnTo>
                <a:lnTo>
                  <a:pt x="7091829" y="6704778"/>
                </a:lnTo>
                <a:lnTo>
                  <a:pt x="7161878" y="6657333"/>
                </a:lnTo>
                <a:lnTo>
                  <a:pt x="7234186" y="6614408"/>
                </a:lnTo>
                <a:lnTo>
                  <a:pt x="7306494" y="6571482"/>
                </a:lnTo>
                <a:lnTo>
                  <a:pt x="7381061" y="6535334"/>
                </a:lnTo>
                <a:lnTo>
                  <a:pt x="7457888" y="6501446"/>
                </a:lnTo>
                <a:lnTo>
                  <a:pt x="7534715" y="6474336"/>
                </a:lnTo>
                <a:lnTo>
                  <a:pt x="7613801" y="6449483"/>
                </a:lnTo>
                <a:lnTo>
                  <a:pt x="7692888" y="6424632"/>
                </a:lnTo>
                <a:lnTo>
                  <a:pt x="7774234" y="6408817"/>
                </a:lnTo>
                <a:lnTo>
                  <a:pt x="7853321" y="6395263"/>
                </a:lnTo>
                <a:lnTo>
                  <a:pt x="7936927" y="6383966"/>
                </a:lnTo>
                <a:lnTo>
                  <a:pt x="8016013" y="6379447"/>
                </a:lnTo>
                <a:close/>
                <a:moveTo>
                  <a:pt x="8482623" y="973733"/>
                </a:moveTo>
                <a:lnTo>
                  <a:pt x="8563970" y="975993"/>
                </a:lnTo>
                <a:lnTo>
                  <a:pt x="8645316" y="980511"/>
                </a:lnTo>
                <a:lnTo>
                  <a:pt x="8726662" y="991807"/>
                </a:lnTo>
                <a:lnTo>
                  <a:pt x="8808008" y="1005364"/>
                </a:lnTo>
                <a:lnTo>
                  <a:pt x="8887095" y="1021177"/>
                </a:lnTo>
                <a:lnTo>
                  <a:pt x="8968441" y="1046030"/>
                </a:lnTo>
                <a:lnTo>
                  <a:pt x="9045268" y="1070881"/>
                </a:lnTo>
                <a:lnTo>
                  <a:pt x="9124355" y="1097992"/>
                </a:lnTo>
                <a:lnTo>
                  <a:pt x="9198922" y="1131880"/>
                </a:lnTo>
                <a:lnTo>
                  <a:pt x="9275749" y="1168029"/>
                </a:lnTo>
                <a:lnTo>
                  <a:pt x="9348057" y="1210955"/>
                </a:lnTo>
                <a:lnTo>
                  <a:pt x="9420365" y="1253880"/>
                </a:lnTo>
                <a:lnTo>
                  <a:pt x="9490413" y="1301324"/>
                </a:lnTo>
                <a:lnTo>
                  <a:pt x="9560461" y="1355545"/>
                </a:lnTo>
                <a:lnTo>
                  <a:pt x="9623730" y="1412027"/>
                </a:lnTo>
                <a:lnTo>
                  <a:pt x="9687000" y="1473026"/>
                </a:lnTo>
                <a:lnTo>
                  <a:pt x="9748009" y="1536285"/>
                </a:lnTo>
                <a:lnTo>
                  <a:pt x="9804500" y="1601803"/>
                </a:lnTo>
                <a:lnTo>
                  <a:pt x="9858730" y="1669580"/>
                </a:lnTo>
                <a:lnTo>
                  <a:pt x="9906182" y="1739618"/>
                </a:lnTo>
                <a:lnTo>
                  <a:pt x="9949115" y="1811913"/>
                </a:lnTo>
                <a:lnTo>
                  <a:pt x="9989788" y="1886467"/>
                </a:lnTo>
                <a:lnTo>
                  <a:pt x="10028202" y="1958763"/>
                </a:lnTo>
                <a:lnTo>
                  <a:pt x="10059836" y="2037836"/>
                </a:lnTo>
                <a:lnTo>
                  <a:pt x="10089211" y="2114653"/>
                </a:lnTo>
                <a:lnTo>
                  <a:pt x="10114067" y="2193725"/>
                </a:lnTo>
                <a:lnTo>
                  <a:pt x="10134404" y="2272799"/>
                </a:lnTo>
                <a:lnTo>
                  <a:pt x="10152481" y="2351873"/>
                </a:lnTo>
                <a:lnTo>
                  <a:pt x="10166038" y="2435464"/>
                </a:lnTo>
                <a:lnTo>
                  <a:pt x="10177337" y="2516797"/>
                </a:lnTo>
                <a:lnTo>
                  <a:pt x="10184115" y="2598131"/>
                </a:lnTo>
                <a:lnTo>
                  <a:pt x="10186375" y="2681722"/>
                </a:lnTo>
                <a:lnTo>
                  <a:pt x="10184115" y="2760796"/>
                </a:lnTo>
                <a:lnTo>
                  <a:pt x="10177337" y="2844387"/>
                </a:lnTo>
                <a:lnTo>
                  <a:pt x="10166038" y="2927978"/>
                </a:lnTo>
                <a:lnTo>
                  <a:pt x="10152481" y="3007052"/>
                </a:lnTo>
                <a:lnTo>
                  <a:pt x="10134404" y="3088386"/>
                </a:lnTo>
                <a:lnTo>
                  <a:pt x="10114067" y="3167460"/>
                </a:lnTo>
                <a:lnTo>
                  <a:pt x="10089211" y="3246533"/>
                </a:lnTo>
                <a:lnTo>
                  <a:pt x="10059836" y="3325605"/>
                </a:lnTo>
                <a:lnTo>
                  <a:pt x="10028202" y="3400160"/>
                </a:lnTo>
                <a:lnTo>
                  <a:pt x="9989788" y="3476976"/>
                </a:lnTo>
                <a:lnTo>
                  <a:pt x="9949115" y="3549271"/>
                </a:lnTo>
                <a:lnTo>
                  <a:pt x="9906182" y="3621566"/>
                </a:lnTo>
                <a:lnTo>
                  <a:pt x="9858730" y="3691603"/>
                </a:lnTo>
                <a:lnTo>
                  <a:pt x="9804500" y="3759381"/>
                </a:lnTo>
                <a:lnTo>
                  <a:pt x="9748009" y="3824899"/>
                </a:lnTo>
                <a:lnTo>
                  <a:pt x="9687000" y="3888157"/>
                </a:lnTo>
                <a:lnTo>
                  <a:pt x="3305842" y="10288588"/>
                </a:lnTo>
                <a:lnTo>
                  <a:pt x="0" y="10288588"/>
                </a:lnTo>
                <a:lnTo>
                  <a:pt x="0" y="8770245"/>
                </a:lnTo>
                <a:lnTo>
                  <a:pt x="7275989" y="1473026"/>
                </a:lnTo>
                <a:lnTo>
                  <a:pt x="7341517" y="1412027"/>
                </a:lnTo>
                <a:lnTo>
                  <a:pt x="7407046" y="1355545"/>
                </a:lnTo>
                <a:lnTo>
                  <a:pt x="7474835" y="1301324"/>
                </a:lnTo>
                <a:lnTo>
                  <a:pt x="7544882" y="1253880"/>
                </a:lnTo>
                <a:lnTo>
                  <a:pt x="7617191" y="1210955"/>
                </a:lnTo>
                <a:lnTo>
                  <a:pt x="7689498" y="1168029"/>
                </a:lnTo>
                <a:lnTo>
                  <a:pt x="7764065" y="1131880"/>
                </a:lnTo>
                <a:lnTo>
                  <a:pt x="7840892" y="1097992"/>
                </a:lnTo>
                <a:lnTo>
                  <a:pt x="7917720" y="1070881"/>
                </a:lnTo>
                <a:lnTo>
                  <a:pt x="7996807" y="1046030"/>
                </a:lnTo>
                <a:lnTo>
                  <a:pt x="8075893" y="1021177"/>
                </a:lnTo>
                <a:lnTo>
                  <a:pt x="8157238" y="1005364"/>
                </a:lnTo>
                <a:lnTo>
                  <a:pt x="8236325" y="991807"/>
                </a:lnTo>
                <a:lnTo>
                  <a:pt x="8319931" y="980511"/>
                </a:lnTo>
                <a:lnTo>
                  <a:pt x="8399017" y="975993"/>
                </a:lnTo>
                <a:close/>
                <a:moveTo>
                  <a:pt x="3746467" y="0"/>
                </a:moveTo>
                <a:lnTo>
                  <a:pt x="8563969" y="0"/>
                </a:lnTo>
                <a:lnTo>
                  <a:pt x="2248339" y="6332657"/>
                </a:lnTo>
                <a:lnTo>
                  <a:pt x="2182811" y="6395914"/>
                </a:lnTo>
                <a:lnTo>
                  <a:pt x="2119542" y="6450137"/>
                </a:lnTo>
                <a:lnTo>
                  <a:pt x="2051752" y="6504357"/>
                </a:lnTo>
                <a:lnTo>
                  <a:pt x="1981704" y="6551801"/>
                </a:lnTo>
                <a:lnTo>
                  <a:pt x="1909397" y="6596986"/>
                </a:lnTo>
                <a:lnTo>
                  <a:pt x="1834828" y="6639912"/>
                </a:lnTo>
                <a:lnTo>
                  <a:pt x="1762521" y="6676059"/>
                </a:lnTo>
                <a:lnTo>
                  <a:pt x="1683434" y="6707691"/>
                </a:lnTo>
                <a:lnTo>
                  <a:pt x="1606608" y="6737060"/>
                </a:lnTo>
                <a:lnTo>
                  <a:pt x="1527520" y="6761911"/>
                </a:lnTo>
                <a:lnTo>
                  <a:pt x="1448434" y="6784505"/>
                </a:lnTo>
                <a:lnTo>
                  <a:pt x="1367088" y="6802577"/>
                </a:lnTo>
                <a:lnTo>
                  <a:pt x="1288001" y="6816134"/>
                </a:lnTo>
                <a:lnTo>
                  <a:pt x="1206656" y="6825171"/>
                </a:lnTo>
                <a:lnTo>
                  <a:pt x="1125308" y="6831949"/>
                </a:lnTo>
                <a:lnTo>
                  <a:pt x="1041703" y="6831949"/>
                </a:lnTo>
                <a:lnTo>
                  <a:pt x="960356" y="6831949"/>
                </a:lnTo>
                <a:lnTo>
                  <a:pt x="879010" y="6825171"/>
                </a:lnTo>
                <a:lnTo>
                  <a:pt x="797664" y="6816134"/>
                </a:lnTo>
                <a:lnTo>
                  <a:pt x="716318" y="6802577"/>
                </a:lnTo>
                <a:lnTo>
                  <a:pt x="637231" y="6784505"/>
                </a:lnTo>
                <a:lnTo>
                  <a:pt x="555885" y="6761911"/>
                </a:lnTo>
                <a:lnTo>
                  <a:pt x="479059" y="6737060"/>
                </a:lnTo>
                <a:lnTo>
                  <a:pt x="399971" y="6707691"/>
                </a:lnTo>
                <a:lnTo>
                  <a:pt x="325404" y="6676059"/>
                </a:lnTo>
                <a:lnTo>
                  <a:pt x="248577" y="6639912"/>
                </a:lnTo>
                <a:lnTo>
                  <a:pt x="176269" y="6596986"/>
                </a:lnTo>
                <a:lnTo>
                  <a:pt x="103961" y="6551801"/>
                </a:lnTo>
                <a:lnTo>
                  <a:pt x="33913" y="6504357"/>
                </a:lnTo>
                <a:lnTo>
                  <a:pt x="0" y="6476297"/>
                </a:lnTo>
                <a:lnTo>
                  <a:pt x="0" y="375450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94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FB2D6-C934-4384-9F6C-6D271AA6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1E32-3B4C-467F-B78B-CBC81BDB00A1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4256D-2E40-459F-ADE4-93B8B8AD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D04E3-82EA-461E-ACFD-03D5E254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9585-EF58-42E1-97E8-4A1A61471B3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967546-3963-4351-96B3-8F4C11DEC4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1640" y="320040"/>
            <a:ext cx="5836920" cy="5783580"/>
          </a:xfrm>
          <a:custGeom>
            <a:avLst/>
            <a:gdLst>
              <a:gd name="connsiteX0" fmla="*/ 1445895 w 5836920"/>
              <a:gd name="connsiteY0" fmla="*/ 0 h 5783580"/>
              <a:gd name="connsiteX1" fmla="*/ 5836920 w 5836920"/>
              <a:gd name="connsiteY1" fmla="*/ 0 h 5783580"/>
              <a:gd name="connsiteX2" fmla="*/ 4391025 w 5836920"/>
              <a:gd name="connsiteY2" fmla="*/ 5783580 h 5783580"/>
              <a:gd name="connsiteX3" fmla="*/ 0 w 5836920"/>
              <a:gd name="connsiteY3" fmla="*/ 5783580 h 57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6920" h="5783580">
                <a:moveTo>
                  <a:pt x="1445895" y="0"/>
                </a:moveTo>
                <a:lnTo>
                  <a:pt x="5836920" y="0"/>
                </a:lnTo>
                <a:lnTo>
                  <a:pt x="4391025" y="5783580"/>
                </a:lnTo>
                <a:lnTo>
                  <a:pt x="0" y="578358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7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 08 (24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1"/>
          </p:nvPr>
        </p:nvSpPr>
        <p:spPr bwMode="auto">
          <a:xfrm>
            <a:off x="5498948" y="0"/>
            <a:ext cx="6678361" cy="6858000"/>
          </a:xfrm>
          <a:custGeom>
            <a:avLst/>
            <a:gdLst>
              <a:gd name="T0" fmla="*/ 0 w 4437"/>
              <a:gd name="T1" fmla="*/ 2269 h 4548"/>
              <a:gd name="T2" fmla="*/ 1187 w 4437"/>
              <a:gd name="T3" fmla="*/ 1080 h 4548"/>
              <a:gd name="T4" fmla="*/ 2375 w 4437"/>
              <a:gd name="T5" fmla="*/ 2269 h 4548"/>
              <a:gd name="T6" fmla="*/ 1187 w 4437"/>
              <a:gd name="T7" fmla="*/ 3460 h 4548"/>
              <a:gd name="T8" fmla="*/ 0 w 4437"/>
              <a:gd name="T9" fmla="*/ 2269 h 4548"/>
              <a:gd name="T10" fmla="*/ 2266 w 4437"/>
              <a:gd name="T11" fmla="*/ 0 h 4548"/>
              <a:gd name="T12" fmla="*/ 2611 w 4437"/>
              <a:gd name="T13" fmla="*/ 0 h 4548"/>
              <a:gd name="T14" fmla="*/ 3626 w 4437"/>
              <a:gd name="T15" fmla="*/ 1017 h 4548"/>
              <a:gd name="T16" fmla="*/ 2438 w 4437"/>
              <a:gd name="T17" fmla="*/ 2206 h 4548"/>
              <a:gd name="T18" fmla="*/ 1250 w 4437"/>
              <a:gd name="T19" fmla="*/ 1017 h 4548"/>
              <a:gd name="T20" fmla="*/ 2266 w 4437"/>
              <a:gd name="T21" fmla="*/ 0 h 4548"/>
              <a:gd name="T22" fmla="*/ 4437 w 4437"/>
              <a:gd name="T23" fmla="*/ 1829 h 4548"/>
              <a:gd name="T24" fmla="*/ 4437 w 4437"/>
              <a:gd name="T25" fmla="*/ 2711 h 4548"/>
              <a:gd name="T26" fmla="*/ 3690 w 4437"/>
              <a:gd name="T27" fmla="*/ 3460 h 4548"/>
              <a:gd name="T28" fmla="*/ 2502 w 4437"/>
              <a:gd name="T29" fmla="*/ 2269 h 4548"/>
              <a:gd name="T30" fmla="*/ 3690 w 4437"/>
              <a:gd name="T31" fmla="*/ 1080 h 4548"/>
              <a:gd name="T32" fmla="*/ 4437 w 4437"/>
              <a:gd name="T33" fmla="*/ 1829 h 4548"/>
              <a:gd name="T34" fmla="*/ 2603 w 4437"/>
              <a:gd name="T35" fmla="*/ 4548 h 4548"/>
              <a:gd name="T36" fmla="*/ 2274 w 4437"/>
              <a:gd name="T37" fmla="*/ 4548 h 4548"/>
              <a:gd name="T38" fmla="*/ 1250 w 4437"/>
              <a:gd name="T39" fmla="*/ 3523 h 4548"/>
              <a:gd name="T40" fmla="*/ 2438 w 4437"/>
              <a:gd name="T41" fmla="*/ 2334 h 4548"/>
              <a:gd name="T42" fmla="*/ 3626 w 4437"/>
              <a:gd name="T43" fmla="*/ 3523 h 4548"/>
              <a:gd name="T44" fmla="*/ 2603 w 4437"/>
              <a:gd name="T45" fmla="*/ 4548 h 4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37" h="4548">
                <a:moveTo>
                  <a:pt x="0" y="2269"/>
                </a:moveTo>
                <a:lnTo>
                  <a:pt x="1187" y="1080"/>
                </a:lnTo>
                <a:lnTo>
                  <a:pt x="2375" y="2269"/>
                </a:lnTo>
                <a:lnTo>
                  <a:pt x="1187" y="3460"/>
                </a:lnTo>
                <a:lnTo>
                  <a:pt x="0" y="2269"/>
                </a:lnTo>
                <a:close/>
                <a:moveTo>
                  <a:pt x="2266" y="0"/>
                </a:moveTo>
                <a:lnTo>
                  <a:pt x="2611" y="0"/>
                </a:lnTo>
                <a:lnTo>
                  <a:pt x="3626" y="1017"/>
                </a:lnTo>
                <a:lnTo>
                  <a:pt x="2438" y="2206"/>
                </a:lnTo>
                <a:lnTo>
                  <a:pt x="1250" y="1017"/>
                </a:lnTo>
                <a:lnTo>
                  <a:pt x="2266" y="0"/>
                </a:lnTo>
                <a:close/>
                <a:moveTo>
                  <a:pt x="4437" y="1829"/>
                </a:moveTo>
                <a:lnTo>
                  <a:pt x="4437" y="2711"/>
                </a:lnTo>
                <a:lnTo>
                  <a:pt x="3690" y="3460"/>
                </a:lnTo>
                <a:lnTo>
                  <a:pt x="2502" y="2269"/>
                </a:lnTo>
                <a:lnTo>
                  <a:pt x="3690" y="1080"/>
                </a:lnTo>
                <a:lnTo>
                  <a:pt x="4437" y="1829"/>
                </a:lnTo>
                <a:close/>
                <a:moveTo>
                  <a:pt x="2603" y="4548"/>
                </a:moveTo>
                <a:lnTo>
                  <a:pt x="2274" y="4548"/>
                </a:lnTo>
                <a:lnTo>
                  <a:pt x="1250" y="3523"/>
                </a:lnTo>
                <a:lnTo>
                  <a:pt x="2438" y="2334"/>
                </a:lnTo>
                <a:lnTo>
                  <a:pt x="3626" y="3523"/>
                </a:lnTo>
                <a:lnTo>
                  <a:pt x="2603" y="4548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3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 11 (24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1"/>
            <a:ext cx="9147932" cy="5158608"/>
          </a:xfrm>
          <a:custGeom>
            <a:avLst/>
            <a:gdLst>
              <a:gd name="T0" fmla="*/ 0 w 6057"/>
              <a:gd name="T1" fmla="*/ 0 h 3414"/>
              <a:gd name="T2" fmla="*/ 1460 w 6057"/>
              <a:gd name="T3" fmla="*/ 0 h 3414"/>
              <a:gd name="T4" fmla="*/ 349 w 6057"/>
              <a:gd name="T5" fmla="*/ 1111 h 3414"/>
              <a:gd name="T6" fmla="*/ 0 w 6057"/>
              <a:gd name="T7" fmla="*/ 761 h 3414"/>
              <a:gd name="T8" fmla="*/ 0 w 6057"/>
              <a:gd name="T9" fmla="*/ 0 h 3414"/>
              <a:gd name="T10" fmla="*/ 1539 w 6057"/>
              <a:gd name="T11" fmla="*/ 0 h 3414"/>
              <a:gd name="T12" fmla="*/ 3758 w 6057"/>
              <a:gd name="T13" fmla="*/ 0 h 3414"/>
              <a:gd name="T14" fmla="*/ 2649 w 6057"/>
              <a:gd name="T15" fmla="*/ 1111 h 3414"/>
              <a:gd name="T16" fmla="*/ 1539 w 6057"/>
              <a:gd name="T17" fmla="*/ 0 h 3414"/>
              <a:gd name="T18" fmla="*/ 3839 w 6057"/>
              <a:gd name="T19" fmla="*/ 0 h 3414"/>
              <a:gd name="T20" fmla="*/ 6057 w 6057"/>
              <a:gd name="T21" fmla="*/ 0 h 3414"/>
              <a:gd name="T22" fmla="*/ 4948 w 6057"/>
              <a:gd name="T23" fmla="*/ 1111 h 3414"/>
              <a:gd name="T24" fmla="*/ 3839 w 6057"/>
              <a:gd name="T25" fmla="*/ 0 h 3414"/>
              <a:gd name="T26" fmla="*/ 2608 w 6057"/>
              <a:gd name="T27" fmla="*/ 1151 h 3414"/>
              <a:gd name="T28" fmla="*/ 1499 w 6057"/>
              <a:gd name="T29" fmla="*/ 2263 h 3414"/>
              <a:gd name="T30" fmla="*/ 390 w 6057"/>
              <a:gd name="T31" fmla="*/ 1151 h 3414"/>
              <a:gd name="T32" fmla="*/ 1499 w 6057"/>
              <a:gd name="T33" fmla="*/ 40 h 3414"/>
              <a:gd name="T34" fmla="*/ 2608 w 6057"/>
              <a:gd name="T35" fmla="*/ 1151 h 3414"/>
              <a:gd name="T36" fmla="*/ 3758 w 6057"/>
              <a:gd name="T37" fmla="*/ 2303 h 3414"/>
              <a:gd name="T38" fmla="*/ 2649 w 6057"/>
              <a:gd name="T39" fmla="*/ 3414 h 3414"/>
              <a:gd name="T40" fmla="*/ 1539 w 6057"/>
              <a:gd name="T41" fmla="*/ 2303 h 3414"/>
              <a:gd name="T42" fmla="*/ 2649 w 6057"/>
              <a:gd name="T43" fmla="*/ 1192 h 3414"/>
              <a:gd name="T44" fmla="*/ 3758 w 6057"/>
              <a:gd name="T45" fmla="*/ 2303 h 3414"/>
              <a:gd name="T46" fmla="*/ 4908 w 6057"/>
              <a:gd name="T47" fmla="*/ 1151 h 3414"/>
              <a:gd name="T48" fmla="*/ 3798 w 6057"/>
              <a:gd name="T49" fmla="*/ 2263 h 3414"/>
              <a:gd name="T50" fmla="*/ 2689 w 6057"/>
              <a:gd name="T51" fmla="*/ 1151 h 3414"/>
              <a:gd name="T52" fmla="*/ 3798 w 6057"/>
              <a:gd name="T53" fmla="*/ 40 h 3414"/>
              <a:gd name="T54" fmla="*/ 4908 w 6057"/>
              <a:gd name="T55" fmla="*/ 1151 h 3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57" h="3414">
                <a:moveTo>
                  <a:pt x="0" y="0"/>
                </a:moveTo>
                <a:lnTo>
                  <a:pt x="1460" y="0"/>
                </a:lnTo>
                <a:lnTo>
                  <a:pt x="349" y="1111"/>
                </a:lnTo>
                <a:lnTo>
                  <a:pt x="0" y="761"/>
                </a:lnTo>
                <a:lnTo>
                  <a:pt x="0" y="0"/>
                </a:lnTo>
                <a:close/>
                <a:moveTo>
                  <a:pt x="1539" y="0"/>
                </a:moveTo>
                <a:lnTo>
                  <a:pt x="3758" y="0"/>
                </a:lnTo>
                <a:lnTo>
                  <a:pt x="2649" y="1111"/>
                </a:lnTo>
                <a:lnTo>
                  <a:pt x="1539" y="0"/>
                </a:lnTo>
                <a:close/>
                <a:moveTo>
                  <a:pt x="3839" y="0"/>
                </a:moveTo>
                <a:lnTo>
                  <a:pt x="6057" y="0"/>
                </a:lnTo>
                <a:lnTo>
                  <a:pt x="4948" y="1111"/>
                </a:lnTo>
                <a:lnTo>
                  <a:pt x="3839" y="0"/>
                </a:lnTo>
                <a:close/>
                <a:moveTo>
                  <a:pt x="2608" y="1151"/>
                </a:moveTo>
                <a:lnTo>
                  <a:pt x="1499" y="2263"/>
                </a:lnTo>
                <a:lnTo>
                  <a:pt x="390" y="1151"/>
                </a:lnTo>
                <a:lnTo>
                  <a:pt x="1499" y="40"/>
                </a:lnTo>
                <a:lnTo>
                  <a:pt x="2608" y="1151"/>
                </a:lnTo>
                <a:close/>
                <a:moveTo>
                  <a:pt x="3758" y="2303"/>
                </a:moveTo>
                <a:lnTo>
                  <a:pt x="2649" y="3414"/>
                </a:lnTo>
                <a:lnTo>
                  <a:pt x="1539" y="2303"/>
                </a:lnTo>
                <a:lnTo>
                  <a:pt x="2649" y="1192"/>
                </a:lnTo>
                <a:lnTo>
                  <a:pt x="3758" y="2303"/>
                </a:lnTo>
                <a:close/>
                <a:moveTo>
                  <a:pt x="4908" y="1151"/>
                </a:moveTo>
                <a:lnTo>
                  <a:pt x="3798" y="2263"/>
                </a:lnTo>
                <a:lnTo>
                  <a:pt x="2689" y="1151"/>
                </a:lnTo>
                <a:lnTo>
                  <a:pt x="3798" y="40"/>
                </a:lnTo>
                <a:lnTo>
                  <a:pt x="4908" y="115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0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B670-60F1-4C5A-AD8B-77D583A8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6E8CD-52D1-4F88-80F2-459EC46D8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CD399-7FE0-4951-B930-10617F86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A9E9-BC69-4801-A219-931916B607DC}" type="datetime1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1068E-4AE3-42D9-ABEF-C98D0D09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2006B-48F6-4BBA-A9F9-5BE1B43C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8ACE-FFC2-4537-BC63-17FB59D0D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36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BA6C3B-203A-4D3F-BE56-FD9FEC5A8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C85-2954-491F-90F1-0A052651476D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50083-FEC9-403D-AADC-803199A5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E64E9-001A-424F-8CD5-F9C77BB2A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2221-AA82-4926-A826-A89DB89CE04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1BDFF7-BCF8-486D-B529-1B53AD8A6C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150" y="0"/>
            <a:ext cx="4133850" cy="4343400"/>
          </a:xfrm>
          <a:custGeom>
            <a:avLst/>
            <a:gdLst>
              <a:gd name="connsiteX0" fmla="*/ 1085850 w 4133850"/>
              <a:gd name="connsiteY0" fmla="*/ 0 h 4343400"/>
              <a:gd name="connsiteX1" fmla="*/ 4133850 w 4133850"/>
              <a:gd name="connsiteY1" fmla="*/ 0 h 4343400"/>
              <a:gd name="connsiteX2" fmla="*/ 4133850 w 4133850"/>
              <a:gd name="connsiteY2" fmla="*/ 4343400 h 4343400"/>
              <a:gd name="connsiteX3" fmla="*/ 0 w 413385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3850" h="4343400">
                <a:moveTo>
                  <a:pt x="1085850" y="0"/>
                </a:moveTo>
                <a:lnTo>
                  <a:pt x="4133850" y="0"/>
                </a:lnTo>
                <a:lnTo>
                  <a:pt x="4133850" y="4343400"/>
                </a:lnTo>
                <a:lnTo>
                  <a:pt x="0" y="43434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BBD5E1-EEAC-4389-B7B1-F210F9E5AC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29425" y="4400550"/>
            <a:ext cx="4705350" cy="2457450"/>
          </a:xfrm>
          <a:custGeom>
            <a:avLst/>
            <a:gdLst>
              <a:gd name="connsiteX0" fmla="*/ 614363 w 4705350"/>
              <a:gd name="connsiteY0" fmla="*/ 0 h 2457450"/>
              <a:gd name="connsiteX1" fmla="*/ 4705350 w 4705350"/>
              <a:gd name="connsiteY1" fmla="*/ 0 h 2457450"/>
              <a:gd name="connsiteX2" fmla="*/ 4090988 w 4705350"/>
              <a:gd name="connsiteY2" fmla="*/ 2457450 h 2457450"/>
              <a:gd name="connsiteX3" fmla="*/ 0 w 4705350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5350" h="2457450">
                <a:moveTo>
                  <a:pt x="614363" y="0"/>
                </a:moveTo>
                <a:lnTo>
                  <a:pt x="4705350" y="0"/>
                </a:lnTo>
                <a:lnTo>
                  <a:pt x="4090988" y="2457450"/>
                </a:lnTo>
                <a:lnTo>
                  <a:pt x="0" y="24574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107110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 20 (20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226951" y="0"/>
            <a:ext cx="6965049" cy="6290287"/>
          </a:xfrm>
          <a:custGeom>
            <a:avLst/>
            <a:gdLst>
              <a:gd name="T0" fmla="*/ 3379 w 4599"/>
              <a:gd name="T1" fmla="*/ 1635 h 4155"/>
              <a:gd name="T2" fmla="*/ 2484 w 4599"/>
              <a:gd name="T3" fmla="*/ 2153 h 4155"/>
              <a:gd name="T4" fmla="*/ 1967 w 4599"/>
              <a:gd name="T5" fmla="*/ 1258 h 4155"/>
              <a:gd name="T6" fmla="*/ 2863 w 4599"/>
              <a:gd name="T7" fmla="*/ 741 h 4155"/>
              <a:gd name="T8" fmla="*/ 3379 w 4599"/>
              <a:gd name="T9" fmla="*/ 1635 h 4155"/>
              <a:gd name="T10" fmla="*/ 3674 w 4599"/>
              <a:gd name="T11" fmla="*/ 0 h 4155"/>
              <a:gd name="T12" fmla="*/ 2481 w 4599"/>
              <a:gd name="T13" fmla="*/ 0 h 4155"/>
              <a:gd name="T14" fmla="*/ 2877 w 4599"/>
              <a:gd name="T15" fmla="*/ 686 h 4155"/>
              <a:gd name="T16" fmla="*/ 3772 w 4599"/>
              <a:gd name="T17" fmla="*/ 170 h 4155"/>
              <a:gd name="T18" fmla="*/ 3674 w 4599"/>
              <a:gd name="T19" fmla="*/ 0 h 4155"/>
              <a:gd name="T20" fmla="*/ 2433 w 4599"/>
              <a:gd name="T21" fmla="*/ 0 h 4155"/>
              <a:gd name="T22" fmla="*/ 1999 w 4599"/>
              <a:gd name="T23" fmla="*/ 0 h 4155"/>
              <a:gd name="T24" fmla="*/ 1429 w 4599"/>
              <a:gd name="T25" fmla="*/ 329 h 4155"/>
              <a:gd name="T26" fmla="*/ 1947 w 4599"/>
              <a:gd name="T27" fmla="*/ 1223 h 4155"/>
              <a:gd name="T28" fmla="*/ 2842 w 4599"/>
              <a:gd name="T29" fmla="*/ 706 h 4155"/>
              <a:gd name="T30" fmla="*/ 2433 w 4599"/>
              <a:gd name="T31" fmla="*/ 0 h 4155"/>
              <a:gd name="T32" fmla="*/ 1918 w 4599"/>
              <a:gd name="T33" fmla="*/ 0 h 4155"/>
              <a:gd name="T34" fmla="*/ 1241 w 4599"/>
              <a:gd name="T35" fmla="*/ 0 h 4155"/>
              <a:gd name="T36" fmla="*/ 1410 w 4599"/>
              <a:gd name="T37" fmla="*/ 293 h 4155"/>
              <a:gd name="T38" fmla="*/ 1918 w 4599"/>
              <a:gd name="T39" fmla="*/ 0 h 4155"/>
              <a:gd name="T40" fmla="*/ 1194 w 4599"/>
              <a:gd name="T41" fmla="*/ 0 h 4155"/>
              <a:gd name="T42" fmla="*/ 0 w 4599"/>
              <a:gd name="T43" fmla="*/ 0 h 4155"/>
              <a:gd name="T44" fmla="*/ 479 w 4599"/>
              <a:gd name="T45" fmla="*/ 830 h 4155"/>
              <a:gd name="T46" fmla="*/ 1374 w 4599"/>
              <a:gd name="T47" fmla="*/ 313 h 4155"/>
              <a:gd name="T48" fmla="*/ 1194 w 4599"/>
              <a:gd name="T49" fmla="*/ 0 h 4155"/>
              <a:gd name="T50" fmla="*/ 4599 w 4599"/>
              <a:gd name="T51" fmla="*/ 2171 h 4155"/>
              <a:gd name="T52" fmla="*/ 4599 w 4599"/>
              <a:gd name="T53" fmla="*/ 1600 h 4155"/>
              <a:gd name="T54" fmla="*/ 4329 w 4599"/>
              <a:gd name="T55" fmla="*/ 1134 h 4155"/>
              <a:gd name="T56" fmla="*/ 3434 w 4599"/>
              <a:gd name="T57" fmla="*/ 1651 h 4155"/>
              <a:gd name="T58" fmla="*/ 3952 w 4599"/>
              <a:gd name="T59" fmla="*/ 2545 h 4155"/>
              <a:gd name="T60" fmla="*/ 4599 w 4599"/>
              <a:gd name="T61" fmla="*/ 2171 h 4155"/>
              <a:gd name="T62" fmla="*/ 1912 w 4599"/>
              <a:gd name="T63" fmla="*/ 1243 h 4155"/>
              <a:gd name="T64" fmla="*/ 1017 w 4599"/>
              <a:gd name="T65" fmla="*/ 1760 h 4155"/>
              <a:gd name="T66" fmla="*/ 499 w 4599"/>
              <a:gd name="T67" fmla="*/ 864 h 4155"/>
              <a:gd name="T68" fmla="*/ 1395 w 4599"/>
              <a:gd name="T69" fmla="*/ 348 h 4155"/>
              <a:gd name="T70" fmla="*/ 1912 w 4599"/>
              <a:gd name="T71" fmla="*/ 1243 h 4155"/>
              <a:gd name="T72" fmla="*/ 1519 w 4599"/>
              <a:gd name="T73" fmla="*/ 2709 h 4155"/>
              <a:gd name="T74" fmla="*/ 624 w 4599"/>
              <a:gd name="T75" fmla="*/ 3225 h 4155"/>
              <a:gd name="T76" fmla="*/ 106 w 4599"/>
              <a:gd name="T77" fmla="*/ 2331 h 4155"/>
              <a:gd name="T78" fmla="*/ 1002 w 4599"/>
              <a:gd name="T79" fmla="*/ 1815 h 4155"/>
              <a:gd name="T80" fmla="*/ 1519 w 4599"/>
              <a:gd name="T81" fmla="*/ 2709 h 4155"/>
              <a:gd name="T82" fmla="*/ 2449 w 4599"/>
              <a:gd name="T83" fmla="*/ 2172 h 4155"/>
              <a:gd name="T84" fmla="*/ 1554 w 4599"/>
              <a:gd name="T85" fmla="*/ 2689 h 4155"/>
              <a:gd name="T86" fmla="*/ 1036 w 4599"/>
              <a:gd name="T87" fmla="*/ 1794 h 4155"/>
              <a:gd name="T88" fmla="*/ 1932 w 4599"/>
              <a:gd name="T89" fmla="*/ 1278 h 4155"/>
              <a:gd name="T90" fmla="*/ 2449 w 4599"/>
              <a:gd name="T91" fmla="*/ 2172 h 4155"/>
              <a:gd name="T92" fmla="*/ 2056 w 4599"/>
              <a:gd name="T93" fmla="*/ 3639 h 4155"/>
              <a:gd name="T94" fmla="*/ 1161 w 4599"/>
              <a:gd name="T95" fmla="*/ 4155 h 4155"/>
              <a:gd name="T96" fmla="*/ 643 w 4599"/>
              <a:gd name="T97" fmla="*/ 3260 h 4155"/>
              <a:gd name="T98" fmla="*/ 1538 w 4599"/>
              <a:gd name="T99" fmla="*/ 2744 h 4155"/>
              <a:gd name="T100" fmla="*/ 2056 w 4599"/>
              <a:gd name="T101" fmla="*/ 3639 h 4155"/>
              <a:gd name="T102" fmla="*/ 2986 w 4599"/>
              <a:gd name="T103" fmla="*/ 3102 h 4155"/>
              <a:gd name="T104" fmla="*/ 2091 w 4599"/>
              <a:gd name="T105" fmla="*/ 3619 h 4155"/>
              <a:gd name="T106" fmla="*/ 1574 w 4599"/>
              <a:gd name="T107" fmla="*/ 2724 h 4155"/>
              <a:gd name="T108" fmla="*/ 2469 w 4599"/>
              <a:gd name="T109" fmla="*/ 2207 h 4155"/>
              <a:gd name="T110" fmla="*/ 2986 w 4599"/>
              <a:gd name="T111" fmla="*/ 3102 h 4155"/>
              <a:gd name="T112" fmla="*/ 4310 w 4599"/>
              <a:gd name="T113" fmla="*/ 1100 h 4155"/>
              <a:gd name="T114" fmla="*/ 3415 w 4599"/>
              <a:gd name="T115" fmla="*/ 1616 h 4155"/>
              <a:gd name="T116" fmla="*/ 2897 w 4599"/>
              <a:gd name="T117" fmla="*/ 721 h 4155"/>
              <a:gd name="T118" fmla="*/ 3793 w 4599"/>
              <a:gd name="T119" fmla="*/ 204 h 4155"/>
              <a:gd name="T120" fmla="*/ 4310 w 4599"/>
              <a:gd name="T121" fmla="*/ 1100 h 4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599" h="4155">
                <a:moveTo>
                  <a:pt x="3379" y="1635"/>
                </a:moveTo>
                <a:lnTo>
                  <a:pt x="2484" y="2153"/>
                </a:lnTo>
                <a:lnTo>
                  <a:pt x="1967" y="1258"/>
                </a:lnTo>
                <a:lnTo>
                  <a:pt x="2863" y="741"/>
                </a:lnTo>
                <a:lnTo>
                  <a:pt x="3379" y="1635"/>
                </a:lnTo>
                <a:close/>
                <a:moveTo>
                  <a:pt x="3674" y="0"/>
                </a:moveTo>
                <a:lnTo>
                  <a:pt x="2481" y="0"/>
                </a:lnTo>
                <a:lnTo>
                  <a:pt x="2877" y="686"/>
                </a:lnTo>
                <a:lnTo>
                  <a:pt x="3772" y="170"/>
                </a:lnTo>
                <a:lnTo>
                  <a:pt x="3674" y="0"/>
                </a:lnTo>
                <a:close/>
                <a:moveTo>
                  <a:pt x="2433" y="0"/>
                </a:moveTo>
                <a:lnTo>
                  <a:pt x="1999" y="0"/>
                </a:lnTo>
                <a:lnTo>
                  <a:pt x="1429" y="329"/>
                </a:lnTo>
                <a:lnTo>
                  <a:pt x="1947" y="1223"/>
                </a:lnTo>
                <a:lnTo>
                  <a:pt x="2842" y="706"/>
                </a:lnTo>
                <a:lnTo>
                  <a:pt x="2433" y="0"/>
                </a:lnTo>
                <a:close/>
                <a:moveTo>
                  <a:pt x="1918" y="0"/>
                </a:moveTo>
                <a:lnTo>
                  <a:pt x="1241" y="0"/>
                </a:lnTo>
                <a:lnTo>
                  <a:pt x="1410" y="293"/>
                </a:lnTo>
                <a:lnTo>
                  <a:pt x="1918" y="0"/>
                </a:lnTo>
                <a:close/>
                <a:moveTo>
                  <a:pt x="1194" y="0"/>
                </a:moveTo>
                <a:lnTo>
                  <a:pt x="0" y="0"/>
                </a:lnTo>
                <a:lnTo>
                  <a:pt x="479" y="830"/>
                </a:lnTo>
                <a:lnTo>
                  <a:pt x="1374" y="313"/>
                </a:lnTo>
                <a:lnTo>
                  <a:pt x="1194" y="0"/>
                </a:lnTo>
                <a:close/>
                <a:moveTo>
                  <a:pt x="4599" y="2171"/>
                </a:moveTo>
                <a:lnTo>
                  <a:pt x="4599" y="1600"/>
                </a:lnTo>
                <a:lnTo>
                  <a:pt x="4329" y="1134"/>
                </a:lnTo>
                <a:lnTo>
                  <a:pt x="3434" y="1651"/>
                </a:lnTo>
                <a:lnTo>
                  <a:pt x="3952" y="2545"/>
                </a:lnTo>
                <a:lnTo>
                  <a:pt x="4599" y="2171"/>
                </a:lnTo>
                <a:close/>
                <a:moveTo>
                  <a:pt x="1912" y="1243"/>
                </a:moveTo>
                <a:lnTo>
                  <a:pt x="1017" y="1760"/>
                </a:lnTo>
                <a:lnTo>
                  <a:pt x="499" y="864"/>
                </a:lnTo>
                <a:lnTo>
                  <a:pt x="1395" y="348"/>
                </a:lnTo>
                <a:lnTo>
                  <a:pt x="1912" y="1243"/>
                </a:lnTo>
                <a:close/>
                <a:moveTo>
                  <a:pt x="1519" y="2709"/>
                </a:moveTo>
                <a:lnTo>
                  <a:pt x="624" y="3225"/>
                </a:lnTo>
                <a:lnTo>
                  <a:pt x="106" y="2331"/>
                </a:lnTo>
                <a:lnTo>
                  <a:pt x="1002" y="1815"/>
                </a:lnTo>
                <a:lnTo>
                  <a:pt x="1519" y="2709"/>
                </a:lnTo>
                <a:close/>
                <a:moveTo>
                  <a:pt x="2449" y="2172"/>
                </a:moveTo>
                <a:lnTo>
                  <a:pt x="1554" y="2689"/>
                </a:lnTo>
                <a:lnTo>
                  <a:pt x="1036" y="1794"/>
                </a:lnTo>
                <a:lnTo>
                  <a:pt x="1932" y="1278"/>
                </a:lnTo>
                <a:lnTo>
                  <a:pt x="2449" y="2172"/>
                </a:lnTo>
                <a:close/>
                <a:moveTo>
                  <a:pt x="2056" y="3639"/>
                </a:moveTo>
                <a:lnTo>
                  <a:pt x="1161" y="4155"/>
                </a:lnTo>
                <a:lnTo>
                  <a:pt x="643" y="3260"/>
                </a:lnTo>
                <a:lnTo>
                  <a:pt x="1538" y="2744"/>
                </a:lnTo>
                <a:lnTo>
                  <a:pt x="2056" y="3639"/>
                </a:lnTo>
                <a:close/>
                <a:moveTo>
                  <a:pt x="2986" y="3102"/>
                </a:moveTo>
                <a:lnTo>
                  <a:pt x="2091" y="3619"/>
                </a:lnTo>
                <a:lnTo>
                  <a:pt x="1574" y="2724"/>
                </a:lnTo>
                <a:lnTo>
                  <a:pt x="2469" y="2207"/>
                </a:lnTo>
                <a:lnTo>
                  <a:pt x="2986" y="3102"/>
                </a:lnTo>
                <a:close/>
                <a:moveTo>
                  <a:pt x="4310" y="1100"/>
                </a:moveTo>
                <a:lnTo>
                  <a:pt x="3415" y="1616"/>
                </a:lnTo>
                <a:lnTo>
                  <a:pt x="2897" y="721"/>
                </a:lnTo>
                <a:lnTo>
                  <a:pt x="3793" y="204"/>
                </a:lnTo>
                <a:lnTo>
                  <a:pt x="4310" y="110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9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 24 (20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052156" y="915911"/>
            <a:ext cx="5148080" cy="5026173"/>
          </a:xfrm>
          <a:custGeom>
            <a:avLst/>
            <a:gdLst>
              <a:gd name="T0" fmla="*/ 385 w 3401"/>
              <a:gd name="T1" fmla="*/ 654 h 3319"/>
              <a:gd name="T2" fmla="*/ 390 w 3401"/>
              <a:gd name="T3" fmla="*/ 651 h 3319"/>
              <a:gd name="T4" fmla="*/ 1933 w 3401"/>
              <a:gd name="T5" fmla="*/ 3319 h 3319"/>
              <a:gd name="T6" fmla="*/ 1301 w 3401"/>
              <a:gd name="T7" fmla="*/ 3319 h 3319"/>
              <a:gd name="T8" fmla="*/ 72 w 3401"/>
              <a:gd name="T9" fmla="*/ 1194 h 3319"/>
              <a:gd name="T10" fmla="*/ 385 w 3401"/>
              <a:gd name="T11" fmla="*/ 654 h 3319"/>
              <a:gd name="T12" fmla="*/ 953 w 3401"/>
              <a:gd name="T13" fmla="*/ 2808 h 3319"/>
              <a:gd name="T14" fmla="*/ 309 w 3401"/>
              <a:gd name="T15" fmla="*/ 1695 h 3319"/>
              <a:gd name="T16" fmla="*/ 0 w 3401"/>
              <a:gd name="T17" fmla="*/ 2253 h 3319"/>
              <a:gd name="T18" fmla="*/ 314 w 3401"/>
              <a:gd name="T19" fmla="*/ 2797 h 3319"/>
              <a:gd name="T20" fmla="*/ 953 w 3401"/>
              <a:gd name="T21" fmla="*/ 2808 h 3319"/>
              <a:gd name="T22" fmla="*/ 2069 w 3401"/>
              <a:gd name="T23" fmla="*/ 0 h 3319"/>
              <a:gd name="T24" fmla="*/ 3221 w 3401"/>
              <a:gd name="T25" fmla="*/ 1992 h 3319"/>
              <a:gd name="T26" fmla="*/ 2904 w 3401"/>
              <a:gd name="T27" fmla="*/ 2540 h 3319"/>
              <a:gd name="T28" fmla="*/ 1437 w 3401"/>
              <a:gd name="T29" fmla="*/ 0 h 3319"/>
              <a:gd name="T30" fmla="*/ 2069 w 3401"/>
              <a:gd name="T31" fmla="*/ 0 h 3319"/>
              <a:gd name="T32" fmla="*/ 2318 w 3401"/>
              <a:gd name="T33" fmla="*/ 340 h 3319"/>
              <a:gd name="T34" fmla="*/ 3092 w 3401"/>
              <a:gd name="T35" fmla="*/ 1681 h 3319"/>
              <a:gd name="T36" fmla="*/ 3401 w 3401"/>
              <a:gd name="T37" fmla="*/ 1122 h 3319"/>
              <a:gd name="T38" fmla="*/ 2957 w 3401"/>
              <a:gd name="T39" fmla="*/ 352 h 3319"/>
              <a:gd name="T40" fmla="*/ 2318 w 3401"/>
              <a:gd name="T41" fmla="*/ 340 h 3319"/>
              <a:gd name="T42" fmla="*/ 1604 w 3401"/>
              <a:gd name="T43" fmla="*/ 380 h 3319"/>
              <a:gd name="T44" fmla="*/ 3080 w 3401"/>
              <a:gd name="T45" fmla="*/ 2932 h 3319"/>
              <a:gd name="T46" fmla="*/ 2447 w 3401"/>
              <a:gd name="T47" fmla="*/ 2932 h 3319"/>
              <a:gd name="T48" fmla="*/ 1287 w 3401"/>
              <a:gd name="T49" fmla="*/ 928 h 3319"/>
              <a:gd name="T50" fmla="*/ 1604 w 3401"/>
              <a:gd name="T51" fmla="*/ 380 h 3319"/>
              <a:gd name="T52" fmla="*/ 936 w 3401"/>
              <a:gd name="T53" fmla="*/ 411 h 3319"/>
              <a:gd name="T54" fmla="*/ 2092 w 3401"/>
              <a:gd name="T55" fmla="*/ 2408 h 3319"/>
              <a:gd name="T56" fmla="*/ 1775 w 3401"/>
              <a:gd name="T57" fmla="*/ 2955 h 3319"/>
              <a:gd name="T58" fmla="*/ 304 w 3401"/>
              <a:gd name="T59" fmla="*/ 411 h 3319"/>
              <a:gd name="T60" fmla="*/ 936 w 3401"/>
              <a:gd name="T61" fmla="*/ 411 h 3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401" h="3319">
                <a:moveTo>
                  <a:pt x="385" y="654"/>
                </a:moveTo>
                <a:lnTo>
                  <a:pt x="390" y="651"/>
                </a:lnTo>
                <a:lnTo>
                  <a:pt x="1933" y="3319"/>
                </a:lnTo>
                <a:lnTo>
                  <a:pt x="1301" y="3319"/>
                </a:lnTo>
                <a:lnTo>
                  <a:pt x="72" y="1194"/>
                </a:lnTo>
                <a:lnTo>
                  <a:pt x="385" y="654"/>
                </a:lnTo>
                <a:close/>
                <a:moveTo>
                  <a:pt x="953" y="2808"/>
                </a:moveTo>
                <a:lnTo>
                  <a:pt x="309" y="1695"/>
                </a:lnTo>
                <a:lnTo>
                  <a:pt x="0" y="2253"/>
                </a:lnTo>
                <a:lnTo>
                  <a:pt x="314" y="2797"/>
                </a:lnTo>
                <a:lnTo>
                  <a:pt x="953" y="2808"/>
                </a:lnTo>
                <a:close/>
                <a:moveTo>
                  <a:pt x="2069" y="0"/>
                </a:moveTo>
                <a:lnTo>
                  <a:pt x="3221" y="1992"/>
                </a:lnTo>
                <a:lnTo>
                  <a:pt x="2904" y="2540"/>
                </a:lnTo>
                <a:lnTo>
                  <a:pt x="1437" y="0"/>
                </a:lnTo>
                <a:lnTo>
                  <a:pt x="2069" y="0"/>
                </a:lnTo>
                <a:close/>
                <a:moveTo>
                  <a:pt x="2318" y="340"/>
                </a:moveTo>
                <a:lnTo>
                  <a:pt x="3092" y="1681"/>
                </a:lnTo>
                <a:lnTo>
                  <a:pt x="3401" y="1122"/>
                </a:lnTo>
                <a:lnTo>
                  <a:pt x="2957" y="352"/>
                </a:lnTo>
                <a:lnTo>
                  <a:pt x="2318" y="340"/>
                </a:lnTo>
                <a:close/>
                <a:moveTo>
                  <a:pt x="1604" y="380"/>
                </a:moveTo>
                <a:lnTo>
                  <a:pt x="3080" y="2932"/>
                </a:lnTo>
                <a:lnTo>
                  <a:pt x="2447" y="2932"/>
                </a:lnTo>
                <a:lnTo>
                  <a:pt x="1287" y="928"/>
                </a:lnTo>
                <a:lnTo>
                  <a:pt x="1604" y="380"/>
                </a:lnTo>
                <a:close/>
                <a:moveTo>
                  <a:pt x="936" y="411"/>
                </a:moveTo>
                <a:lnTo>
                  <a:pt x="2092" y="2408"/>
                </a:lnTo>
                <a:lnTo>
                  <a:pt x="1775" y="2955"/>
                </a:lnTo>
                <a:lnTo>
                  <a:pt x="304" y="411"/>
                </a:lnTo>
                <a:lnTo>
                  <a:pt x="936" y="41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9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89EE-1E79-4065-BBD4-53A3754D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3EC5F-9CA8-4005-A094-70CEF064E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89D51-B521-4842-947C-7478EDD62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B159C-1226-4BE3-8C38-CC97697F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AD5-F3C7-45BE-B8F3-BE32758739D2}" type="datetime1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A82C1-93F0-484F-AE19-E4BA262C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30CFC-044A-4256-976E-B62052FE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8ACE-FFC2-4537-BC63-17FB59D0D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7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6AF0-2FD5-43E4-8485-5B005950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8ED93-EFD1-4575-B628-E2A6FD5A8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E8990-5EF1-4116-8AB6-ADDF3C68C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E5030-128F-4833-8151-0508FF373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33A8F-49EE-431E-B6E3-7ED94AA3E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4981B0-2D9A-44D1-AB56-BB72DCA5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D92E-49B8-4CDE-90E7-D3E85B7C7354}" type="datetime1">
              <a:rPr lang="en-GB" smtClean="0"/>
              <a:t>25/10/2020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AB1B4-5B90-4B2D-AEF5-E6A1B2F35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C78E35-3FF2-400C-B661-75356EA6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8ACE-FFC2-4537-BC63-17FB59D0D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83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099E3-772C-4804-ACDE-53E30311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EA2F0-018A-43CC-980B-E916EA840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51AA-742E-4D0E-AA19-22073046F135}" type="datetime1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F2008-0373-4B1F-A891-82AA0B8B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E167C-1284-4C33-8D85-3497F7EB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8ACE-FFC2-4537-BC63-17FB59D0D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77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DB788B-A13E-4099-B566-83690489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8845-A6A2-4E11-9BE1-5D7DB73120AC}" type="datetime1">
              <a:rPr lang="en-GB" smtClean="0"/>
              <a:t>25/10/2020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7B2E9-A3EB-4355-AB11-131E5B02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2CFCF-CD47-4F9F-B533-19D45442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8ACE-FFC2-4537-BC63-17FB59D0D0C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98B3FC-1A01-462E-A1B1-EE9FC29A54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018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7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35E5-5242-4B45-9513-81895ED1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E8BC4-5BF9-43DC-AE9A-CBE64EEB6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3D99C-11BA-4166-B443-583AC835B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EBC1A-89B7-47E5-819C-0BF2E3D72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F9B4-21A9-42B3-9A4C-E0CB709F5661}" type="datetime1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00BD6-12CA-4C99-B3DE-80D88059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19781-98DD-4500-8655-A962D8D6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8ACE-FFC2-4537-BC63-17FB59D0D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19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F6787-E9A0-4C1B-9C72-4B2CB631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D17EF-3D87-49F1-A231-40A2192C9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1EFB6-282C-4EFD-94BE-3AF4CEA8A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0B194-F4AB-4967-B1D2-452D0B3F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EFA7-EA95-4F19-BA67-0B6CFCE47EF3}" type="datetime1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C7F9B-69E5-4A27-9FEE-834699D1C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71899-B18C-4E1D-8A54-8B0282E2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8ACE-FFC2-4537-BC63-17FB59D0D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4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D0E7D-7BC8-4A26-B333-9B9802F7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1EF63-862C-4D2C-8470-11EA4BC94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CE466-B737-4164-8F53-7A8E58805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9F879-597D-406C-8557-CA741E29CE06}" type="datetime1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E3782-CA39-4140-A4A8-7F73A97D2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9C503-D33E-4E84-BB92-F83D0501A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741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68ACE-FFC2-4537-BC63-17FB59D0D0C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12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9" r:id="rId13"/>
    <p:sldLayoutId id="2147483678" r:id="rId14"/>
    <p:sldLayoutId id="2147483676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8" r:id="rId22"/>
    <p:sldLayoutId id="2147483669" r:id="rId23"/>
    <p:sldLayoutId id="2147483675" r:id="rId24"/>
    <p:sldLayoutId id="2147483677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microsoft.com/office/2007/relationships/hdphoto" Target="../media/hdphoto8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youtube.com/watch?v=E2RLEjzW3N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microsoft.com/office/2007/relationships/hdphoto" Target="../media/hdphoto5.wdp"/><Relationship Id="rId2" Type="http://schemas.openxmlformats.org/officeDocument/2006/relationships/image" Target="../media/image27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1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7C1FAA1-D4AF-4E61-9C53-3B2D6312F69E}"/>
              </a:ext>
            </a:extLst>
          </p:cNvPr>
          <p:cNvSpPr/>
          <p:nvPr/>
        </p:nvSpPr>
        <p:spPr>
          <a:xfrm>
            <a:off x="10768997" y="3238980"/>
            <a:ext cx="1423003" cy="3619019"/>
          </a:xfrm>
          <a:custGeom>
            <a:avLst/>
            <a:gdLst>
              <a:gd name="connsiteX0" fmla="*/ 1423003 w 1423003"/>
              <a:gd name="connsiteY0" fmla="*/ 0 h 3619019"/>
              <a:gd name="connsiteX1" fmla="*/ 1423003 w 1423003"/>
              <a:gd name="connsiteY1" fmla="*/ 3619019 h 3619019"/>
              <a:gd name="connsiteX2" fmla="*/ 733160 w 1423003"/>
              <a:gd name="connsiteY2" fmla="*/ 3619019 h 3619019"/>
              <a:gd name="connsiteX3" fmla="*/ 0 w 1423003"/>
              <a:gd name="connsiteY3" fmla="*/ 2388444 h 361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3003" h="3619019">
                <a:moveTo>
                  <a:pt x="1423003" y="0"/>
                </a:moveTo>
                <a:lnTo>
                  <a:pt x="1423003" y="3619019"/>
                </a:lnTo>
                <a:lnTo>
                  <a:pt x="733160" y="3619019"/>
                </a:lnTo>
                <a:lnTo>
                  <a:pt x="0" y="2388444"/>
                </a:lnTo>
                <a:close/>
              </a:path>
            </a:pathLst>
          </a:custGeom>
          <a:gradFill>
            <a:gsLst>
              <a:gs pos="0">
                <a:srgbClr val="FFEC06">
                  <a:alpha val="71000"/>
                </a:srgbClr>
              </a:gs>
              <a:gs pos="73000">
                <a:srgbClr val="FFCC00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540702-221A-43BA-B115-D37DF37CAE06}"/>
              </a:ext>
            </a:extLst>
          </p:cNvPr>
          <p:cNvSpPr txBox="1"/>
          <p:nvPr/>
        </p:nvSpPr>
        <p:spPr>
          <a:xfrm>
            <a:off x="640548" y="3195596"/>
            <a:ext cx="53623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he-IL" sz="3200" dirty="0">
                <a:solidFill>
                  <a:srgbClr val="96D8D8"/>
                </a:solidFill>
                <a:latin typeface="Raleway ExtraBold" panose="020B0903030101060003" pitchFamily="34" charset="0"/>
                <a:ea typeface="Adobe Fan Heiti Std B" pitchFamily="34" charset="-128"/>
              </a:rPr>
              <a:t>SPHERESHIELD </a:t>
            </a:r>
            <a:r>
              <a:rPr lang="en-US" altLang="he-IL" sz="3200" dirty="0">
                <a:solidFill>
                  <a:srgbClr val="96D8D8"/>
                </a:solidFill>
                <a:latin typeface="Raleway ExtraBold" panose="020B0903030101060003" pitchFamily="34" charset="0"/>
                <a:ea typeface="Adobe Fan Heiti Std B" pitchFamily="34" charset="-128"/>
              </a:rPr>
              <a:t>FOR </a:t>
            </a:r>
          </a:p>
          <a:p>
            <a:r>
              <a:rPr lang="en-US" altLang="he-IL" sz="3200" dirty="0">
                <a:solidFill>
                  <a:srgbClr val="96D8D8"/>
                </a:solidFill>
                <a:latin typeface="Raleway ExtraBold" panose="020B0903030101060003" pitchFamily="34" charset="0"/>
                <a:ea typeface="Adobe Fan Heiti Std B" pitchFamily="34" charset="-128"/>
              </a:rPr>
              <a:t>MICROSOFT TEAMS </a:t>
            </a:r>
            <a:r>
              <a:rPr lang="en-GB" sz="3200" dirty="0">
                <a:solidFill>
                  <a:srgbClr val="96D8D8"/>
                </a:solidFill>
                <a:latin typeface="Raleway ExtraBold" panose="020B0903030101060003" pitchFamily="34" charset="0"/>
                <a:ea typeface="Adobe Fan Heiti Std B" pitchFamily="34" charset="-128"/>
              </a:rPr>
              <a:t>O365 </a:t>
            </a:r>
          </a:p>
          <a:p>
            <a:r>
              <a:rPr lang="en-GB" sz="3200" dirty="0">
                <a:solidFill>
                  <a:srgbClr val="96D8D8"/>
                </a:solidFill>
                <a:latin typeface="Raleway ExtraBold" panose="020B0903030101060003" pitchFamily="34" charset="0"/>
                <a:ea typeface="Adobe Fan Heiti Std B" pitchFamily="34" charset="-128"/>
              </a:rPr>
              <a:t>(EXCHANGE/ONEDRIVE/SHAREPOINT)</a:t>
            </a: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2DA4AECA-9986-4FD2-935B-5193B711A02B}"/>
              </a:ext>
            </a:extLst>
          </p:cNvPr>
          <p:cNvSpPr/>
          <p:nvPr/>
        </p:nvSpPr>
        <p:spPr>
          <a:xfrm flipV="1">
            <a:off x="0" y="0"/>
            <a:ext cx="1234440" cy="2606040"/>
          </a:xfrm>
          <a:prstGeom prst="rtTriangle">
            <a:avLst/>
          </a:prstGeom>
          <a:gradFill>
            <a:gsLst>
              <a:gs pos="0">
                <a:srgbClr val="186686"/>
              </a:gs>
              <a:gs pos="100000">
                <a:srgbClr val="96D8D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44641498-8C63-4245-BB65-559B46A60F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F4719D-46C5-4C85-90E9-83CB6FB21E13}"/>
              </a:ext>
            </a:extLst>
          </p:cNvPr>
          <p:cNvSpPr/>
          <p:nvPr/>
        </p:nvSpPr>
        <p:spPr>
          <a:xfrm>
            <a:off x="6439778" y="4071257"/>
            <a:ext cx="1322763" cy="2786743"/>
          </a:xfrm>
          <a:custGeom>
            <a:avLst/>
            <a:gdLst>
              <a:gd name="connsiteX0" fmla="*/ 295174 w 1322763"/>
              <a:gd name="connsiteY0" fmla="*/ 0 h 2786743"/>
              <a:gd name="connsiteX1" fmla="*/ 579868 w 1322763"/>
              <a:gd name="connsiteY1" fmla="*/ 0 h 2786743"/>
              <a:gd name="connsiteX2" fmla="*/ 284694 w 1322763"/>
              <a:gd name="connsiteY2" fmla="*/ 616972 h 2786743"/>
              <a:gd name="connsiteX3" fmla="*/ 1322763 w 1322763"/>
              <a:gd name="connsiteY3" fmla="*/ 2786743 h 2786743"/>
              <a:gd name="connsiteX4" fmla="*/ 1038069 w 1322763"/>
              <a:gd name="connsiteY4" fmla="*/ 2786743 h 2786743"/>
              <a:gd name="connsiteX5" fmla="*/ 0 w 1322763"/>
              <a:gd name="connsiteY5" fmla="*/ 616972 h 2786743"/>
              <a:gd name="connsiteX6" fmla="*/ 295174 w 1322763"/>
              <a:gd name="connsiteY6" fmla="*/ 0 h 278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2763" h="2786743">
                <a:moveTo>
                  <a:pt x="295174" y="0"/>
                </a:moveTo>
                <a:lnTo>
                  <a:pt x="579868" y="0"/>
                </a:lnTo>
                <a:lnTo>
                  <a:pt x="284694" y="616972"/>
                </a:lnTo>
                <a:lnTo>
                  <a:pt x="1322763" y="2786743"/>
                </a:lnTo>
                <a:lnTo>
                  <a:pt x="1038069" y="2786743"/>
                </a:lnTo>
                <a:lnTo>
                  <a:pt x="0" y="616972"/>
                </a:lnTo>
                <a:lnTo>
                  <a:pt x="295174" y="0"/>
                </a:lnTo>
                <a:close/>
              </a:path>
            </a:pathLst>
          </a:custGeom>
          <a:gradFill>
            <a:gsLst>
              <a:gs pos="0">
                <a:srgbClr val="186686"/>
              </a:gs>
              <a:gs pos="100000">
                <a:srgbClr val="96D8D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5904086-0032-495A-82E4-77A66740E7DB}"/>
              </a:ext>
            </a:extLst>
          </p:cNvPr>
          <p:cNvSpPr/>
          <p:nvPr/>
        </p:nvSpPr>
        <p:spPr>
          <a:xfrm>
            <a:off x="6900440" y="0"/>
            <a:ext cx="2173483" cy="3906503"/>
          </a:xfrm>
          <a:custGeom>
            <a:avLst/>
            <a:gdLst>
              <a:gd name="connsiteX0" fmla="*/ 1868961 w 2173483"/>
              <a:gd name="connsiteY0" fmla="*/ 0 h 3906503"/>
              <a:gd name="connsiteX1" fmla="*/ 2173483 w 2173483"/>
              <a:gd name="connsiteY1" fmla="*/ 0 h 3906503"/>
              <a:gd name="connsiteX2" fmla="*/ 304522 w 2173483"/>
              <a:gd name="connsiteY2" fmla="*/ 3906503 h 3906503"/>
              <a:gd name="connsiteX3" fmla="*/ 0 w 2173483"/>
              <a:gd name="connsiteY3" fmla="*/ 3906503 h 3906503"/>
              <a:gd name="connsiteX4" fmla="*/ 1868961 w 2173483"/>
              <a:gd name="connsiteY4" fmla="*/ 0 h 390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3483" h="3906503">
                <a:moveTo>
                  <a:pt x="1868961" y="0"/>
                </a:moveTo>
                <a:lnTo>
                  <a:pt x="2173483" y="0"/>
                </a:lnTo>
                <a:lnTo>
                  <a:pt x="304522" y="3906503"/>
                </a:lnTo>
                <a:lnTo>
                  <a:pt x="0" y="3906503"/>
                </a:lnTo>
                <a:lnTo>
                  <a:pt x="1868961" y="0"/>
                </a:lnTo>
                <a:close/>
              </a:path>
            </a:pathLst>
          </a:custGeom>
          <a:gradFill>
            <a:gsLst>
              <a:gs pos="0">
                <a:srgbClr val="186686"/>
              </a:gs>
              <a:gs pos="100000">
                <a:srgbClr val="96D8D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10B170-9A48-4ED6-BEB3-068BD396ED55}"/>
              </a:ext>
            </a:extLst>
          </p:cNvPr>
          <p:cNvCxnSpPr/>
          <p:nvPr/>
        </p:nvCxnSpPr>
        <p:spPr>
          <a:xfrm flipH="1">
            <a:off x="6439778" y="0"/>
            <a:ext cx="2057400" cy="4137660"/>
          </a:xfrm>
          <a:prstGeom prst="line">
            <a:avLst/>
          </a:prstGeom>
          <a:ln>
            <a:gradFill>
              <a:gsLst>
                <a:gs pos="0">
                  <a:srgbClr val="186686"/>
                </a:gs>
                <a:gs pos="100000">
                  <a:srgbClr val="96D8D8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11EE993-1BCB-4CF4-BD7E-B138F0F7848B}"/>
              </a:ext>
            </a:extLst>
          </p:cNvPr>
          <p:cNvSpPr txBox="1"/>
          <p:nvPr/>
        </p:nvSpPr>
        <p:spPr>
          <a:xfrm>
            <a:off x="590987" y="5264732"/>
            <a:ext cx="6224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>
                <a:solidFill>
                  <a:srgbClr val="186686"/>
                </a:solidFill>
                <a:latin typeface="Raleway" panose="020B0503030101060003"/>
                <a:ea typeface="Adobe Fan Heiti Std B" pitchFamily="34" charset="-128"/>
              </a:rPr>
              <a:t>Compliance &amp; Security</a:t>
            </a:r>
            <a:endParaRPr lang="en-GB" sz="3600" spc="300" dirty="0">
              <a:solidFill>
                <a:srgbClr val="186686"/>
              </a:solidFill>
              <a:latin typeface="Raleway" panose="020B0503030101060003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68810-8983-4885-8A91-BC3F8F44E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35" y="1865590"/>
            <a:ext cx="3828356" cy="14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74802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1DA6B9-CE36-4C82-B967-46BE19D84C17}"/>
              </a:ext>
            </a:extLst>
          </p:cNvPr>
          <p:cNvSpPr/>
          <p:nvPr/>
        </p:nvSpPr>
        <p:spPr>
          <a:xfrm>
            <a:off x="5465952" y="5311529"/>
            <a:ext cx="3851170" cy="700488"/>
          </a:xfrm>
          <a:prstGeom prst="roundRect">
            <a:avLst/>
          </a:prstGeom>
          <a:solidFill>
            <a:srgbClr val="18668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22A0A12-46DD-418A-9EC9-E38082B2474F}"/>
              </a:ext>
            </a:extLst>
          </p:cNvPr>
          <p:cNvSpPr txBox="1">
            <a:spLocks/>
          </p:cNvSpPr>
          <p:nvPr/>
        </p:nvSpPr>
        <p:spPr bwMode="auto">
          <a:xfrm>
            <a:off x="1348149" y="781782"/>
            <a:ext cx="3851170" cy="5191791"/>
          </a:xfrm>
          <a:custGeom>
            <a:avLst/>
            <a:gdLst>
              <a:gd name="connsiteX0" fmla="*/ 1646855 w 5036762"/>
              <a:gd name="connsiteY0" fmla="*/ 3486121 h 6791145"/>
              <a:gd name="connsiteX1" fmla="*/ 3293709 w 5036762"/>
              <a:gd name="connsiteY1" fmla="*/ 5138633 h 6791145"/>
              <a:gd name="connsiteX2" fmla="*/ 1646855 w 5036762"/>
              <a:gd name="connsiteY2" fmla="*/ 6791145 h 6791145"/>
              <a:gd name="connsiteX3" fmla="*/ 0 w 5036762"/>
              <a:gd name="connsiteY3" fmla="*/ 5138633 h 6791145"/>
              <a:gd name="connsiteX4" fmla="*/ 3384250 w 5036762"/>
              <a:gd name="connsiteY4" fmla="*/ 1743060 h 6791145"/>
              <a:gd name="connsiteX5" fmla="*/ 5036762 w 5036762"/>
              <a:gd name="connsiteY5" fmla="*/ 3397836 h 6791145"/>
              <a:gd name="connsiteX6" fmla="*/ 3384250 w 5036762"/>
              <a:gd name="connsiteY6" fmla="*/ 5048084 h 6791145"/>
              <a:gd name="connsiteX7" fmla="*/ 1731738 w 5036762"/>
              <a:gd name="connsiteY7" fmla="*/ 3397836 h 6791145"/>
              <a:gd name="connsiteX8" fmla="*/ 1646855 w 5036762"/>
              <a:gd name="connsiteY8" fmla="*/ 0 h 6791145"/>
              <a:gd name="connsiteX9" fmla="*/ 3293709 w 5036762"/>
              <a:gd name="connsiteY9" fmla="*/ 1652512 h 6791145"/>
              <a:gd name="connsiteX10" fmla="*/ 1646855 w 5036762"/>
              <a:gd name="connsiteY10" fmla="*/ 3305024 h 6791145"/>
              <a:gd name="connsiteX11" fmla="*/ 0 w 5036762"/>
              <a:gd name="connsiteY11" fmla="*/ 1652512 h 679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36762" h="6791145">
                <a:moveTo>
                  <a:pt x="1646855" y="3486121"/>
                </a:moveTo>
                <a:lnTo>
                  <a:pt x="3293709" y="5138633"/>
                </a:lnTo>
                <a:lnTo>
                  <a:pt x="1646855" y="6791145"/>
                </a:lnTo>
                <a:lnTo>
                  <a:pt x="0" y="5138633"/>
                </a:lnTo>
                <a:close/>
                <a:moveTo>
                  <a:pt x="3384250" y="1743060"/>
                </a:moveTo>
                <a:lnTo>
                  <a:pt x="5036762" y="3397836"/>
                </a:lnTo>
                <a:lnTo>
                  <a:pt x="3384250" y="5048084"/>
                </a:lnTo>
                <a:lnTo>
                  <a:pt x="1731738" y="3397836"/>
                </a:lnTo>
                <a:close/>
                <a:moveTo>
                  <a:pt x="1646855" y="0"/>
                </a:moveTo>
                <a:lnTo>
                  <a:pt x="3293709" y="1652512"/>
                </a:lnTo>
                <a:lnTo>
                  <a:pt x="1646855" y="3305024"/>
                </a:lnTo>
                <a:lnTo>
                  <a:pt x="0" y="165251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37" name="Полилиния 36"/>
          <p:cNvSpPr/>
          <p:nvPr/>
        </p:nvSpPr>
        <p:spPr>
          <a:xfrm>
            <a:off x="0" y="0"/>
            <a:ext cx="6833079" cy="4950651"/>
          </a:xfrm>
          <a:custGeom>
            <a:avLst/>
            <a:gdLst>
              <a:gd name="connsiteX0" fmla="*/ 2512188 w 11314522"/>
              <a:gd name="connsiteY0" fmla="*/ 0 h 8197513"/>
              <a:gd name="connsiteX1" fmla="*/ 8802338 w 11314522"/>
              <a:gd name="connsiteY1" fmla="*/ 0 h 8197513"/>
              <a:gd name="connsiteX2" fmla="*/ 11314522 w 11314522"/>
              <a:gd name="connsiteY2" fmla="*/ 2520816 h 8197513"/>
              <a:gd name="connsiteX3" fmla="*/ 5657265 w 11314522"/>
              <a:gd name="connsiteY3" fmla="*/ 8197513 h 8197513"/>
              <a:gd name="connsiteX4" fmla="*/ 0 w 11314522"/>
              <a:gd name="connsiteY4" fmla="*/ 2520816 h 819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4522" h="8197513">
                <a:moveTo>
                  <a:pt x="2512188" y="0"/>
                </a:moveTo>
                <a:lnTo>
                  <a:pt x="8802338" y="0"/>
                </a:lnTo>
                <a:lnTo>
                  <a:pt x="11314522" y="2520816"/>
                </a:lnTo>
                <a:lnTo>
                  <a:pt x="5657265" y="8197513"/>
                </a:lnTo>
                <a:lnTo>
                  <a:pt x="0" y="2520816"/>
                </a:lnTo>
                <a:close/>
              </a:path>
            </a:pathLst>
          </a:custGeom>
          <a:solidFill>
            <a:srgbClr val="5B9BD5">
              <a:alpha val="3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" name="Полилиния 38"/>
          <p:cNvSpPr/>
          <p:nvPr/>
        </p:nvSpPr>
        <p:spPr>
          <a:xfrm>
            <a:off x="941" y="1003559"/>
            <a:ext cx="2417136" cy="4850883"/>
          </a:xfrm>
          <a:custGeom>
            <a:avLst/>
            <a:gdLst>
              <a:gd name="connsiteX0" fmla="*/ 0 w 3626264"/>
              <a:gd name="connsiteY0" fmla="*/ 0 h 7277448"/>
              <a:gd name="connsiteX1" fmla="*/ 3626264 w 3626264"/>
              <a:gd name="connsiteY1" fmla="*/ 3638723 h 7277448"/>
              <a:gd name="connsiteX2" fmla="*/ 0 w 3626264"/>
              <a:gd name="connsiteY2" fmla="*/ 7277448 h 727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264" h="7277448">
                <a:moveTo>
                  <a:pt x="0" y="0"/>
                </a:moveTo>
                <a:lnTo>
                  <a:pt x="3626264" y="3638723"/>
                </a:lnTo>
                <a:lnTo>
                  <a:pt x="0" y="7277448"/>
                </a:lnTo>
                <a:close/>
              </a:path>
            </a:pathLst>
          </a:custGeom>
          <a:gradFill>
            <a:gsLst>
              <a:gs pos="29000">
                <a:srgbClr val="186686">
                  <a:alpha val="62000"/>
                </a:srgbClr>
              </a:gs>
              <a:gs pos="100000">
                <a:srgbClr val="5B9BD5">
                  <a:alpha val="62000"/>
                </a:srgbClr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E35FDF8-FF8B-4F91-8403-F942C2D021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6"/>
          <a:stretch/>
        </p:blipFill>
        <p:spPr>
          <a:xfrm>
            <a:off x="1614782" y="1161861"/>
            <a:ext cx="3357842" cy="452673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9507B9-F1AB-4731-8376-3EA9AA0EDC70}"/>
              </a:ext>
            </a:extLst>
          </p:cNvPr>
          <p:cNvSpPr txBox="1"/>
          <p:nvPr/>
        </p:nvSpPr>
        <p:spPr>
          <a:xfrm>
            <a:off x="5091294" y="871968"/>
            <a:ext cx="564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300" dirty="0">
                <a:solidFill>
                  <a:schemeClr val="bg1"/>
                </a:solidFill>
                <a:latin typeface="Raleway ExtraBold" panose="020B0903030101060003" pitchFamily="34" charset="0"/>
              </a:rPr>
              <a:t>MAIN FEATURES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57E567-B3DF-4933-BDD2-A50C51B8B3E4}"/>
              </a:ext>
            </a:extLst>
          </p:cNvPr>
          <p:cNvSpPr txBox="1"/>
          <p:nvPr/>
        </p:nvSpPr>
        <p:spPr>
          <a:xfrm>
            <a:off x="5199319" y="1970745"/>
            <a:ext cx="64685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Inspect messages, Files (Audio, Video inspection with Compliance Recording)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Helvetica" panose="020B0604020202020204" pitchFamily="34" charset="0"/>
              </a:rPr>
              <a:t>Block, Mask, Notify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Complete Scope – policies apply to Teams/Channels/Chat/Meetings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Create Granular policies based on External Traffic/ Users/Groups/Teams.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Notifications to end-user (in context or pop-up)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Incidents are displayed in </a:t>
            </a:r>
            <a:r>
              <a:rPr lang="en-GB" sz="1600" dirty="0" err="1">
                <a:solidFill>
                  <a:schemeClr val="bg1"/>
                </a:solidFill>
              </a:rPr>
              <a:t>SphereShield</a:t>
            </a:r>
            <a:r>
              <a:rPr lang="en-GB" sz="1600" dirty="0">
                <a:solidFill>
                  <a:schemeClr val="bg1"/>
                </a:solidFill>
              </a:rPr>
              <a:t> Admin Portal along with content and AD users info. As well as links to eDiscovery</a:t>
            </a:r>
          </a:p>
          <a:p>
            <a:pPr>
              <a:buClr>
                <a:schemeClr val="bg1"/>
              </a:buClr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2D11A2-B0EA-42E5-B3D7-0999493F2ACA}"/>
              </a:ext>
            </a:extLst>
          </p:cNvPr>
          <p:cNvSpPr txBox="1"/>
          <p:nvPr/>
        </p:nvSpPr>
        <p:spPr>
          <a:xfrm>
            <a:off x="5673217" y="5470179"/>
            <a:ext cx="3851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General DLP Demonstration</a:t>
            </a:r>
          </a:p>
        </p:txBody>
      </p:sp>
    </p:spTree>
    <p:extLst>
      <p:ext uri="{BB962C8B-B14F-4D97-AF65-F5344CB8AC3E}">
        <p14:creationId xmlns:p14="http://schemas.microsoft.com/office/powerpoint/2010/main" val="156887859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03EDFDF-0EB9-4A35-8EE0-073D82DB7E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2957513"/>
          </a:xfr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D4E10B1-69BF-45BF-8B0E-96E531B4E3A4}"/>
              </a:ext>
            </a:extLst>
          </p:cNvPr>
          <p:cNvSpPr/>
          <p:nvPr/>
        </p:nvSpPr>
        <p:spPr>
          <a:xfrm>
            <a:off x="0" y="0"/>
            <a:ext cx="12224179" cy="2957513"/>
          </a:xfrm>
          <a:prstGeom prst="rect">
            <a:avLst/>
          </a:prstGeom>
          <a:gradFill>
            <a:gsLst>
              <a:gs pos="0">
                <a:srgbClr val="5B9BD5">
                  <a:alpha val="85000"/>
                </a:srgbClr>
              </a:gs>
              <a:gs pos="75000">
                <a:srgbClr val="186686">
                  <a:alpha val="8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9620544-EBED-4783-A895-E8AAEC415903}"/>
              </a:ext>
            </a:extLst>
          </p:cNvPr>
          <p:cNvSpPr/>
          <p:nvPr/>
        </p:nvSpPr>
        <p:spPr>
          <a:xfrm>
            <a:off x="565579" y="2544969"/>
            <a:ext cx="11125200" cy="3772662"/>
          </a:xfrm>
          <a:prstGeom prst="rect">
            <a:avLst/>
          </a:prstGeom>
          <a:solidFill>
            <a:schemeClr val="tx2">
              <a:lumMod val="50000"/>
              <a:alpha val="9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6098B9B3-71DF-4095-8FEE-03F074F645FD}"/>
              </a:ext>
            </a:extLst>
          </p:cNvPr>
          <p:cNvSpPr txBox="1">
            <a:spLocks/>
          </p:cNvSpPr>
          <p:nvPr/>
        </p:nvSpPr>
        <p:spPr>
          <a:xfrm>
            <a:off x="5222395" y="2238725"/>
            <a:ext cx="5733472" cy="39758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F633A-6CE0-406E-B705-EC1FBFA9B61D}"/>
              </a:ext>
            </a:extLst>
          </p:cNvPr>
          <p:cNvSpPr txBox="1"/>
          <p:nvPr/>
        </p:nvSpPr>
        <p:spPr>
          <a:xfrm>
            <a:off x="3708968" y="540370"/>
            <a:ext cx="4774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aleway ExtraBold" panose="020B0903030101060003" pitchFamily="34" charset="0"/>
                <a:cs typeface="Helvetica" panose="020B0604020202020204" pitchFamily="34" charset="0"/>
              </a:rPr>
              <a:t>DLP INTEGRATION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FD6F5-7A1F-47CC-A9E6-ABE207D8F95F}"/>
              </a:ext>
            </a:extLst>
          </p:cNvPr>
          <p:cNvSpPr txBox="1">
            <a:spLocks/>
          </p:cNvSpPr>
          <p:nvPr/>
        </p:nvSpPr>
        <p:spPr>
          <a:xfrm>
            <a:off x="1595500" y="1504996"/>
            <a:ext cx="9001000" cy="78323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auto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cs typeface="Helvetica" panose="020B0604020202020204" pitchFamily="34" charset="0"/>
              </a:rPr>
              <a:t>Sending messages and files to existing DLP vendors or SphereShield DLP engine to meet existing policies. </a:t>
            </a:r>
            <a:r>
              <a:rPr lang="en-GB" sz="2000" dirty="0">
                <a:solidFill>
                  <a:schemeClr val="bg1"/>
                </a:solidFill>
              </a:rPr>
              <a:t>incidents will be displayed at the vendor’s incident manager</a:t>
            </a:r>
            <a:endParaRPr lang="en-US" sz="200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8187BD3-0645-4E91-8C19-84B96B030A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41" y="2818234"/>
            <a:ext cx="10364075" cy="1842009"/>
          </a:xfrm>
          <a:prstGeom prst="rect">
            <a:avLst/>
          </a:prstGeom>
        </p:spPr>
      </p:pic>
      <p:pic>
        <p:nvPicPr>
          <p:cNvPr id="33" name="Picture 32" descr="A picture containing clock&#10;&#10;Description automatically generated">
            <a:extLst>
              <a:ext uri="{FF2B5EF4-FFF2-40B4-BE49-F238E27FC236}">
                <a16:creationId xmlns:a16="http://schemas.microsoft.com/office/drawing/2014/main" id="{F61BE4CD-1FDC-4934-A72F-2B56FB6781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962" y="5073866"/>
            <a:ext cx="1424580" cy="543496"/>
          </a:xfrm>
          <a:prstGeom prst="rect">
            <a:avLst/>
          </a:prstGeom>
        </p:spPr>
      </p:pic>
      <p:pic>
        <p:nvPicPr>
          <p:cNvPr id="36" name="Picture 35" descr="A picture containing plate&#10;&#10;Description automatically generated">
            <a:extLst>
              <a:ext uri="{FF2B5EF4-FFF2-40B4-BE49-F238E27FC236}">
                <a16:creationId xmlns:a16="http://schemas.microsoft.com/office/drawing/2014/main" id="{B327A75A-D23C-4897-8EFD-5EBBD9A663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591" y="4827855"/>
            <a:ext cx="1843267" cy="90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82099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3CBC190-66B9-4438-9EA9-00F7F6397F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ABCEF208-2951-4E64-9650-E1E7B2CF6625}"/>
              </a:ext>
            </a:extLst>
          </p:cNvPr>
          <p:cNvSpPr txBox="1">
            <a:spLocks/>
          </p:cNvSpPr>
          <p:nvPr/>
        </p:nvSpPr>
        <p:spPr>
          <a:xfrm>
            <a:off x="-6967" y="-26822"/>
            <a:ext cx="8610600" cy="6861387"/>
          </a:xfrm>
          <a:custGeom>
            <a:avLst/>
            <a:gdLst>
              <a:gd name="connsiteX0" fmla="*/ 7335520 w 7335520"/>
              <a:gd name="connsiteY0" fmla="*/ 0 h 6861387"/>
              <a:gd name="connsiteX1" fmla="*/ 2685458 w 7335520"/>
              <a:gd name="connsiteY1" fmla="*/ 6861387 h 6861387"/>
              <a:gd name="connsiteX2" fmla="*/ 0 w 7335520"/>
              <a:gd name="connsiteY2" fmla="*/ 6861387 h 6861387"/>
              <a:gd name="connsiteX3" fmla="*/ 0 w 7335520"/>
              <a:gd name="connsiteY3" fmla="*/ 3387 h 686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5520" h="6861387">
                <a:moveTo>
                  <a:pt x="7335520" y="0"/>
                </a:moveTo>
                <a:lnTo>
                  <a:pt x="2685458" y="6861387"/>
                </a:lnTo>
                <a:lnTo>
                  <a:pt x="0" y="6861387"/>
                </a:lnTo>
                <a:lnTo>
                  <a:pt x="0" y="3387"/>
                </a:lnTo>
                <a:close/>
              </a:path>
            </a:pathLst>
          </a:custGeom>
          <a:solidFill>
            <a:schemeClr val="bg1">
              <a:lumMod val="75000"/>
              <a:alpha val="54000"/>
            </a:schemeClr>
          </a:solidFill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34B364A-589D-4F9C-B9D4-2D33FB58A82B}"/>
              </a:ext>
            </a:extLst>
          </p:cNvPr>
          <p:cNvSpPr/>
          <p:nvPr/>
        </p:nvSpPr>
        <p:spPr>
          <a:xfrm>
            <a:off x="6968" y="-26822"/>
            <a:ext cx="8610599" cy="6908255"/>
          </a:xfrm>
          <a:custGeom>
            <a:avLst/>
            <a:gdLst>
              <a:gd name="connsiteX0" fmla="*/ 4427846 w 7362913"/>
              <a:gd name="connsiteY0" fmla="*/ 0 h 6861388"/>
              <a:gd name="connsiteX1" fmla="*/ 7362913 w 7362913"/>
              <a:gd name="connsiteY1" fmla="*/ 0 h 6861388"/>
              <a:gd name="connsiteX2" fmla="*/ 2688805 w 7362913"/>
              <a:gd name="connsiteY2" fmla="*/ 6861388 h 6861388"/>
              <a:gd name="connsiteX3" fmla="*/ 0 w 7362913"/>
              <a:gd name="connsiteY3" fmla="*/ 6861388 h 6861388"/>
              <a:gd name="connsiteX4" fmla="*/ 0 w 7362913"/>
              <a:gd name="connsiteY4" fmla="*/ 6499886 h 686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2913" h="6861388">
                <a:moveTo>
                  <a:pt x="4427846" y="0"/>
                </a:moveTo>
                <a:lnTo>
                  <a:pt x="7362913" y="0"/>
                </a:lnTo>
                <a:lnTo>
                  <a:pt x="2688805" y="6861388"/>
                </a:lnTo>
                <a:lnTo>
                  <a:pt x="0" y="6861388"/>
                </a:lnTo>
                <a:lnTo>
                  <a:pt x="0" y="6499886"/>
                </a:lnTo>
                <a:close/>
              </a:path>
            </a:pathLst>
          </a:custGeom>
          <a:gradFill>
            <a:gsLst>
              <a:gs pos="0">
                <a:srgbClr val="186686">
                  <a:alpha val="78000"/>
                </a:srgbClr>
              </a:gs>
              <a:gs pos="87000">
                <a:srgbClr val="96D8D8">
                  <a:alpha val="8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C64EA-D40C-4354-A85C-2A403A89A059}"/>
              </a:ext>
            </a:extLst>
          </p:cNvPr>
          <p:cNvSpPr/>
          <p:nvPr/>
        </p:nvSpPr>
        <p:spPr>
          <a:xfrm>
            <a:off x="7309275" y="694944"/>
            <a:ext cx="893738" cy="893738"/>
          </a:xfrm>
          <a:prstGeom prst="ellipse">
            <a:avLst/>
          </a:prstGeom>
          <a:solidFill>
            <a:srgbClr val="222A35">
              <a:alpha val="76000"/>
            </a:srgbClr>
          </a:solidFill>
          <a:ln>
            <a:noFill/>
          </a:ln>
          <a:effectLst>
            <a:outerShdw blurRad="1143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EFB95F4-A104-4B14-BC27-4FA9C7929718}"/>
              </a:ext>
            </a:extLst>
          </p:cNvPr>
          <p:cNvSpPr/>
          <p:nvPr/>
        </p:nvSpPr>
        <p:spPr>
          <a:xfrm>
            <a:off x="6433689" y="1831912"/>
            <a:ext cx="893738" cy="893738"/>
          </a:xfrm>
          <a:prstGeom prst="ellipse">
            <a:avLst/>
          </a:prstGeom>
          <a:solidFill>
            <a:srgbClr val="222A35">
              <a:alpha val="76000"/>
            </a:srgbClr>
          </a:solidFill>
          <a:ln>
            <a:noFill/>
          </a:ln>
          <a:effectLst>
            <a:outerShdw blurRad="1143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5B5546-7931-478D-932A-4C82911E4F58}"/>
              </a:ext>
            </a:extLst>
          </p:cNvPr>
          <p:cNvSpPr/>
          <p:nvPr/>
        </p:nvSpPr>
        <p:spPr>
          <a:xfrm>
            <a:off x="5535362" y="2883527"/>
            <a:ext cx="893738" cy="893738"/>
          </a:xfrm>
          <a:prstGeom prst="ellipse">
            <a:avLst/>
          </a:prstGeom>
          <a:solidFill>
            <a:srgbClr val="222A35">
              <a:alpha val="76000"/>
            </a:srgbClr>
          </a:solidFill>
          <a:ln>
            <a:noFill/>
          </a:ln>
          <a:effectLst>
            <a:outerShdw blurRad="1143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3F2718-DB8D-4490-AAA2-654E9A9E929F}"/>
              </a:ext>
            </a:extLst>
          </p:cNvPr>
          <p:cNvSpPr/>
          <p:nvPr/>
        </p:nvSpPr>
        <p:spPr>
          <a:xfrm>
            <a:off x="4570987" y="4019552"/>
            <a:ext cx="893738" cy="893738"/>
          </a:xfrm>
          <a:prstGeom prst="ellipse">
            <a:avLst/>
          </a:prstGeom>
          <a:solidFill>
            <a:srgbClr val="222A35">
              <a:alpha val="76000"/>
            </a:srgbClr>
          </a:solidFill>
          <a:ln>
            <a:noFill/>
          </a:ln>
          <a:effectLst>
            <a:outerShdw blurRad="1143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ABC656-DF4B-499F-8F4F-512E162625D7}"/>
              </a:ext>
            </a:extLst>
          </p:cNvPr>
          <p:cNvSpPr/>
          <p:nvPr/>
        </p:nvSpPr>
        <p:spPr>
          <a:xfrm>
            <a:off x="3729967" y="5273901"/>
            <a:ext cx="893738" cy="893738"/>
          </a:xfrm>
          <a:prstGeom prst="ellipse">
            <a:avLst/>
          </a:prstGeom>
          <a:solidFill>
            <a:srgbClr val="222A35">
              <a:alpha val="76000"/>
            </a:srgbClr>
          </a:solidFill>
          <a:ln>
            <a:noFill/>
          </a:ln>
          <a:effectLst>
            <a:outerShdw blurRad="1143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13A3E-F47B-4873-83DA-20AAB0EA1B31}"/>
              </a:ext>
            </a:extLst>
          </p:cNvPr>
          <p:cNvSpPr txBox="1"/>
          <p:nvPr/>
        </p:nvSpPr>
        <p:spPr>
          <a:xfrm>
            <a:off x="669394" y="1595878"/>
            <a:ext cx="5616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Raleway ExtraBold" panose="020B0903030101060003" pitchFamily="34" charset="0"/>
                <a:cs typeface="Helvetica" panose="020B0604020202020204" pitchFamily="34" charset="0"/>
              </a:rPr>
              <a:t>DLP ADDED ADVANTAGES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CA1CE-5F9A-417C-B49F-0C94C30D955D}"/>
              </a:ext>
            </a:extLst>
          </p:cNvPr>
          <p:cNvSpPr txBox="1"/>
          <p:nvPr/>
        </p:nvSpPr>
        <p:spPr>
          <a:xfrm>
            <a:off x="8337379" y="847167"/>
            <a:ext cx="3719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cs typeface="Helvetica" panose="020B0604020202020204" pitchFamily="34" charset="0"/>
              </a:rPr>
              <a:t>Realtime DLP (Active) - Preventing sensitive data being sent to the cloud and reaching destination</a:t>
            </a:r>
          </a:p>
          <a:p>
            <a:r>
              <a:rPr lang="en-GB" sz="1400" dirty="0">
                <a:solidFill>
                  <a:schemeClr val="bg1"/>
                </a:solidFill>
              </a:rPr>
              <a:t>Scan all content used in Teams (stored in Exchange, OneDrive, SharePoint)</a:t>
            </a:r>
            <a:endParaRPr lang="en-GB" sz="140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09AA4-AD9A-4F4C-A336-3B59E5CE90D7}"/>
              </a:ext>
            </a:extLst>
          </p:cNvPr>
          <p:cNvSpPr txBox="1"/>
          <p:nvPr/>
        </p:nvSpPr>
        <p:spPr>
          <a:xfrm>
            <a:off x="6490908" y="3225491"/>
            <a:ext cx="434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Helvetica" panose="020B0604020202020204" pitchFamily="34" charset="0"/>
              </a:rPr>
              <a:t>Taking advantage of existing DLP infrastructures, experience and policies</a:t>
            </a:r>
            <a:endParaRPr lang="en-GB" sz="140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095D4-14FF-41DA-BBDF-8C2FAE16F5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846" y="3107011"/>
            <a:ext cx="446770" cy="446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210FE4-4282-4D15-A1EF-59C14E7985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3641" y="847167"/>
            <a:ext cx="625006" cy="589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0A573B-3468-4CD5-AB42-62A33B0B70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126" y="2015439"/>
            <a:ext cx="446864" cy="4468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798F42-3C2D-46A9-BA73-DB771089B37C}"/>
              </a:ext>
            </a:extLst>
          </p:cNvPr>
          <p:cNvSpPr/>
          <p:nvPr/>
        </p:nvSpPr>
        <p:spPr>
          <a:xfrm>
            <a:off x="7408711" y="2087456"/>
            <a:ext cx="4347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Prevent sensitive data from being sent to external users</a:t>
            </a:r>
          </a:p>
          <a:p>
            <a:r>
              <a:rPr lang="en-GB" sz="1400" dirty="0">
                <a:solidFill>
                  <a:schemeClr val="bg1"/>
                </a:solidFill>
              </a:rPr>
              <a:t>Scan data shared with external / guest users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CAE5D4-FA38-4F9C-BB8F-43480E08CA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471" y="4233837"/>
            <a:ext cx="446770" cy="44677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080B538-8EF5-43D7-B6D7-02AE923E4B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451" y="5448127"/>
            <a:ext cx="446770" cy="44677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8CDF37E-16FA-4A0B-9591-A73A3D45BB9C}"/>
              </a:ext>
            </a:extLst>
          </p:cNvPr>
          <p:cNvSpPr txBox="1"/>
          <p:nvPr/>
        </p:nvSpPr>
        <p:spPr>
          <a:xfrm>
            <a:off x="5582269" y="4288656"/>
            <a:ext cx="434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Helvetica" panose="020B0604020202020204" pitchFamily="34" charset="0"/>
              </a:rPr>
              <a:t>Audio &amp; Video Data Loss Prevention (Available with Recording AI Compliance Analysis)</a:t>
            </a:r>
            <a:endParaRPr lang="en-GB" sz="140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25602F-C710-48D3-8BA0-6E4B0E253212}"/>
              </a:ext>
            </a:extLst>
          </p:cNvPr>
          <p:cNvSpPr txBox="1"/>
          <p:nvPr/>
        </p:nvSpPr>
        <p:spPr>
          <a:xfrm>
            <a:off x="4715231" y="5566881"/>
            <a:ext cx="3318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Helvetica" panose="020B0604020202020204" pitchFamily="34" charset="0"/>
              </a:rPr>
              <a:t>Inspect Files for Custom Rules</a:t>
            </a:r>
            <a:endParaRPr lang="en-GB" sz="140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8625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4725672-A083-4423-A44E-660FC3C776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201863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107252-0C49-408C-AE16-B04D34E7A06E}"/>
              </a:ext>
            </a:extLst>
          </p:cNvPr>
          <p:cNvSpPr/>
          <p:nvPr/>
        </p:nvSpPr>
        <p:spPr>
          <a:xfrm>
            <a:off x="0" y="0"/>
            <a:ext cx="12192000" cy="2201863"/>
          </a:xfrm>
          <a:prstGeom prst="rect">
            <a:avLst/>
          </a:prstGeom>
          <a:gradFill flip="none" rotWithShape="1">
            <a:gsLst>
              <a:gs pos="20000">
                <a:srgbClr val="186686">
                  <a:alpha val="78000"/>
                </a:srgbClr>
              </a:gs>
              <a:gs pos="100000">
                <a:srgbClr val="96D8D8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EEB36-FA87-4B2D-B2C2-218755AA24D5}"/>
              </a:ext>
            </a:extLst>
          </p:cNvPr>
          <p:cNvSpPr/>
          <p:nvPr/>
        </p:nvSpPr>
        <p:spPr>
          <a:xfrm>
            <a:off x="674914" y="1567543"/>
            <a:ext cx="10863943" cy="50074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BD378-DF16-438D-B434-62E521A2A5BB}"/>
              </a:ext>
            </a:extLst>
          </p:cNvPr>
          <p:cNvSpPr txBox="1"/>
          <p:nvPr/>
        </p:nvSpPr>
        <p:spPr>
          <a:xfrm>
            <a:off x="1394579" y="550544"/>
            <a:ext cx="9516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>
                <a:solidFill>
                  <a:schemeClr val="bg1"/>
                </a:solidFill>
                <a:latin typeface="Raleway ExtraBold" panose="020B0903030101060003" pitchFamily="34" charset="0"/>
              </a:rPr>
              <a:t>DLP – COMPARISON SPHERESHIELD VS MICROSOFT ADD-ON</a:t>
            </a:r>
            <a:endParaRPr lang="en-IL" sz="2800" spc="300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algn="ctr"/>
            <a:endParaRPr lang="en-US" sz="1400" spc="3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355136C2-F63D-4B22-B8F3-7BD97AF93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70739"/>
              </p:ext>
            </p:extLst>
          </p:nvPr>
        </p:nvGraphicFramePr>
        <p:xfrm>
          <a:off x="999066" y="1751320"/>
          <a:ext cx="10307561" cy="4646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1703">
                  <a:extLst>
                    <a:ext uri="{9D8B030D-6E8A-4147-A177-3AD203B41FA5}">
                      <a16:colId xmlns:a16="http://schemas.microsoft.com/office/drawing/2014/main" val="3834929991"/>
                    </a:ext>
                  </a:extLst>
                </a:gridCol>
                <a:gridCol w="1779396">
                  <a:extLst>
                    <a:ext uri="{9D8B030D-6E8A-4147-A177-3AD203B41FA5}">
                      <a16:colId xmlns:a16="http://schemas.microsoft.com/office/drawing/2014/main" val="1101766802"/>
                    </a:ext>
                  </a:extLst>
                </a:gridCol>
                <a:gridCol w="1766462">
                  <a:extLst>
                    <a:ext uri="{9D8B030D-6E8A-4147-A177-3AD203B41FA5}">
                      <a16:colId xmlns:a16="http://schemas.microsoft.com/office/drawing/2014/main" val="2064301632"/>
                    </a:ext>
                  </a:extLst>
                </a:gridCol>
              </a:tblGrid>
              <a:tr h="695554"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5B9BD5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Office 365 (add on)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B9BD5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AGAT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B9BD5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476406"/>
                  </a:ext>
                </a:extLst>
              </a:tr>
              <a:tr h="469256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Sensitive data blocked from reaching destination user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024516"/>
                  </a:ext>
                </a:extLst>
              </a:tr>
              <a:tr h="424108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Sensitive data blocked from MS Cloud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726364"/>
                  </a:ext>
                </a:extLst>
              </a:tr>
              <a:tr h="424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Real Time Audio inspection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5"/>
                  </a:ext>
                </a:extLst>
              </a:tr>
              <a:tr h="424108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MS Stream recording inspection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454936"/>
                  </a:ext>
                </a:extLst>
              </a:tr>
              <a:tr h="424108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Inspect traffic sent to external users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095844"/>
                  </a:ext>
                </a:extLst>
              </a:tr>
              <a:tr h="424108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Inspects files for custom rules 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96709"/>
                  </a:ext>
                </a:extLst>
              </a:tr>
              <a:tr h="424108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Can be controlled by DLP Admin only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466712"/>
                  </a:ext>
                </a:extLst>
              </a:tr>
              <a:tr h="539434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Integration with existing Vendors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991127"/>
                  </a:ext>
                </a:extLst>
              </a:tr>
              <a:tr h="397459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Price/User/Month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10-$15</a:t>
                      </a:r>
                      <a:endParaRPr lang="en-IL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$1.2</a:t>
                      </a:r>
                      <a:endParaRPr lang="en-IL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8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380025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9E4EF01-B14F-4ED0-B07F-84BA87EE0A22}"/>
              </a:ext>
            </a:extLst>
          </p:cNvPr>
          <p:cNvSpPr/>
          <p:nvPr/>
        </p:nvSpPr>
        <p:spPr>
          <a:xfrm>
            <a:off x="0" y="23446"/>
            <a:ext cx="10058398" cy="6857999"/>
          </a:xfrm>
          <a:custGeom>
            <a:avLst/>
            <a:gdLst>
              <a:gd name="connsiteX0" fmla="*/ 8969829 w 10058398"/>
              <a:gd name="connsiteY0" fmla="*/ 0 h 6857999"/>
              <a:gd name="connsiteX1" fmla="*/ 10058398 w 10058398"/>
              <a:gd name="connsiteY1" fmla="*/ 0 h 6857999"/>
              <a:gd name="connsiteX2" fmla="*/ 10058398 w 10058398"/>
              <a:gd name="connsiteY2" fmla="*/ 6857999 h 6857999"/>
              <a:gd name="connsiteX3" fmla="*/ 0 w 10058398"/>
              <a:gd name="connsiteY3" fmla="*/ 6857999 h 6857999"/>
              <a:gd name="connsiteX4" fmla="*/ 0 w 10058398"/>
              <a:gd name="connsiteY4" fmla="*/ 6633632 h 6857999"/>
              <a:gd name="connsiteX5" fmla="*/ 209761 w 10058398"/>
              <a:gd name="connsiteY5" fmla="*/ 6663625 h 6857999"/>
              <a:gd name="connsiteX6" fmla="*/ 521492 w 10058398"/>
              <a:gd name="connsiteY6" fmla="*/ 6678385 h 6857999"/>
              <a:gd name="connsiteX7" fmla="*/ 3339778 w 10058398"/>
              <a:gd name="connsiteY7" fmla="*/ 6678386 h 6857999"/>
              <a:gd name="connsiteX8" fmla="*/ 6589164 w 10058398"/>
              <a:gd name="connsiteY8" fmla="*/ 3429000 h 6857999"/>
              <a:gd name="connsiteX9" fmla="*/ 6589165 w 10058398"/>
              <a:gd name="connsiteY9" fmla="*/ 3429000 h 6857999"/>
              <a:gd name="connsiteX10" fmla="*/ 6572771 w 10058398"/>
              <a:gd name="connsiteY10" fmla="*/ 3104332 h 6857999"/>
              <a:gd name="connsiteX11" fmla="*/ 8969829 w 10058398"/>
              <a:gd name="connsiteY11" fmla="*/ 3104332 h 6857999"/>
              <a:gd name="connsiteX12" fmla="*/ 8969829 w 10058398"/>
              <a:gd name="connsiteY12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58398" h="6857999">
                <a:moveTo>
                  <a:pt x="8969829" y="0"/>
                </a:moveTo>
                <a:lnTo>
                  <a:pt x="10058398" y="0"/>
                </a:lnTo>
                <a:lnTo>
                  <a:pt x="10058398" y="6857999"/>
                </a:lnTo>
                <a:lnTo>
                  <a:pt x="0" y="6857999"/>
                </a:lnTo>
                <a:lnTo>
                  <a:pt x="0" y="6633632"/>
                </a:lnTo>
                <a:lnTo>
                  <a:pt x="209761" y="6663625"/>
                </a:lnTo>
                <a:cubicBezTo>
                  <a:pt x="312356" y="6673391"/>
                  <a:pt x="416341" y="6678385"/>
                  <a:pt x="521492" y="6678385"/>
                </a:cubicBezTo>
                <a:lnTo>
                  <a:pt x="3339778" y="6678386"/>
                </a:lnTo>
                <a:cubicBezTo>
                  <a:pt x="5134364" y="6678386"/>
                  <a:pt x="6589164" y="5223586"/>
                  <a:pt x="6589164" y="3429000"/>
                </a:cubicBezTo>
                <a:lnTo>
                  <a:pt x="6589165" y="3429000"/>
                </a:lnTo>
                <a:lnTo>
                  <a:pt x="6572771" y="3104332"/>
                </a:lnTo>
                <a:lnTo>
                  <a:pt x="8969829" y="3104332"/>
                </a:lnTo>
                <a:lnTo>
                  <a:pt x="8969829" y="0"/>
                </a:lnTo>
                <a:close/>
              </a:path>
            </a:pathLst>
          </a:custGeom>
          <a:gradFill>
            <a:gsLst>
              <a:gs pos="0">
                <a:srgbClr val="186686"/>
              </a:gs>
              <a:gs pos="82000">
                <a:srgbClr val="96D8D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C44A6B3-3A8E-4AEA-A606-CDAAF05B1632}"/>
              </a:ext>
            </a:extLst>
          </p:cNvPr>
          <p:cNvSpPr/>
          <p:nvPr/>
        </p:nvSpPr>
        <p:spPr>
          <a:xfrm>
            <a:off x="6814795" y="4754631"/>
            <a:ext cx="2771140" cy="2103369"/>
          </a:xfrm>
          <a:custGeom>
            <a:avLst/>
            <a:gdLst>
              <a:gd name="connsiteX0" fmla="*/ 2380058 w 2771140"/>
              <a:gd name="connsiteY0" fmla="*/ 123 h 2103369"/>
              <a:gd name="connsiteX1" fmla="*/ 2660608 w 2771140"/>
              <a:gd name="connsiteY1" fmla="*/ 124528 h 2103369"/>
              <a:gd name="connsiteX2" fmla="*/ 2660607 w 2771140"/>
              <a:gd name="connsiteY2" fmla="*/ 124529 h 2103369"/>
              <a:gd name="connsiteX3" fmla="*/ 2646613 w 2771140"/>
              <a:gd name="connsiteY3" fmla="*/ 691425 h 2103369"/>
              <a:gd name="connsiteX4" fmla="*/ 1163196 w 2771140"/>
              <a:gd name="connsiteY4" fmla="*/ 2103369 h 2103369"/>
              <a:gd name="connsiteX5" fmla="*/ 0 w 2771140"/>
              <a:gd name="connsiteY5" fmla="*/ 2103369 h 2103369"/>
              <a:gd name="connsiteX6" fmla="*/ 2093712 w 2771140"/>
              <a:gd name="connsiteY6" fmla="*/ 110534 h 2103369"/>
              <a:gd name="connsiteX7" fmla="*/ 2380058 w 2771140"/>
              <a:gd name="connsiteY7" fmla="*/ 123 h 210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1140" h="2103369">
                <a:moveTo>
                  <a:pt x="2380058" y="123"/>
                </a:moveTo>
                <a:cubicBezTo>
                  <a:pt x="2482646" y="2656"/>
                  <a:pt x="2584268" y="44324"/>
                  <a:pt x="2660608" y="124528"/>
                </a:cubicBezTo>
                <a:lnTo>
                  <a:pt x="2660607" y="124529"/>
                </a:lnTo>
                <a:cubicBezTo>
                  <a:pt x="2813287" y="284937"/>
                  <a:pt x="2807021" y="538745"/>
                  <a:pt x="2646613" y="691425"/>
                </a:cubicBezTo>
                <a:lnTo>
                  <a:pt x="1163196" y="2103369"/>
                </a:lnTo>
                <a:lnTo>
                  <a:pt x="0" y="2103369"/>
                </a:lnTo>
                <a:lnTo>
                  <a:pt x="2093712" y="110534"/>
                </a:lnTo>
                <a:cubicBezTo>
                  <a:pt x="2173916" y="34195"/>
                  <a:pt x="2277470" y="-2409"/>
                  <a:pt x="2380058" y="123"/>
                </a:cubicBezTo>
                <a:close/>
              </a:path>
            </a:pathLst>
          </a:custGeom>
          <a:gradFill>
            <a:gsLst>
              <a:gs pos="0">
                <a:srgbClr val="5B9BD5"/>
              </a:gs>
              <a:gs pos="82000">
                <a:srgbClr val="186686"/>
              </a:gs>
            </a:gsLst>
            <a:lin ang="0" scaled="1"/>
          </a:gradFill>
          <a:ln>
            <a:noFill/>
          </a:ln>
          <a:effectLst>
            <a:outerShdw blurRad="889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A04CB0-B2DB-4522-AE84-C81856EC25EB}"/>
              </a:ext>
            </a:extLst>
          </p:cNvPr>
          <p:cNvSpPr/>
          <p:nvPr/>
        </p:nvSpPr>
        <p:spPr>
          <a:xfrm>
            <a:off x="5762766" y="1002890"/>
            <a:ext cx="6429234" cy="5855110"/>
          </a:xfrm>
          <a:custGeom>
            <a:avLst/>
            <a:gdLst>
              <a:gd name="connsiteX0" fmla="*/ 138511 w 6509246"/>
              <a:gd name="connsiteY0" fmla="*/ 0 h 5855110"/>
              <a:gd name="connsiteX1" fmla="*/ 6509246 w 6509246"/>
              <a:gd name="connsiteY1" fmla="*/ 0 h 5855110"/>
              <a:gd name="connsiteX2" fmla="*/ 6509246 w 6509246"/>
              <a:gd name="connsiteY2" fmla="*/ 5855110 h 5855110"/>
              <a:gd name="connsiteX3" fmla="*/ 2587855 w 6509246"/>
              <a:gd name="connsiteY3" fmla="*/ 5855110 h 5855110"/>
              <a:gd name="connsiteX4" fmla="*/ 2401870 w 6509246"/>
              <a:gd name="connsiteY4" fmla="*/ 5735878 h 5855110"/>
              <a:gd name="connsiteX5" fmla="*/ 0 w 6509246"/>
              <a:gd name="connsiteY5" fmla="*/ 1218502 h 5855110"/>
              <a:gd name="connsiteX6" fmla="*/ 110680 w 6509246"/>
              <a:gd name="connsiteY6" fmla="*/ 120587 h 585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9246" h="5855110">
                <a:moveTo>
                  <a:pt x="138511" y="0"/>
                </a:moveTo>
                <a:lnTo>
                  <a:pt x="6509246" y="0"/>
                </a:lnTo>
                <a:lnTo>
                  <a:pt x="6509246" y="5855110"/>
                </a:lnTo>
                <a:lnTo>
                  <a:pt x="2587855" y="5855110"/>
                </a:lnTo>
                <a:lnTo>
                  <a:pt x="2401870" y="5735878"/>
                </a:lnTo>
                <a:cubicBezTo>
                  <a:pt x="952754" y="4756874"/>
                  <a:pt x="0" y="3098952"/>
                  <a:pt x="0" y="1218502"/>
                </a:cubicBezTo>
                <a:cubicBezTo>
                  <a:pt x="0" y="842412"/>
                  <a:pt x="38110" y="475223"/>
                  <a:pt x="110680" y="120587"/>
                </a:cubicBezTo>
                <a:close/>
              </a:path>
            </a:pathLst>
          </a:custGeom>
          <a:gradFill>
            <a:gsLst>
              <a:gs pos="0">
                <a:srgbClr val="96D8D8"/>
              </a:gs>
              <a:gs pos="88000">
                <a:srgbClr val="186686"/>
              </a:gs>
            </a:gsLst>
            <a:lin ang="0" scaled="1"/>
          </a:gradFill>
          <a:ln>
            <a:noFill/>
          </a:ln>
          <a:effectLst>
            <a:outerShdw blurRad="889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A72F88C-5337-42DB-853D-819AB19D545C}"/>
              </a:ext>
            </a:extLst>
          </p:cNvPr>
          <p:cNvSpPr/>
          <p:nvPr/>
        </p:nvSpPr>
        <p:spPr>
          <a:xfrm>
            <a:off x="6096001" y="0"/>
            <a:ext cx="6095999" cy="6858000"/>
          </a:xfrm>
          <a:custGeom>
            <a:avLst/>
            <a:gdLst>
              <a:gd name="connsiteX0" fmla="*/ 439436 w 6095999"/>
              <a:gd name="connsiteY0" fmla="*/ 0 h 6858000"/>
              <a:gd name="connsiteX1" fmla="*/ 6095999 w 6095999"/>
              <a:gd name="connsiteY1" fmla="*/ 0 h 6858000"/>
              <a:gd name="connsiteX2" fmla="*/ 6095999 w 6095999"/>
              <a:gd name="connsiteY2" fmla="*/ 6858000 h 6858000"/>
              <a:gd name="connsiteX3" fmla="*/ 3044657 w 6095999"/>
              <a:gd name="connsiteY3" fmla="*/ 6858000 h 6858000"/>
              <a:gd name="connsiteX4" fmla="*/ 2967826 w 6095999"/>
              <a:gd name="connsiteY4" fmla="*/ 6823266 h 6858000"/>
              <a:gd name="connsiteX5" fmla="*/ 0 w 6095999"/>
              <a:gd name="connsiteY5" fmla="*/ 2100649 h 6858000"/>
              <a:gd name="connsiteX6" fmla="*/ 411727 w 6095999"/>
              <a:gd name="connsiteY6" fmla="*/ 612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6858000">
                <a:moveTo>
                  <a:pt x="439436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3044657" y="6858000"/>
                </a:lnTo>
                <a:lnTo>
                  <a:pt x="2967826" y="6823266"/>
                </a:lnTo>
                <a:cubicBezTo>
                  <a:pt x="1211791" y="5977121"/>
                  <a:pt x="0" y="4180400"/>
                  <a:pt x="0" y="2100649"/>
                </a:cubicBezTo>
                <a:cubicBezTo>
                  <a:pt x="0" y="1377258"/>
                  <a:pt x="146606" y="688108"/>
                  <a:pt x="411727" y="61291"/>
                </a:cubicBezTo>
                <a:close/>
              </a:path>
            </a:pathLst>
          </a:custGeom>
          <a:gradFill>
            <a:gsLst>
              <a:gs pos="76000">
                <a:srgbClr val="96D8D8"/>
              </a:gs>
              <a:gs pos="14000">
                <a:srgbClr val="186686"/>
              </a:gs>
            </a:gsLst>
            <a:lin ang="0" scaled="1"/>
          </a:gradFill>
          <a:ln>
            <a:noFill/>
          </a:ln>
          <a:effectLst>
            <a:outerShdw blurRad="889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AD5E4E5-733A-4791-A2E2-8E4A9A0C0452}"/>
              </a:ext>
            </a:extLst>
          </p:cNvPr>
          <p:cNvSpPr/>
          <p:nvPr/>
        </p:nvSpPr>
        <p:spPr>
          <a:xfrm flipH="1">
            <a:off x="10058400" y="4463143"/>
            <a:ext cx="2133600" cy="2394857"/>
          </a:xfrm>
          <a:prstGeom prst="rtTriangle">
            <a:avLst/>
          </a:prstGeom>
          <a:solidFill>
            <a:srgbClr val="5B9BD5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1E7A14E0-2E18-4426-B885-126647642944}"/>
              </a:ext>
            </a:extLst>
          </p:cNvPr>
          <p:cNvSpPr/>
          <p:nvPr/>
        </p:nvSpPr>
        <p:spPr>
          <a:xfrm flipH="1">
            <a:off x="10624455" y="5143112"/>
            <a:ext cx="1567543" cy="1714887"/>
          </a:xfrm>
          <a:prstGeom prst="rtTriangle">
            <a:avLst/>
          </a:prstGeom>
          <a:solidFill>
            <a:srgbClr val="186686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0C64D5D-5CD7-4D95-811F-E2DFBDC6868B}"/>
              </a:ext>
            </a:extLst>
          </p:cNvPr>
          <p:cNvSpPr/>
          <p:nvPr/>
        </p:nvSpPr>
        <p:spPr>
          <a:xfrm>
            <a:off x="10106826" y="3104332"/>
            <a:ext cx="2085174" cy="2664441"/>
          </a:xfrm>
          <a:custGeom>
            <a:avLst/>
            <a:gdLst>
              <a:gd name="connsiteX0" fmla="*/ 2085174 w 2085174"/>
              <a:gd name="connsiteY0" fmla="*/ 0 h 2664441"/>
              <a:gd name="connsiteX1" fmla="*/ 2085174 w 2085174"/>
              <a:gd name="connsiteY1" fmla="*/ 1115489 h 2664441"/>
              <a:gd name="connsiteX2" fmla="*/ 670736 w 2085174"/>
              <a:gd name="connsiteY2" fmla="*/ 2547905 h 2664441"/>
              <a:gd name="connsiteX3" fmla="*/ 116536 w 2085174"/>
              <a:gd name="connsiteY3" fmla="*/ 2551405 h 2664441"/>
              <a:gd name="connsiteX4" fmla="*/ 113036 w 2085174"/>
              <a:gd name="connsiteY4" fmla="*/ 1997206 h 266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174" h="2664441">
                <a:moveTo>
                  <a:pt x="2085174" y="0"/>
                </a:moveTo>
                <a:lnTo>
                  <a:pt x="2085174" y="1115489"/>
                </a:lnTo>
                <a:lnTo>
                  <a:pt x="670736" y="2547905"/>
                </a:lnTo>
                <a:cubicBezTo>
                  <a:pt x="518664" y="2701910"/>
                  <a:pt x="270541" y="2703477"/>
                  <a:pt x="116536" y="2551405"/>
                </a:cubicBezTo>
                <a:cubicBezTo>
                  <a:pt x="-37468" y="2399334"/>
                  <a:pt x="-39035" y="2151211"/>
                  <a:pt x="113036" y="1997206"/>
                </a:cubicBezTo>
                <a:close/>
              </a:path>
            </a:pathLst>
          </a:custGeom>
          <a:solidFill>
            <a:srgbClr val="186686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0B996E5-C85B-4B7D-8488-C8085153E8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D1D364-DCE8-43A5-A0D0-A55CFC395271}"/>
              </a:ext>
            </a:extLst>
          </p:cNvPr>
          <p:cNvSpPr txBox="1">
            <a:spLocks/>
          </p:cNvSpPr>
          <p:nvPr/>
        </p:nvSpPr>
        <p:spPr>
          <a:xfrm>
            <a:off x="1065819" y="1091517"/>
            <a:ext cx="4351123" cy="32805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</a:pPr>
            <a:r>
              <a:rPr lang="en-US" dirty="0">
                <a:solidFill>
                  <a:srgbClr val="186686"/>
                </a:solidFill>
                <a:latin typeface="Raleway ExtraBold" panose="020B0903030101060003" pitchFamily="34" charset="0"/>
              </a:rPr>
              <a:t>RECORDING AI COMPLIANCE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5CED5-62C7-49BC-A02B-01A737D706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495" y="3369061"/>
            <a:ext cx="2771140" cy="277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0245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644E4BC6-9D27-4AE8-81FE-FC35095A48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54504"/>
            <a:ext cx="12192000" cy="4505325"/>
          </a:xfr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519CD91-0740-4300-A1B7-8B06E1D231F2}"/>
              </a:ext>
            </a:extLst>
          </p:cNvPr>
          <p:cNvSpPr/>
          <p:nvPr/>
        </p:nvSpPr>
        <p:spPr>
          <a:xfrm>
            <a:off x="0" y="1354504"/>
            <a:ext cx="12192000" cy="4504993"/>
          </a:xfrm>
          <a:prstGeom prst="rect">
            <a:avLst/>
          </a:prstGeom>
          <a:solidFill>
            <a:srgbClr val="18668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2C10D96-AC10-4E4C-BDD0-E7A2B67ADB97}"/>
              </a:ext>
            </a:extLst>
          </p:cNvPr>
          <p:cNvSpPr txBox="1">
            <a:spLocks/>
          </p:cNvSpPr>
          <p:nvPr/>
        </p:nvSpPr>
        <p:spPr>
          <a:xfrm>
            <a:off x="1771948" y="467129"/>
            <a:ext cx="8648104" cy="813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pc="3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spc="300" dirty="0">
                <a:solidFill>
                  <a:schemeClr val="bg1">
                    <a:lumMod val="95000"/>
                  </a:schemeClr>
                </a:solidFill>
                <a:latin typeface="Raleway ExtraBold" panose="020B0903030101060003" pitchFamily="34" charset="0"/>
              </a:rPr>
              <a:t>RECORDING AND ANALYSIS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80A6B92-4151-438D-A82F-E8D49DDCF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1946" y="2785278"/>
            <a:ext cx="2627813" cy="2688316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C8E7F0-1763-4644-80AE-067DFF8628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846" y="2424592"/>
            <a:ext cx="2353734" cy="813807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DD25F4-D32F-43ED-A7EB-13DE41ABA2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846" y="3853716"/>
            <a:ext cx="2573867" cy="707886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445DB0CE-B787-4104-A0B2-0B55B421B447}"/>
              </a:ext>
            </a:extLst>
          </p:cNvPr>
          <p:cNvSpPr/>
          <p:nvPr/>
        </p:nvSpPr>
        <p:spPr>
          <a:xfrm>
            <a:off x="4635365" y="3271546"/>
            <a:ext cx="2785533" cy="491712"/>
          </a:xfrm>
          <a:prstGeom prst="rightArrow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6FCD3E-6F59-4B30-9454-393A093FE794}"/>
              </a:ext>
            </a:extLst>
          </p:cNvPr>
          <p:cNvSpPr txBox="1"/>
          <p:nvPr/>
        </p:nvSpPr>
        <p:spPr>
          <a:xfrm>
            <a:off x="7840135" y="2077392"/>
            <a:ext cx="1495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2" charset="0"/>
              </a:rPr>
              <a:t>eDiscovery Search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F53B77-A87B-44E5-A248-22FBF4A8CE62}"/>
              </a:ext>
            </a:extLst>
          </p:cNvPr>
          <p:cNvSpPr txBox="1"/>
          <p:nvPr/>
        </p:nvSpPr>
        <p:spPr>
          <a:xfrm>
            <a:off x="7810292" y="4391002"/>
            <a:ext cx="1755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2" charset="0"/>
              </a:rPr>
              <a:t>DLP Ethical Wall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00F0B4-4932-42DE-8EAA-43FD0AC64CC2}"/>
              </a:ext>
            </a:extLst>
          </p:cNvPr>
          <p:cNvSpPr txBox="1"/>
          <p:nvPr/>
        </p:nvSpPr>
        <p:spPr>
          <a:xfrm>
            <a:off x="9885399" y="1480165"/>
            <a:ext cx="1337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2" charset="0"/>
              </a:rPr>
              <a:t>Archiving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6664FF-7C32-461B-8D14-8ADAC45ABFB7}"/>
              </a:ext>
            </a:extLst>
          </p:cNvPr>
          <p:cNvSpPr txBox="1"/>
          <p:nvPr/>
        </p:nvSpPr>
        <p:spPr>
          <a:xfrm>
            <a:off x="9885399" y="4915458"/>
            <a:ext cx="1610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2" charset="0"/>
              </a:rPr>
              <a:t>Validation </a:t>
            </a:r>
          </a:p>
        </p:txBody>
      </p:sp>
      <p:pic>
        <p:nvPicPr>
          <p:cNvPr id="28" name="Picture 2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D4CD9D-470C-49CA-8496-2B314719B7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" b="100000" l="0" r="89883">
                        <a14:foregroundMark x1="33852" y1="19101" x2="51751" y2="8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5560" y="1913182"/>
            <a:ext cx="1243446" cy="3014133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FC2BC30C-6743-4EE8-9514-1CA983C714BE}"/>
              </a:ext>
            </a:extLst>
          </p:cNvPr>
          <p:cNvSpPr/>
          <p:nvPr/>
        </p:nvSpPr>
        <p:spPr>
          <a:xfrm rot="1434059">
            <a:off x="8817200" y="3995307"/>
            <a:ext cx="1263198" cy="465667"/>
          </a:xfrm>
          <a:prstGeom prst="rightArrow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5045475-1D34-4531-8587-FBB3E09EB628}"/>
              </a:ext>
            </a:extLst>
          </p:cNvPr>
          <p:cNvSpPr/>
          <p:nvPr/>
        </p:nvSpPr>
        <p:spPr>
          <a:xfrm rot="19726802">
            <a:off x="8611237" y="2612059"/>
            <a:ext cx="1466983" cy="465667"/>
          </a:xfrm>
          <a:prstGeom prst="rightArrow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CD442A1-ED9D-4C83-803E-FA03CF0B16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799" y="2838000"/>
            <a:ext cx="1540934" cy="1540933"/>
          </a:xfrm>
          <a:prstGeom prst="ellipse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F608BF8-9A62-419B-8381-4BE6CBD40F23}"/>
              </a:ext>
            </a:extLst>
          </p:cNvPr>
          <p:cNvSpPr txBox="1"/>
          <p:nvPr/>
        </p:nvSpPr>
        <p:spPr>
          <a:xfrm>
            <a:off x="1930946" y="2338176"/>
            <a:ext cx="246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2" charset="0"/>
              </a:rPr>
              <a:t>Meeting Recording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61A5CA-21F0-4914-9691-955114F62A22}"/>
              </a:ext>
            </a:extLst>
          </p:cNvPr>
          <p:cNvSpPr txBox="1"/>
          <p:nvPr/>
        </p:nvSpPr>
        <p:spPr>
          <a:xfrm>
            <a:off x="4680076" y="2031047"/>
            <a:ext cx="935955" cy="3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2" charset="0"/>
              </a:rPr>
              <a:t>Audio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6F4B23-85ED-4B26-80FD-6FA53232166A}"/>
              </a:ext>
            </a:extLst>
          </p:cNvPr>
          <p:cNvSpPr txBox="1"/>
          <p:nvPr/>
        </p:nvSpPr>
        <p:spPr>
          <a:xfrm>
            <a:off x="5958359" y="2028052"/>
            <a:ext cx="935955" cy="3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2" charset="0"/>
              </a:rPr>
              <a:t>Video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84259B-5431-4F8B-A69F-67A82A35E3BD}"/>
              </a:ext>
            </a:extLst>
          </p:cNvPr>
          <p:cNvSpPr txBox="1"/>
          <p:nvPr/>
        </p:nvSpPr>
        <p:spPr>
          <a:xfrm>
            <a:off x="4779819" y="4575608"/>
            <a:ext cx="935955" cy="3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2" charset="0"/>
              </a:rPr>
              <a:t>Files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A5686A-B350-4AA1-B7E7-22CE9591328A}"/>
              </a:ext>
            </a:extLst>
          </p:cNvPr>
          <p:cNvSpPr txBox="1"/>
          <p:nvPr/>
        </p:nvSpPr>
        <p:spPr>
          <a:xfrm>
            <a:off x="5834778" y="4602790"/>
            <a:ext cx="138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2" charset="0"/>
              </a:rPr>
              <a:t>Messages</a:t>
            </a:r>
          </a:p>
        </p:txBody>
      </p:sp>
      <p:pic>
        <p:nvPicPr>
          <p:cNvPr id="36" name="Picture 3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59D655-06BD-445B-82EE-F6ABDACD09E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5" y="3151069"/>
            <a:ext cx="1877331" cy="105153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6381655-1581-4670-AC5B-10026DCC388D}"/>
              </a:ext>
            </a:extLst>
          </p:cNvPr>
          <p:cNvSpPr txBox="1"/>
          <p:nvPr/>
        </p:nvSpPr>
        <p:spPr>
          <a:xfrm>
            <a:off x="97985" y="4304836"/>
            <a:ext cx="174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2" charset="0"/>
              </a:rPr>
              <a:t>MS Team</a:t>
            </a:r>
          </a:p>
        </p:txBody>
      </p:sp>
    </p:spTree>
    <p:extLst>
      <p:ext uri="{BB962C8B-B14F-4D97-AF65-F5344CB8AC3E}">
        <p14:creationId xmlns:p14="http://schemas.microsoft.com/office/powerpoint/2010/main" val="2036425837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E23C48C-BE9B-4618-A5E9-589DE27A18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8806" y="0"/>
            <a:ext cx="5853194" cy="6858000"/>
          </a:xfrm>
        </p:spPr>
      </p:pic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C773B019-E51B-4705-9C4A-49C7FAE7FB61}"/>
              </a:ext>
            </a:extLst>
          </p:cNvPr>
          <p:cNvSpPr/>
          <p:nvPr/>
        </p:nvSpPr>
        <p:spPr>
          <a:xfrm flipH="1" flipV="1">
            <a:off x="10881930" y="-3"/>
            <a:ext cx="1310069" cy="3085575"/>
          </a:xfrm>
          <a:prstGeom prst="rtTriangle">
            <a:avLst/>
          </a:prstGeom>
          <a:gradFill>
            <a:gsLst>
              <a:gs pos="11000">
                <a:srgbClr val="186686">
                  <a:alpha val="63000"/>
                </a:srgb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7B0D50-06FA-49C0-9681-FDC7792B0FF4}"/>
              </a:ext>
            </a:extLst>
          </p:cNvPr>
          <p:cNvSpPr/>
          <p:nvPr/>
        </p:nvSpPr>
        <p:spPr>
          <a:xfrm>
            <a:off x="6213635" y="0"/>
            <a:ext cx="2837432" cy="6858000"/>
          </a:xfrm>
          <a:custGeom>
            <a:avLst/>
            <a:gdLst>
              <a:gd name="connsiteX0" fmla="*/ 0 w 2837432"/>
              <a:gd name="connsiteY0" fmla="*/ 0 h 6858000"/>
              <a:gd name="connsiteX1" fmla="*/ 289927 w 2837432"/>
              <a:gd name="connsiteY1" fmla="*/ 0 h 6858000"/>
              <a:gd name="connsiteX2" fmla="*/ 2837432 w 2837432"/>
              <a:gd name="connsiteY2" fmla="*/ 6858000 h 6858000"/>
              <a:gd name="connsiteX3" fmla="*/ 2547505 w 28374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7432" h="6858000">
                <a:moveTo>
                  <a:pt x="0" y="0"/>
                </a:moveTo>
                <a:lnTo>
                  <a:pt x="289927" y="0"/>
                </a:lnTo>
                <a:lnTo>
                  <a:pt x="2837432" y="6858000"/>
                </a:lnTo>
                <a:lnTo>
                  <a:pt x="2547505" y="6858000"/>
                </a:lnTo>
                <a:close/>
              </a:path>
            </a:pathLst>
          </a:custGeom>
          <a:gradFill flip="none" rotWithShape="1">
            <a:gsLst>
              <a:gs pos="11000">
                <a:srgbClr val="186686">
                  <a:alpha val="63000"/>
                </a:srgbClr>
              </a:gs>
              <a:gs pos="100000">
                <a:schemeClr val="accent5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A1085F-22BD-44B1-A060-6F534BCF6D68}"/>
              </a:ext>
            </a:extLst>
          </p:cNvPr>
          <p:cNvSpPr/>
          <p:nvPr/>
        </p:nvSpPr>
        <p:spPr>
          <a:xfrm>
            <a:off x="6213634" y="0"/>
            <a:ext cx="1641986" cy="2453117"/>
          </a:xfrm>
          <a:custGeom>
            <a:avLst/>
            <a:gdLst>
              <a:gd name="connsiteX0" fmla="*/ 0 w 1874461"/>
              <a:gd name="connsiteY0" fmla="*/ 0 h 2453117"/>
              <a:gd name="connsiteX1" fmla="*/ 1077769 w 1874461"/>
              <a:gd name="connsiteY1" fmla="*/ 0 h 2453117"/>
              <a:gd name="connsiteX2" fmla="*/ 1874461 w 1874461"/>
              <a:gd name="connsiteY2" fmla="*/ 2095049 h 2453117"/>
              <a:gd name="connsiteX3" fmla="*/ 932855 w 1874461"/>
              <a:gd name="connsiteY3" fmla="*/ 2453117 h 2453117"/>
              <a:gd name="connsiteX0" fmla="*/ 0 w 1641986"/>
              <a:gd name="connsiteY0" fmla="*/ 0 h 2453117"/>
              <a:gd name="connsiteX1" fmla="*/ 1077769 w 1641986"/>
              <a:gd name="connsiteY1" fmla="*/ 0 h 2453117"/>
              <a:gd name="connsiteX2" fmla="*/ 1641986 w 1641986"/>
              <a:gd name="connsiteY2" fmla="*/ 1475116 h 2453117"/>
              <a:gd name="connsiteX3" fmla="*/ 932855 w 1641986"/>
              <a:gd name="connsiteY3" fmla="*/ 2453117 h 2453117"/>
              <a:gd name="connsiteX4" fmla="*/ 0 w 1641986"/>
              <a:gd name="connsiteY4" fmla="*/ 0 h 245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986" h="2453117">
                <a:moveTo>
                  <a:pt x="0" y="0"/>
                </a:moveTo>
                <a:lnTo>
                  <a:pt x="1077769" y="0"/>
                </a:lnTo>
                <a:lnTo>
                  <a:pt x="1641986" y="1475116"/>
                </a:lnTo>
                <a:lnTo>
                  <a:pt x="932855" y="245311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1000">
                <a:srgbClr val="186686">
                  <a:alpha val="63000"/>
                </a:srgbClr>
              </a:gs>
              <a:gs pos="100000">
                <a:srgbClr val="96D8D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3A50810-0FD5-43F2-A543-EF1496DCEAA5}"/>
              </a:ext>
            </a:extLst>
          </p:cNvPr>
          <p:cNvSpPr/>
          <p:nvPr/>
        </p:nvSpPr>
        <p:spPr>
          <a:xfrm flipH="1" flipV="1">
            <a:off x="10185094" y="3772423"/>
            <a:ext cx="2006906" cy="3085577"/>
          </a:xfrm>
          <a:custGeom>
            <a:avLst/>
            <a:gdLst>
              <a:gd name="connsiteX0" fmla="*/ 0 w 1874461"/>
              <a:gd name="connsiteY0" fmla="*/ 0 h 2453117"/>
              <a:gd name="connsiteX1" fmla="*/ 1077769 w 1874461"/>
              <a:gd name="connsiteY1" fmla="*/ 0 h 2453117"/>
              <a:gd name="connsiteX2" fmla="*/ 1874461 w 1874461"/>
              <a:gd name="connsiteY2" fmla="*/ 2095049 h 2453117"/>
              <a:gd name="connsiteX3" fmla="*/ 932855 w 1874461"/>
              <a:gd name="connsiteY3" fmla="*/ 2453117 h 2453117"/>
              <a:gd name="connsiteX0" fmla="*/ 0 w 1641986"/>
              <a:gd name="connsiteY0" fmla="*/ 0 h 2453117"/>
              <a:gd name="connsiteX1" fmla="*/ 1077769 w 1641986"/>
              <a:gd name="connsiteY1" fmla="*/ 0 h 2453117"/>
              <a:gd name="connsiteX2" fmla="*/ 1641986 w 1641986"/>
              <a:gd name="connsiteY2" fmla="*/ 1475116 h 2453117"/>
              <a:gd name="connsiteX3" fmla="*/ 932855 w 1641986"/>
              <a:gd name="connsiteY3" fmla="*/ 2453117 h 2453117"/>
              <a:gd name="connsiteX4" fmla="*/ 0 w 1641986"/>
              <a:gd name="connsiteY4" fmla="*/ 0 h 245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986" h="2453117">
                <a:moveTo>
                  <a:pt x="0" y="0"/>
                </a:moveTo>
                <a:lnTo>
                  <a:pt x="1077769" y="0"/>
                </a:lnTo>
                <a:lnTo>
                  <a:pt x="1641986" y="1475116"/>
                </a:lnTo>
                <a:lnTo>
                  <a:pt x="932855" y="245311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1000">
                <a:srgbClr val="186686">
                  <a:alpha val="63000"/>
                </a:srgbClr>
              </a:gs>
              <a:gs pos="100000">
                <a:srgbClr val="96D8D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123778BB-716D-463B-B25B-D6BDA16630A8}"/>
              </a:ext>
            </a:extLst>
          </p:cNvPr>
          <p:cNvSpPr/>
          <p:nvPr/>
        </p:nvSpPr>
        <p:spPr>
          <a:xfrm flipH="1" flipV="1">
            <a:off x="11064240" y="-2"/>
            <a:ext cx="1127760" cy="2880361"/>
          </a:xfrm>
          <a:prstGeom prst="rtTriangle">
            <a:avLst/>
          </a:prstGeom>
          <a:gradFill>
            <a:gsLst>
              <a:gs pos="11000">
                <a:srgbClr val="186686">
                  <a:alpha val="63000"/>
                </a:srgb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BDA4AAC-1214-433F-88FE-BBCE02F2F0F6}"/>
              </a:ext>
            </a:extLst>
          </p:cNvPr>
          <p:cNvSpPr/>
          <p:nvPr/>
        </p:nvSpPr>
        <p:spPr>
          <a:xfrm>
            <a:off x="9645524" y="-975883"/>
            <a:ext cx="2837432" cy="6858000"/>
          </a:xfrm>
          <a:custGeom>
            <a:avLst/>
            <a:gdLst>
              <a:gd name="connsiteX0" fmla="*/ 0 w 2837432"/>
              <a:gd name="connsiteY0" fmla="*/ 0 h 6858000"/>
              <a:gd name="connsiteX1" fmla="*/ 289927 w 2837432"/>
              <a:gd name="connsiteY1" fmla="*/ 0 h 6858000"/>
              <a:gd name="connsiteX2" fmla="*/ 2837432 w 2837432"/>
              <a:gd name="connsiteY2" fmla="*/ 6858000 h 6858000"/>
              <a:gd name="connsiteX3" fmla="*/ 2547505 w 28374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7432" h="6858000">
                <a:moveTo>
                  <a:pt x="0" y="0"/>
                </a:moveTo>
                <a:lnTo>
                  <a:pt x="289927" y="0"/>
                </a:lnTo>
                <a:lnTo>
                  <a:pt x="2837432" y="6858000"/>
                </a:lnTo>
                <a:lnTo>
                  <a:pt x="2547505" y="6858000"/>
                </a:lnTo>
                <a:close/>
              </a:path>
            </a:pathLst>
          </a:custGeom>
          <a:gradFill flip="none" rotWithShape="1">
            <a:gsLst>
              <a:gs pos="11000">
                <a:srgbClr val="186686">
                  <a:alpha val="63000"/>
                </a:srgbClr>
              </a:gs>
              <a:gs pos="100000">
                <a:schemeClr val="accent5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C4AE2B-EF13-404D-AEA2-D1CFD4C054AC}"/>
              </a:ext>
            </a:extLst>
          </p:cNvPr>
          <p:cNvSpPr/>
          <p:nvPr/>
        </p:nvSpPr>
        <p:spPr>
          <a:xfrm>
            <a:off x="12192000" y="4274820"/>
            <a:ext cx="539570" cy="249936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61F5409-A675-46FE-A270-D20A85D0622A}"/>
              </a:ext>
            </a:extLst>
          </p:cNvPr>
          <p:cNvSpPr txBox="1">
            <a:spLocks/>
          </p:cNvSpPr>
          <p:nvPr/>
        </p:nvSpPr>
        <p:spPr>
          <a:xfrm>
            <a:off x="546100" y="1154465"/>
            <a:ext cx="5816600" cy="878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300" dirty="0">
                <a:solidFill>
                  <a:schemeClr val="bg1">
                    <a:lumMod val="95000"/>
                  </a:schemeClr>
                </a:solidFill>
                <a:latin typeface="Raleway ExtraBold" panose="020B0903030101060003" pitchFamily="34" charset="0"/>
              </a:rPr>
              <a:t>MAIN CAPABILITIES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D4944-A838-4A07-949E-37A4391BBA18}"/>
              </a:ext>
            </a:extLst>
          </p:cNvPr>
          <p:cNvSpPr txBox="1"/>
          <p:nvPr/>
        </p:nvSpPr>
        <p:spPr>
          <a:xfrm>
            <a:off x="662527" y="2033349"/>
            <a:ext cx="6400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Enforce Recordings based on flexible policies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Transcript of all users meeting audio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Converts speech to text in 70+ languages with automatic language detection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Speaker enumeration: which speaker spoke which words and when.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Meeting eDiscovery - make meeting searchable by many parameters</a:t>
            </a:r>
          </a:p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Automatically Inspect meeting content by DLP and Ethical Wall policies</a:t>
            </a:r>
          </a:p>
          <a:p>
            <a:pPr marL="742950" lvl="1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Audio DLP via Audio transcript – Realtime! </a:t>
            </a:r>
          </a:p>
          <a:p>
            <a:pPr marL="742950" lvl="1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Video DLP via On screen OCR from video and screen/document sharing</a:t>
            </a:r>
          </a:p>
          <a:p>
            <a:pPr marL="742950" lvl="1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Links to eDiscovery</a:t>
            </a:r>
          </a:p>
          <a:p>
            <a:pPr marL="742950" lvl="1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cs typeface="Calibri" panose="020F0502020204030204"/>
            </a:endParaRPr>
          </a:p>
          <a:p>
            <a:pPr marL="742950" lvl="1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On prem storage of Audio/Video Recordings</a:t>
            </a:r>
          </a:p>
          <a:p>
            <a:pPr marL="742950" lvl="1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Integrated with Leading DLP Vendors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8269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3DD6511-CEC2-487B-99BB-BE5D9E3F36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7F898B-FCBB-4383-818D-A97DAB3D1210}"/>
              </a:ext>
            </a:extLst>
          </p:cNvPr>
          <p:cNvSpPr/>
          <p:nvPr/>
        </p:nvSpPr>
        <p:spPr>
          <a:xfrm>
            <a:off x="0" y="0"/>
            <a:ext cx="12192000" cy="2201863"/>
          </a:xfrm>
          <a:prstGeom prst="rect">
            <a:avLst/>
          </a:prstGeom>
          <a:gradFill>
            <a:gsLst>
              <a:gs pos="11000">
                <a:srgbClr val="186686">
                  <a:alpha val="63000"/>
                </a:srgbClr>
              </a:gs>
              <a:gs pos="100000">
                <a:schemeClr val="accent5">
                  <a:lumMod val="40000"/>
                  <a:lumOff val="60000"/>
                  <a:alpha val="81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0FAB1-5346-4B77-85CC-9C36C97E39CA}"/>
              </a:ext>
            </a:extLst>
          </p:cNvPr>
          <p:cNvSpPr txBox="1"/>
          <p:nvPr/>
        </p:nvSpPr>
        <p:spPr>
          <a:xfrm>
            <a:off x="2249691" y="717385"/>
            <a:ext cx="769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solidFill>
                  <a:schemeClr val="bg1"/>
                </a:solidFill>
                <a:latin typeface="Raleway ExtraBold" panose="020B0903030101060003" pitchFamily="34" charset="0"/>
              </a:rPr>
              <a:t>COMPLIANCE RECORDING</a:t>
            </a:r>
            <a:endParaRPr lang="en-IL" sz="3600" spc="3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017BF4-D2D8-49E4-9B1F-AB68C2009D20}"/>
              </a:ext>
            </a:extLst>
          </p:cNvPr>
          <p:cNvSpPr/>
          <p:nvPr/>
        </p:nvSpPr>
        <p:spPr>
          <a:xfrm>
            <a:off x="984738" y="1512277"/>
            <a:ext cx="10251831" cy="48357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A5CF9-76A0-422A-88EC-5AD4AA76A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17834"/>
              </p:ext>
            </p:extLst>
          </p:nvPr>
        </p:nvGraphicFramePr>
        <p:xfrm>
          <a:off x="1344082" y="1725969"/>
          <a:ext cx="9357295" cy="4267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6661">
                  <a:extLst>
                    <a:ext uri="{9D8B030D-6E8A-4147-A177-3AD203B41FA5}">
                      <a16:colId xmlns:a16="http://schemas.microsoft.com/office/drawing/2014/main" val="474491873"/>
                    </a:ext>
                  </a:extLst>
                </a:gridCol>
                <a:gridCol w="2208837">
                  <a:extLst>
                    <a:ext uri="{9D8B030D-6E8A-4147-A177-3AD203B41FA5}">
                      <a16:colId xmlns:a16="http://schemas.microsoft.com/office/drawing/2014/main" val="1049750341"/>
                    </a:ext>
                  </a:extLst>
                </a:gridCol>
                <a:gridCol w="2011797">
                  <a:extLst>
                    <a:ext uri="{9D8B030D-6E8A-4147-A177-3AD203B41FA5}">
                      <a16:colId xmlns:a16="http://schemas.microsoft.com/office/drawing/2014/main" val="3181017797"/>
                    </a:ext>
                  </a:extLst>
                </a:gridCol>
              </a:tblGrid>
              <a:tr h="424812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rgbClr val="186686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0365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86686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SphereShield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86686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99516"/>
                  </a:ext>
                </a:extLst>
              </a:tr>
              <a:tr h="42481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Video/Audio eDiscovery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415852"/>
                  </a:ext>
                </a:extLst>
              </a:tr>
              <a:tr h="43867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Create transcript of meeting Audio 70 languages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564447"/>
                  </a:ext>
                </a:extLst>
              </a:tr>
              <a:tr h="42481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AI Linguistic Analysis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828585"/>
                  </a:ext>
                </a:extLst>
              </a:tr>
              <a:tr h="42481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DLP analysis of Audio transcript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88584"/>
                  </a:ext>
                </a:extLst>
              </a:tr>
              <a:tr h="42481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DLP analysis of Video OCR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07501"/>
                  </a:ext>
                </a:extLst>
              </a:tr>
              <a:tr h="42481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User Identity detection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Soon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651738"/>
                  </a:ext>
                </a:extLst>
              </a:tr>
              <a:tr h="55216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Recording enforcement policy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688898"/>
                  </a:ext>
                </a:extLst>
              </a:tr>
              <a:tr h="55216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Share Video Externally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dirty="0"/>
                    </a:p>
                    <a:p>
                      <a:endParaRPr lang="en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en-IL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297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595259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6">
            <a:extLst>
              <a:ext uri="{FF2B5EF4-FFF2-40B4-BE49-F238E27FC236}">
                <a16:creationId xmlns:a16="http://schemas.microsoft.com/office/drawing/2014/main" id="{45F2EFF0-6FFB-4D6C-97F8-7DCE71FA6B4B}"/>
              </a:ext>
            </a:extLst>
          </p:cNvPr>
          <p:cNvSpPr txBox="1">
            <a:spLocks/>
          </p:cNvSpPr>
          <p:nvPr/>
        </p:nvSpPr>
        <p:spPr>
          <a:xfrm>
            <a:off x="293077" y="0"/>
            <a:ext cx="6790917" cy="6858000"/>
          </a:xfrm>
          <a:custGeom>
            <a:avLst/>
            <a:gdLst>
              <a:gd name="connsiteX0" fmla="*/ 8099619 w 10186375"/>
              <a:gd name="connsiteY0" fmla="*/ 6377188 h 10288588"/>
              <a:gd name="connsiteX1" fmla="*/ 8180965 w 10186375"/>
              <a:gd name="connsiteY1" fmla="*/ 6379447 h 10288588"/>
              <a:gd name="connsiteX2" fmla="*/ 8262311 w 10186375"/>
              <a:gd name="connsiteY2" fmla="*/ 6383966 h 10288588"/>
              <a:gd name="connsiteX3" fmla="*/ 8343657 w 10186375"/>
              <a:gd name="connsiteY3" fmla="*/ 6395263 h 10288588"/>
              <a:gd name="connsiteX4" fmla="*/ 8425003 w 10186375"/>
              <a:gd name="connsiteY4" fmla="*/ 6408817 h 10288588"/>
              <a:gd name="connsiteX5" fmla="*/ 8504090 w 10186375"/>
              <a:gd name="connsiteY5" fmla="*/ 6424632 h 10288588"/>
              <a:gd name="connsiteX6" fmla="*/ 8585436 w 10186375"/>
              <a:gd name="connsiteY6" fmla="*/ 6449483 h 10288588"/>
              <a:gd name="connsiteX7" fmla="*/ 8662263 w 10186375"/>
              <a:gd name="connsiteY7" fmla="*/ 6474336 h 10288588"/>
              <a:gd name="connsiteX8" fmla="*/ 8741350 w 10186375"/>
              <a:gd name="connsiteY8" fmla="*/ 6501446 h 10288588"/>
              <a:gd name="connsiteX9" fmla="*/ 8815917 w 10186375"/>
              <a:gd name="connsiteY9" fmla="*/ 6535334 h 10288588"/>
              <a:gd name="connsiteX10" fmla="*/ 8892744 w 10186375"/>
              <a:gd name="connsiteY10" fmla="*/ 6571482 h 10288588"/>
              <a:gd name="connsiteX11" fmla="*/ 8965052 w 10186375"/>
              <a:gd name="connsiteY11" fmla="*/ 6614408 h 10288588"/>
              <a:gd name="connsiteX12" fmla="*/ 9037360 w 10186375"/>
              <a:gd name="connsiteY12" fmla="*/ 6657333 h 10288588"/>
              <a:gd name="connsiteX13" fmla="*/ 9107408 w 10186375"/>
              <a:gd name="connsiteY13" fmla="*/ 6704778 h 10288588"/>
              <a:gd name="connsiteX14" fmla="*/ 9177456 w 10186375"/>
              <a:gd name="connsiteY14" fmla="*/ 6759000 h 10288588"/>
              <a:gd name="connsiteX15" fmla="*/ 9240725 w 10186375"/>
              <a:gd name="connsiteY15" fmla="*/ 6815480 h 10288588"/>
              <a:gd name="connsiteX16" fmla="*/ 9303995 w 10186375"/>
              <a:gd name="connsiteY16" fmla="*/ 6876480 h 10288588"/>
              <a:gd name="connsiteX17" fmla="*/ 9365004 w 10186375"/>
              <a:gd name="connsiteY17" fmla="*/ 6939741 h 10288588"/>
              <a:gd name="connsiteX18" fmla="*/ 9421495 w 10186375"/>
              <a:gd name="connsiteY18" fmla="*/ 7005258 h 10288588"/>
              <a:gd name="connsiteX19" fmla="*/ 9475725 w 10186375"/>
              <a:gd name="connsiteY19" fmla="*/ 7073034 h 10288588"/>
              <a:gd name="connsiteX20" fmla="*/ 9523177 w 10186375"/>
              <a:gd name="connsiteY20" fmla="*/ 7143072 h 10288588"/>
              <a:gd name="connsiteX21" fmla="*/ 9566110 w 10186375"/>
              <a:gd name="connsiteY21" fmla="*/ 7215367 h 10288588"/>
              <a:gd name="connsiteX22" fmla="*/ 9606783 w 10186375"/>
              <a:gd name="connsiteY22" fmla="*/ 7289922 h 10288588"/>
              <a:gd name="connsiteX23" fmla="*/ 9645197 w 10186375"/>
              <a:gd name="connsiteY23" fmla="*/ 7362217 h 10288588"/>
              <a:gd name="connsiteX24" fmla="*/ 9676831 w 10186375"/>
              <a:gd name="connsiteY24" fmla="*/ 7441290 h 10288588"/>
              <a:gd name="connsiteX25" fmla="*/ 9706206 w 10186375"/>
              <a:gd name="connsiteY25" fmla="*/ 7518107 h 10288588"/>
              <a:gd name="connsiteX26" fmla="*/ 9731062 w 10186375"/>
              <a:gd name="connsiteY26" fmla="*/ 7597180 h 10288588"/>
              <a:gd name="connsiteX27" fmla="*/ 9751399 w 10186375"/>
              <a:gd name="connsiteY27" fmla="*/ 7676253 h 10288588"/>
              <a:gd name="connsiteX28" fmla="*/ 9769476 w 10186375"/>
              <a:gd name="connsiteY28" fmla="*/ 7755326 h 10288588"/>
              <a:gd name="connsiteX29" fmla="*/ 9783033 w 10186375"/>
              <a:gd name="connsiteY29" fmla="*/ 7838918 h 10288588"/>
              <a:gd name="connsiteX30" fmla="*/ 9794332 w 10186375"/>
              <a:gd name="connsiteY30" fmla="*/ 7920250 h 10288588"/>
              <a:gd name="connsiteX31" fmla="*/ 9801110 w 10186375"/>
              <a:gd name="connsiteY31" fmla="*/ 8001583 h 10288588"/>
              <a:gd name="connsiteX32" fmla="*/ 9803370 w 10186375"/>
              <a:gd name="connsiteY32" fmla="*/ 8085175 h 10288588"/>
              <a:gd name="connsiteX33" fmla="*/ 9801110 w 10186375"/>
              <a:gd name="connsiteY33" fmla="*/ 8164248 h 10288588"/>
              <a:gd name="connsiteX34" fmla="*/ 9794332 w 10186375"/>
              <a:gd name="connsiteY34" fmla="*/ 8247840 h 10288588"/>
              <a:gd name="connsiteX35" fmla="*/ 9783033 w 10186375"/>
              <a:gd name="connsiteY35" fmla="*/ 8331432 h 10288588"/>
              <a:gd name="connsiteX36" fmla="*/ 9769476 w 10186375"/>
              <a:gd name="connsiteY36" fmla="*/ 8410505 h 10288588"/>
              <a:gd name="connsiteX37" fmla="*/ 9751399 w 10186375"/>
              <a:gd name="connsiteY37" fmla="*/ 8491838 h 10288588"/>
              <a:gd name="connsiteX38" fmla="*/ 9731062 w 10186375"/>
              <a:gd name="connsiteY38" fmla="*/ 8570912 h 10288588"/>
              <a:gd name="connsiteX39" fmla="*/ 9706206 w 10186375"/>
              <a:gd name="connsiteY39" fmla="*/ 8649985 h 10288588"/>
              <a:gd name="connsiteX40" fmla="*/ 9676831 w 10186375"/>
              <a:gd name="connsiteY40" fmla="*/ 8729058 h 10288588"/>
              <a:gd name="connsiteX41" fmla="*/ 9645197 w 10186375"/>
              <a:gd name="connsiteY41" fmla="*/ 8803614 h 10288588"/>
              <a:gd name="connsiteX42" fmla="*/ 9606783 w 10186375"/>
              <a:gd name="connsiteY42" fmla="*/ 8880428 h 10288588"/>
              <a:gd name="connsiteX43" fmla="*/ 9566110 w 10186375"/>
              <a:gd name="connsiteY43" fmla="*/ 8952724 h 10288588"/>
              <a:gd name="connsiteX44" fmla="*/ 9523177 w 10186375"/>
              <a:gd name="connsiteY44" fmla="*/ 9025019 h 10288588"/>
              <a:gd name="connsiteX45" fmla="*/ 9475725 w 10186375"/>
              <a:gd name="connsiteY45" fmla="*/ 9095056 h 10288588"/>
              <a:gd name="connsiteX46" fmla="*/ 9421495 w 10186375"/>
              <a:gd name="connsiteY46" fmla="*/ 9162833 h 10288588"/>
              <a:gd name="connsiteX47" fmla="*/ 9365004 w 10186375"/>
              <a:gd name="connsiteY47" fmla="*/ 9228351 h 10288588"/>
              <a:gd name="connsiteX48" fmla="*/ 9303995 w 10186375"/>
              <a:gd name="connsiteY48" fmla="*/ 9291610 h 10288588"/>
              <a:gd name="connsiteX49" fmla="*/ 8310019 w 10186375"/>
              <a:gd name="connsiteY49" fmla="*/ 10288588 h 10288588"/>
              <a:gd name="connsiteX50" fmla="*/ 3490803 w 10186375"/>
              <a:gd name="connsiteY50" fmla="*/ 10288588 h 10288588"/>
              <a:gd name="connsiteX51" fmla="*/ 6892984 w 10186375"/>
              <a:gd name="connsiteY51" fmla="*/ 6876480 h 10288588"/>
              <a:gd name="connsiteX52" fmla="*/ 6958512 w 10186375"/>
              <a:gd name="connsiteY52" fmla="*/ 6815480 h 10288588"/>
              <a:gd name="connsiteX53" fmla="*/ 7024040 w 10186375"/>
              <a:gd name="connsiteY53" fmla="*/ 6759000 h 10288588"/>
              <a:gd name="connsiteX54" fmla="*/ 7091829 w 10186375"/>
              <a:gd name="connsiteY54" fmla="*/ 6704778 h 10288588"/>
              <a:gd name="connsiteX55" fmla="*/ 7161878 w 10186375"/>
              <a:gd name="connsiteY55" fmla="*/ 6657333 h 10288588"/>
              <a:gd name="connsiteX56" fmla="*/ 7234186 w 10186375"/>
              <a:gd name="connsiteY56" fmla="*/ 6614408 h 10288588"/>
              <a:gd name="connsiteX57" fmla="*/ 7306494 w 10186375"/>
              <a:gd name="connsiteY57" fmla="*/ 6571482 h 10288588"/>
              <a:gd name="connsiteX58" fmla="*/ 7381061 w 10186375"/>
              <a:gd name="connsiteY58" fmla="*/ 6535334 h 10288588"/>
              <a:gd name="connsiteX59" fmla="*/ 7457888 w 10186375"/>
              <a:gd name="connsiteY59" fmla="*/ 6501446 h 10288588"/>
              <a:gd name="connsiteX60" fmla="*/ 7534715 w 10186375"/>
              <a:gd name="connsiteY60" fmla="*/ 6474336 h 10288588"/>
              <a:gd name="connsiteX61" fmla="*/ 7613801 w 10186375"/>
              <a:gd name="connsiteY61" fmla="*/ 6449483 h 10288588"/>
              <a:gd name="connsiteX62" fmla="*/ 7692888 w 10186375"/>
              <a:gd name="connsiteY62" fmla="*/ 6424632 h 10288588"/>
              <a:gd name="connsiteX63" fmla="*/ 7774234 w 10186375"/>
              <a:gd name="connsiteY63" fmla="*/ 6408817 h 10288588"/>
              <a:gd name="connsiteX64" fmla="*/ 7853321 w 10186375"/>
              <a:gd name="connsiteY64" fmla="*/ 6395263 h 10288588"/>
              <a:gd name="connsiteX65" fmla="*/ 7936927 w 10186375"/>
              <a:gd name="connsiteY65" fmla="*/ 6383966 h 10288588"/>
              <a:gd name="connsiteX66" fmla="*/ 8016013 w 10186375"/>
              <a:gd name="connsiteY66" fmla="*/ 6379447 h 10288588"/>
              <a:gd name="connsiteX67" fmla="*/ 8482623 w 10186375"/>
              <a:gd name="connsiteY67" fmla="*/ 973733 h 10288588"/>
              <a:gd name="connsiteX68" fmla="*/ 8563970 w 10186375"/>
              <a:gd name="connsiteY68" fmla="*/ 975993 h 10288588"/>
              <a:gd name="connsiteX69" fmla="*/ 8645316 w 10186375"/>
              <a:gd name="connsiteY69" fmla="*/ 980511 h 10288588"/>
              <a:gd name="connsiteX70" fmla="*/ 8726662 w 10186375"/>
              <a:gd name="connsiteY70" fmla="*/ 991807 h 10288588"/>
              <a:gd name="connsiteX71" fmla="*/ 8808008 w 10186375"/>
              <a:gd name="connsiteY71" fmla="*/ 1005364 h 10288588"/>
              <a:gd name="connsiteX72" fmla="*/ 8887095 w 10186375"/>
              <a:gd name="connsiteY72" fmla="*/ 1021177 h 10288588"/>
              <a:gd name="connsiteX73" fmla="*/ 8968441 w 10186375"/>
              <a:gd name="connsiteY73" fmla="*/ 1046030 h 10288588"/>
              <a:gd name="connsiteX74" fmla="*/ 9045268 w 10186375"/>
              <a:gd name="connsiteY74" fmla="*/ 1070881 h 10288588"/>
              <a:gd name="connsiteX75" fmla="*/ 9124355 w 10186375"/>
              <a:gd name="connsiteY75" fmla="*/ 1097992 h 10288588"/>
              <a:gd name="connsiteX76" fmla="*/ 9198922 w 10186375"/>
              <a:gd name="connsiteY76" fmla="*/ 1131880 h 10288588"/>
              <a:gd name="connsiteX77" fmla="*/ 9275749 w 10186375"/>
              <a:gd name="connsiteY77" fmla="*/ 1168029 h 10288588"/>
              <a:gd name="connsiteX78" fmla="*/ 9348057 w 10186375"/>
              <a:gd name="connsiteY78" fmla="*/ 1210955 h 10288588"/>
              <a:gd name="connsiteX79" fmla="*/ 9420365 w 10186375"/>
              <a:gd name="connsiteY79" fmla="*/ 1253880 h 10288588"/>
              <a:gd name="connsiteX80" fmla="*/ 9490413 w 10186375"/>
              <a:gd name="connsiteY80" fmla="*/ 1301324 h 10288588"/>
              <a:gd name="connsiteX81" fmla="*/ 9560461 w 10186375"/>
              <a:gd name="connsiteY81" fmla="*/ 1355545 h 10288588"/>
              <a:gd name="connsiteX82" fmla="*/ 9623730 w 10186375"/>
              <a:gd name="connsiteY82" fmla="*/ 1412027 h 10288588"/>
              <a:gd name="connsiteX83" fmla="*/ 9687000 w 10186375"/>
              <a:gd name="connsiteY83" fmla="*/ 1473026 h 10288588"/>
              <a:gd name="connsiteX84" fmla="*/ 9748009 w 10186375"/>
              <a:gd name="connsiteY84" fmla="*/ 1536285 h 10288588"/>
              <a:gd name="connsiteX85" fmla="*/ 9804500 w 10186375"/>
              <a:gd name="connsiteY85" fmla="*/ 1601803 h 10288588"/>
              <a:gd name="connsiteX86" fmla="*/ 9858730 w 10186375"/>
              <a:gd name="connsiteY86" fmla="*/ 1669580 h 10288588"/>
              <a:gd name="connsiteX87" fmla="*/ 9906182 w 10186375"/>
              <a:gd name="connsiteY87" fmla="*/ 1739618 h 10288588"/>
              <a:gd name="connsiteX88" fmla="*/ 9949115 w 10186375"/>
              <a:gd name="connsiteY88" fmla="*/ 1811913 h 10288588"/>
              <a:gd name="connsiteX89" fmla="*/ 9989788 w 10186375"/>
              <a:gd name="connsiteY89" fmla="*/ 1886467 h 10288588"/>
              <a:gd name="connsiteX90" fmla="*/ 10028202 w 10186375"/>
              <a:gd name="connsiteY90" fmla="*/ 1958763 h 10288588"/>
              <a:gd name="connsiteX91" fmla="*/ 10059836 w 10186375"/>
              <a:gd name="connsiteY91" fmla="*/ 2037836 h 10288588"/>
              <a:gd name="connsiteX92" fmla="*/ 10089211 w 10186375"/>
              <a:gd name="connsiteY92" fmla="*/ 2114653 h 10288588"/>
              <a:gd name="connsiteX93" fmla="*/ 10114067 w 10186375"/>
              <a:gd name="connsiteY93" fmla="*/ 2193725 h 10288588"/>
              <a:gd name="connsiteX94" fmla="*/ 10134404 w 10186375"/>
              <a:gd name="connsiteY94" fmla="*/ 2272799 h 10288588"/>
              <a:gd name="connsiteX95" fmla="*/ 10152481 w 10186375"/>
              <a:gd name="connsiteY95" fmla="*/ 2351873 h 10288588"/>
              <a:gd name="connsiteX96" fmla="*/ 10166038 w 10186375"/>
              <a:gd name="connsiteY96" fmla="*/ 2435464 h 10288588"/>
              <a:gd name="connsiteX97" fmla="*/ 10177337 w 10186375"/>
              <a:gd name="connsiteY97" fmla="*/ 2516797 h 10288588"/>
              <a:gd name="connsiteX98" fmla="*/ 10184115 w 10186375"/>
              <a:gd name="connsiteY98" fmla="*/ 2598131 h 10288588"/>
              <a:gd name="connsiteX99" fmla="*/ 10186375 w 10186375"/>
              <a:gd name="connsiteY99" fmla="*/ 2681722 h 10288588"/>
              <a:gd name="connsiteX100" fmla="*/ 10184115 w 10186375"/>
              <a:gd name="connsiteY100" fmla="*/ 2760796 h 10288588"/>
              <a:gd name="connsiteX101" fmla="*/ 10177337 w 10186375"/>
              <a:gd name="connsiteY101" fmla="*/ 2844387 h 10288588"/>
              <a:gd name="connsiteX102" fmla="*/ 10166038 w 10186375"/>
              <a:gd name="connsiteY102" fmla="*/ 2927978 h 10288588"/>
              <a:gd name="connsiteX103" fmla="*/ 10152481 w 10186375"/>
              <a:gd name="connsiteY103" fmla="*/ 3007052 h 10288588"/>
              <a:gd name="connsiteX104" fmla="*/ 10134404 w 10186375"/>
              <a:gd name="connsiteY104" fmla="*/ 3088386 h 10288588"/>
              <a:gd name="connsiteX105" fmla="*/ 10114067 w 10186375"/>
              <a:gd name="connsiteY105" fmla="*/ 3167460 h 10288588"/>
              <a:gd name="connsiteX106" fmla="*/ 10089211 w 10186375"/>
              <a:gd name="connsiteY106" fmla="*/ 3246533 h 10288588"/>
              <a:gd name="connsiteX107" fmla="*/ 10059836 w 10186375"/>
              <a:gd name="connsiteY107" fmla="*/ 3325605 h 10288588"/>
              <a:gd name="connsiteX108" fmla="*/ 10028202 w 10186375"/>
              <a:gd name="connsiteY108" fmla="*/ 3400160 h 10288588"/>
              <a:gd name="connsiteX109" fmla="*/ 9989788 w 10186375"/>
              <a:gd name="connsiteY109" fmla="*/ 3476976 h 10288588"/>
              <a:gd name="connsiteX110" fmla="*/ 9949115 w 10186375"/>
              <a:gd name="connsiteY110" fmla="*/ 3549271 h 10288588"/>
              <a:gd name="connsiteX111" fmla="*/ 9906182 w 10186375"/>
              <a:gd name="connsiteY111" fmla="*/ 3621566 h 10288588"/>
              <a:gd name="connsiteX112" fmla="*/ 9858730 w 10186375"/>
              <a:gd name="connsiteY112" fmla="*/ 3691603 h 10288588"/>
              <a:gd name="connsiteX113" fmla="*/ 9804500 w 10186375"/>
              <a:gd name="connsiteY113" fmla="*/ 3759381 h 10288588"/>
              <a:gd name="connsiteX114" fmla="*/ 9748009 w 10186375"/>
              <a:gd name="connsiteY114" fmla="*/ 3824899 h 10288588"/>
              <a:gd name="connsiteX115" fmla="*/ 9687000 w 10186375"/>
              <a:gd name="connsiteY115" fmla="*/ 3888157 h 10288588"/>
              <a:gd name="connsiteX116" fmla="*/ 3305842 w 10186375"/>
              <a:gd name="connsiteY116" fmla="*/ 10288588 h 10288588"/>
              <a:gd name="connsiteX117" fmla="*/ 0 w 10186375"/>
              <a:gd name="connsiteY117" fmla="*/ 10288588 h 10288588"/>
              <a:gd name="connsiteX118" fmla="*/ 0 w 10186375"/>
              <a:gd name="connsiteY118" fmla="*/ 8770245 h 10288588"/>
              <a:gd name="connsiteX119" fmla="*/ 7275989 w 10186375"/>
              <a:gd name="connsiteY119" fmla="*/ 1473026 h 10288588"/>
              <a:gd name="connsiteX120" fmla="*/ 7341517 w 10186375"/>
              <a:gd name="connsiteY120" fmla="*/ 1412027 h 10288588"/>
              <a:gd name="connsiteX121" fmla="*/ 7407046 w 10186375"/>
              <a:gd name="connsiteY121" fmla="*/ 1355545 h 10288588"/>
              <a:gd name="connsiteX122" fmla="*/ 7474835 w 10186375"/>
              <a:gd name="connsiteY122" fmla="*/ 1301324 h 10288588"/>
              <a:gd name="connsiteX123" fmla="*/ 7544882 w 10186375"/>
              <a:gd name="connsiteY123" fmla="*/ 1253880 h 10288588"/>
              <a:gd name="connsiteX124" fmla="*/ 7617191 w 10186375"/>
              <a:gd name="connsiteY124" fmla="*/ 1210955 h 10288588"/>
              <a:gd name="connsiteX125" fmla="*/ 7689498 w 10186375"/>
              <a:gd name="connsiteY125" fmla="*/ 1168029 h 10288588"/>
              <a:gd name="connsiteX126" fmla="*/ 7764065 w 10186375"/>
              <a:gd name="connsiteY126" fmla="*/ 1131880 h 10288588"/>
              <a:gd name="connsiteX127" fmla="*/ 7840892 w 10186375"/>
              <a:gd name="connsiteY127" fmla="*/ 1097992 h 10288588"/>
              <a:gd name="connsiteX128" fmla="*/ 7917720 w 10186375"/>
              <a:gd name="connsiteY128" fmla="*/ 1070881 h 10288588"/>
              <a:gd name="connsiteX129" fmla="*/ 7996807 w 10186375"/>
              <a:gd name="connsiteY129" fmla="*/ 1046030 h 10288588"/>
              <a:gd name="connsiteX130" fmla="*/ 8075893 w 10186375"/>
              <a:gd name="connsiteY130" fmla="*/ 1021177 h 10288588"/>
              <a:gd name="connsiteX131" fmla="*/ 8157238 w 10186375"/>
              <a:gd name="connsiteY131" fmla="*/ 1005364 h 10288588"/>
              <a:gd name="connsiteX132" fmla="*/ 8236325 w 10186375"/>
              <a:gd name="connsiteY132" fmla="*/ 991807 h 10288588"/>
              <a:gd name="connsiteX133" fmla="*/ 8319931 w 10186375"/>
              <a:gd name="connsiteY133" fmla="*/ 980511 h 10288588"/>
              <a:gd name="connsiteX134" fmla="*/ 8399017 w 10186375"/>
              <a:gd name="connsiteY134" fmla="*/ 975993 h 10288588"/>
              <a:gd name="connsiteX135" fmla="*/ 3746467 w 10186375"/>
              <a:gd name="connsiteY135" fmla="*/ 0 h 10288588"/>
              <a:gd name="connsiteX136" fmla="*/ 8563969 w 10186375"/>
              <a:gd name="connsiteY136" fmla="*/ 0 h 10288588"/>
              <a:gd name="connsiteX137" fmla="*/ 2248339 w 10186375"/>
              <a:gd name="connsiteY137" fmla="*/ 6332657 h 10288588"/>
              <a:gd name="connsiteX138" fmla="*/ 2182811 w 10186375"/>
              <a:gd name="connsiteY138" fmla="*/ 6395914 h 10288588"/>
              <a:gd name="connsiteX139" fmla="*/ 2119542 w 10186375"/>
              <a:gd name="connsiteY139" fmla="*/ 6450137 h 10288588"/>
              <a:gd name="connsiteX140" fmla="*/ 2051752 w 10186375"/>
              <a:gd name="connsiteY140" fmla="*/ 6504357 h 10288588"/>
              <a:gd name="connsiteX141" fmla="*/ 1981704 w 10186375"/>
              <a:gd name="connsiteY141" fmla="*/ 6551801 h 10288588"/>
              <a:gd name="connsiteX142" fmla="*/ 1909397 w 10186375"/>
              <a:gd name="connsiteY142" fmla="*/ 6596986 h 10288588"/>
              <a:gd name="connsiteX143" fmla="*/ 1834828 w 10186375"/>
              <a:gd name="connsiteY143" fmla="*/ 6639912 h 10288588"/>
              <a:gd name="connsiteX144" fmla="*/ 1762521 w 10186375"/>
              <a:gd name="connsiteY144" fmla="*/ 6676059 h 10288588"/>
              <a:gd name="connsiteX145" fmla="*/ 1683434 w 10186375"/>
              <a:gd name="connsiteY145" fmla="*/ 6707691 h 10288588"/>
              <a:gd name="connsiteX146" fmla="*/ 1606608 w 10186375"/>
              <a:gd name="connsiteY146" fmla="*/ 6737060 h 10288588"/>
              <a:gd name="connsiteX147" fmla="*/ 1527520 w 10186375"/>
              <a:gd name="connsiteY147" fmla="*/ 6761911 h 10288588"/>
              <a:gd name="connsiteX148" fmla="*/ 1448434 w 10186375"/>
              <a:gd name="connsiteY148" fmla="*/ 6784505 h 10288588"/>
              <a:gd name="connsiteX149" fmla="*/ 1367088 w 10186375"/>
              <a:gd name="connsiteY149" fmla="*/ 6802577 h 10288588"/>
              <a:gd name="connsiteX150" fmla="*/ 1288001 w 10186375"/>
              <a:gd name="connsiteY150" fmla="*/ 6816134 h 10288588"/>
              <a:gd name="connsiteX151" fmla="*/ 1206656 w 10186375"/>
              <a:gd name="connsiteY151" fmla="*/ 6825171 h 10288588"/>
              <a:gd name="connsiteX152" fmla="*/ 1125308 w 10186375"/>
              <a:gd name="connsiteY152" fmla="*/ 6831949 h 10288588"/>
              <a:gd name="connsiteX153" fmla="*/ 1041703 w 10186375"/>
              <a:gd name="connsiteY153" fmla="*/ 6831949 h 10288588"/>
              <a:gd name="connsiteX154" fmla="*/ 960356 w 10186375"/>
              <a:gd name="connsiteY154" fmla="*/ 6831949 h 10288588"/>
              <a:gd name="connsiteX155" fmla="*/ 879010 w 10186375"/>
              <a:gd name="connsiteY155" fmla="*/ 6825171 h 10288588"/>
              <a:gd name="connsiteX156" fmla="*/ 797664 w 10186375"/>
              <a:gd name="connsiteY156" fmla="*/ 6816134 h 10288588"/>
              <a:gd name="connsiteX157" fmla="*/ 716318 w 10186375"/>
              <a:gd name="connsiteY157" fmla="*/ 6802577 h 10288588"/>
              <a:gd name="connsiteX158" fmla="*/ 637231 w 10186375"/>
              <a:gd name="connsiteY158" fmla="*/ 6784505 h 10288588"/>
              <a:gd name="connsiteX159" fmla="*/ 555885 w 10186375"/>
              <a:gd name="connsiteY159" fmla="*/ 6761911 h 10288588"/>
              <a:gd name="connsiteX160" fmla="*/ 479059 w 10186375"/>
              <a:gd name="connsiteY160" fmla="*/ 6737060 h 10288588"/>
              <a:gd name="connsiteX161" fmla="*/ 399971 w 10186375"/>
              <a:gd name="connsiteY161" fmla="*/ 6707691 h 10288588"/>
              <a:gd name="connsiteX162" fmla="*/ 325404 w 10186375"/>
              <a:gd name="connsiteY162" fmla="*/ 6676059 h 10288588"/>
              <a:gd name="connsiteX163" fmla="*/ 248577 w 10186375"/>
              <a:gd name="connsiteY163" fmla="*/ 6639912 h 10288588"/>
              <a:gd name="connsiteX164" fmla="*/ 176269 w 10186375"/>
              <a:gd name="connsiteY164" fmla="*/ 6596986 h 10288588"/>
              <a:gd name="connsiteX165" fmla="*/ 103961 w 10186375"/>
              <a:gd name="connsiteY165" fmla="*/ 6551801 h 10288588"/>
              <a:gd name="connsiteX166" fmla="*/ 33913 w 10186375"/>
              <a:gd name="connsiteY166" fmla="*/ 6504357 h 10288588"/>
              <a:gd name="connsiteX167" fmla="*/ 0 w 10186375"/>
              <a:gd name="connsiteY167" fmla="*/ 6476297 h 10288588"/>
              <a:gd name="connsiteX168" fmla="*/ 0 w 10186375"/>
              <a:gd name="connsiteY168" fmla="*/ 3754505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0186375" h="10288588">
                <a:moveTo>
                  <a:pt x="8099619" y="6377188"/>
                </a:moveTo>
                <a:lnTo>
                  <a:pt x="8180965" y="6379447"/>
                </a:lnTo>
                <a:lnTo>
                  <a:pt x="8262311" y="6383966"/>
                </a:lnTo>
                <a:lnTo>
                  <a:pt x="8343657" y="6395263"/>
                </a:lnTo>
                <a:lnTo>
                  <a:pt x="8425003" y="6408817"/>
                </a:lnTo>
                <a:lnTo>
                  <a:pt x="8504090" y="6424632"/>
                </a:lnTo>
                <a:lnTo>
                  <a:pt x="8585436" y="6449483"/>
                </a:lnTo>
                <a:lnTo>
                  <a:pt x="8662263" y="6474336"/>
                </a:lnTo>
                <a:lnTo>
                  <a:pt x="8741350" y="6501446"/>
                </a:lnTo>
                <a:lnTo>
                  <a:pt x="8815917" y="6535334"/>
                </a:lnTo>
                <a:lnTo>
                  <a:pt x="8892744" y="6571482"/>
                </a:lnTo>
                <a:lnTo>
                  <a:pt x="8965052" y="6614408"/>
                </a:lnTo>
                <a:lnTo>
                  <a:pt x="9037360" y="6657333"/>
                </a:lnTo>
                <a:lnTo>
                  <a:pt x="9107408" y="6704778"/>
                </a:lnTo>
                <a:lnTo>
                  <a:pt x="9177456" y="6759000"/>
                </a:lnTo>
                <a:lnTo>
                  <a:pt x="9240725" y="6815480"/>
                </a:lnTo>
                <a:lnTo>
                  <a:pt x="9303995" y="6876480"/>
                </a:lnTo>
                <a:lnTo>
                  <a:pt x="9365004" y="6939741"/>
                </a:lnTo>
                <a:lnTo>
                  <a:pt x="9421495" y="7005258"/>
                </a:lnTo>
                <a:lnTo>
                  <a:pt x="9475725" y="7073034"/>
                </a:lnTo>
                <a:lnTo>
                  <a:pt x="9523177" y="7143072"/>
                </a:lnTo>
                <a:lnTo>
                  <a:pt x="9566110" y="7215367"/>
                </a:lnTo>
                <a:lnTo>
                  <a:pt x="9606783" y="7289922"/>
                </a:lnTo>
                <a:lnTo>
                  <a:pt x="9645197" y="7362217"/>
                </a:lnTo>
                <a:lnTo>
                  <a:pt x="9676831" y="7441290"/>
                </a:lnTo>
                <a:lnTo>
                  <a:pt x="9706206" y="7518107"/>
                </a:lnTo>
                <a:lnTo>
                  <a:pt x="9731062" y="7597180"/>
                </a:lnTo>
                <a:lnTo>
                  <a:pt x="9751399" y="7676253"/>
                </a:lnTo>
                <a:lnTo>
                  <a:pt x="9769476" y="7755326"/>
                </a:lnTo>
                <a:lnTo>
                  <a:pt x="9783033" y="7838918"/>
                </a:lnTo>
                <a:lnTo>
                  <a:pt x="9794332" y="7920250"/>
                </a:lnTo>
                <a:lnTo>
                  <a:pt x="9801110" y="8001583"/>
                </a:lnTo>
                <a:lnTo>
                  <a:pt x="9803370" y="8085175"/>
                </a:lnTo>
                <a:lnTo>
                  <a:pt x="9801110" y="8164248"/>
                </a:lnTo>
                <a:lnTo>
                  <a:pt x="9794332" y="8247840"/>
                </a:lnTo>
                <a:lnTo>
                  <a:pt x="9783033" y="8331432"/>
                </a:lnTo>
                <a:lnTo>
                  <a:pt x="9769476" y="8410505"/>
                </a:lnTo>
                <a:lnTo>
                  <a:pt x="9751399" y="8491838"/>
                </a:lnTo>
                <a:lnTo>
                  <a:pt x="9731062" y="8570912"/>
                </a:lnTo>
                <a:lnTo>
                  <a:pt x="9706206" y="8649985"/>
                </a:lnTo>
                <a:lnTo>
                  <a:pt x="9676831" y="8729058"/>
                </a:lnTo>
                <a:lnTo>
                  <a:pt x="9645197" y="8803614"/>
                </a:lnTo>
                <a:lnTo>
                  <a:pt x="9606783" y="8880428"/>
                </a:lnTo>
                <a:lnTo>
                  <a:pt x="9566110" y="8952724"/>
                </a:lnTo>
                <a:lnTo>
                  <a:pt x="9523177" y="9025019"/>
                </a:lnTo>
                <a:lnTo>
                  <a:pt x="9475725" y="9095056"/>
                </a:lnTo>
                <a:lnTo>
                  <a:pt x="9421495" y="9162833"/>
                </a:lnTo>
                <a:lnTo>
                  <a:pt x="9365004" y="9228351"/>
                </a:lnTo>
                <a:lnTo>
                  <a:pt x="9303995" y="9291610"/>
                </a:lnTo>
                <a:lnTo>
                  <a:pt x="8310019" y="10288588"/>
                </a:lnTo>
                <a:lnTo>
                  <a:pt x="3490803" y="10288588"/>
                </a:lnTo>
                <a:lnTo>
                  <a:pt x="6892984" y="6876480"/>
                </a:lnTo>
                <a:lnTo>
                  <a:pt x="6958512" y="6815480"/>
                </a:lnTo>
                <a:lnTo>
                  <a:pt x="7024040" y="6759000"/>
                </a:lnTo>
                <a:lnTo>
                  <a:pt x="7091829" y="6704778"/>
                </a:lnTo>
                <a:lnTo>
                  <a:pt x="7161878" y="6657333"/>
                </a:lnTo>
                <a:lnTo>
                  <a:pt x="7234186" y="6614408"/>
                </a:lnTo>
                <a:lnTo>
                  <a:pt x="7306494" y="6571482"/>
                </a:lnTo>
                <a:lnTo>
                  <a:pt x="7381061" y="6535334"/>
                </a:lnTo>
                <a:lnTo>
                  <a:pt x="7457888" y="6501446"/>
                </a:lnTo>
                <a:lnTo>
                  <a:pt x="7534715" y="6474336"/>
                </a:lnTo>
                <a:lnTo>
                  <a:pt x="7613801" y="6449483"/>
                </a:lnTo>
                <a:lnTo>
                  <a:pt x="7692888" y="6424632"/>
                </a:lnTo>
                <a:lnTo>
                  <a:pt x="7774234" y="6408817"/>
                </a:lnTo>
                <a:lnTo>
                  <a:pt x="7853321" y="6395263"/>
                </a:lnTo>
                <a:lnTo>
                  <a:pt x="7936927" y="6383966"/>
                </a:lnTo>
                <a:lnTo>
                  <a:pt x="8016013" y="6379447"/>
                </a:lnTo>
                <a:close/>
                <a:moveTo>
                  <a:pt x="8482623" y="973733"/>
                </a:moveTo>
                <a:lnTo>
                  <a:pt x="8563970" y="975993"/>
                </a:lnTo>
                <a:lnTo>
                  <a:pt x="8645316" y="980511"/>
                </a:lnTo>
                <a:lnTo>
                  <a:pt x="8726662" y="991807"/>
                </a:lnTo>
                <a:lnTo>
                  <a:pt x="8808008" y="1005364"/>
                </a:lnTo>
                <a:lnTo>
                  <a:pt x="8887095" y="1021177"/>
                </a:lnTo>
                <a:lnTo>
                  <a:pt x="8968441" y="1046030"/>
                </a:lnTo>
                <a:lnTo>
                  <a:pt x="9045268" y="1070881"/>
                </a:lnTo>
                <a:lnTo>
                  <a:pt x="9124355" y="1097992"/>
                </a:lnTo>
                <a:lnTo>
                  <a:pt x="9198922" y="1131880"/>
                </a:lnTo>
                <a:lnTo>
                  <a:pt x="9275749" y="1168029"/>
                </a:lnTo>
                <a:lnTo>
                  <a:pt x="9348057" y="1210955"/>
                </a:lnTo>
                <a:lnTo>
                  <a:pt x="9420365" y="1253880"/>
                </a:lnTo>
                <a:lnTo>
                  <a:pt x="9490413" y="1301324"/>
                </a:lnTo>
                <a:lnTo>
                  <a:pt x="9560461" y="1355545"/>
                </a:lnTo>
                <a:lnTo>
                  <a:pt x="9623730" y="1412027"/>
                </a:lnTo>
                <a:lnTo>
                  <a:pt x="9687000" y="1473026"/>
                </a:lnTo>
                <a:lnTo>
                  <a:pt x="9748009" y="1536285"/>
                </a:lnTo>
                <a:lnTo>
                  <a:pt x="9804500" y="1601803"/>
                </a:lnTo>
                <a:lnTo>
                  <a:pt x="9858730" y="1669580"/>
                </a:lnTo>
                <a:lnTo>
                  <a:pt x="9906182" y="1739618"/>
                </a:lnTo>
                <a:lnTo>
                  <a:pt x="9949115" y="1811913"/>
                </a:lnTo>
                <a:lnTo>
                  <a:pt x="9989788" y="1886467"/>
                </a:lnTo>
                <a:lnTo>
                  <a:pt x="10028202" y="1958763"/>
                </a:lnTo>
                <a:lnTo>
                  <a:pt x="10059836" y="2037836"/>
                </a:lnTo>
                <a:lnTo>
                  <a:pt x="10089211" y="2114653"/>
                </a:lnTo>
                <a:lnTo>
                  <a:pt x="10114067" y="2193725"/>
                </a:lnTo>
                <a:lnTo>
                  <a:pt x="10134404" y="2272799"/>
                </a:lnTo>
                <a:lnTo>
                  <a:pt x="10152481" y="2351873"/>
                </a:lnTo>
                <a:lnTo>
                  <a:pt x="10166038" y="2435464"/>
                </a:lnTo>
                <a:lnTo>
                  <a:pt x="10177337" y="2516797"/>
                </a:lnTo>
                <a:lnTo>
                  <a:pt x="10184115" y="2598131"/>
                </a:lnTo>
                <a:lnTo>
                  <a:pt x="10186375" y="2681722"/>
                </a:lnTo>
                <a:lnTo>
                  <a:pt x="10184115" y="2760796"/>
                </a:lnTo>
                <a:lnTo>
                  <a:pt x="10177337" y="2844387"/>
                </a:lnTo>
                <a:lnTo>
                  <a:pt x="10166038" y="2927978"/>
                </a:lnTo>
                <a:lnTo>
                  <a:pt x="10152481" y="3007052"/>
                </a:lnTo>
                <a:lnTo>
                  <a:pt x="10134404" y="3088386"/>
                </a:lnTo>
                <a:lnTo>
                  <a:pt x="10114067" y="3167460"/>
                </a:lnTo>
                <a:lnTo>
                  <a:pt x="10089211" y="3246533"/>
                </a:lnTo>
                <a:lnTo>
                  <a:pt x="10059836" y="3325605"/>
                </a:lnTo>
                <a:lnTo>
                  <a:pt x="10028202" y="3400160"/>
                </a:lnTo>
                <a:lnTo>
                  <a:pt x="9989788" y="3476976"/>
                </a:lnTo>
                <a:lnTo>
                  <a:pt x="9949115" y="3549271"/>
                </a:lnTo>
                <a:lnTo>
                  <a:pt x="9906182" y="3621566"/>
                </a:lnTo>
                <a:lnTo>
                  <a:pt x="9858730" y="3691603"/>
                </a:lnTo>
                <a:lnTo>
                  <a:pt x="9804500" y="3759381"/>
                </a:lnTo>
                <a:lnTo>
                  <a:pt x="9748009" y="3824899"/>
                </a:lnTo>
                <a:lnTo>
                  <a:pt x="9687000" y="3888157"/>
                </a:lnTo>
                <a:lnTo>
                  <a:pt x="3305842" y="10288588"/>
                </a:lnTo>
                <a:lnTo>
                  <a:pt x="0" y="10288588"/>
                </a:lnTo>
                <a:lnTo>
                  <a:pt x="0" y="8770245"/>
                </a:lnTo>
                <a:lnTo>
                  <a:pt x="7275989" y="1473026"/>
                </a:lnTo>
                <a:lnTo>
                  <a:pt x="7341517" y="1412027"/>
                </a:lnTo>
                <a:lnTo>
                  <a:pt x="7407046" y="1355545"/>
                </a:lnTo>
                <a:lnTo>
                  <a:pt x="7474835" y="1301324"/>
                </a:lnTo>
                <a:lnTo>
                  <a:pt x="7544882" y="1253880"/>
                </a:lnTo>
                <a:lnTo>
                  <a:pt x="7617191" y="1210955"/>
                </a:lnTo>
                <a:lnTo>
                  <a:pt x="7689498" y="1168029"/>
                </a:lnTo>
                <a:lnTo>
                  <a:pt x="7764065" y="1131880"/>
                </a:lnTo>
                <a:lnTo>
                  <a:pt x="7840892" y="1097992"/>
                </a:lnTo>
                <a:lnTo>
                  <a:pt x="7917720" y="1070881"/>
                </a:lnTo>
                <a:lnTo>
                  <a:pt x="7996807" y="1046030"/>
                </a:lnTo>
                <a:lnTo>
                  <a:pt x="8075893" y="1021177"/>
                </a:lnTo>
                <a:lnTo>
                  <a:pt x="8157238" y="1005364"/>
                </a:lnTo>
                <a:lnTo>
                  <a:pt x="8236325" y="991807"/>
                </a:lnTo>
                <a:lnTo>
                  <a:pt x="8319931" y="980511"/>
                </a:lnTo>
                <a:lnTo>
                  <a:pt x="8399017" y="975993"/>
                </a:lnTo>
                <a:close/>
                <a:moveTo>
                  <a:pt x="3746467" y="0"/>
                </a:moveTo>
                <a:lnTo>
                  <a:pt x="8563969" y="0"/>
                </a:lnTo>
                <a:lnTo>
                  <a:pt x="2248339" y="6332657"/>
                </a:lnTo>
                <a:lnTo>
                  <a:pt x="2182811" y="6395914"/>
                </a:lnTo>
                <a:lnTo>
                  <a:pt x="2119542" y="6450137"/>
                </a:lnTo>
                <a:lnTo>
                  <a:pt x="2051752" y="6504357"/>
                </a:lnTo>
                <a:lnTo>
                  <a:pt x="1981704" y="6551801"/>
                </a:lnTo>
                <a:lnTo>
                  <a:pt x="1909397" y="6596986"/>
                </a:lnTo>
                <a:lnTo>
                  <a:pt x="1834828" y="6639912"/>
                </a:lnTo>
                <a:lnTo>
                  <a:pt x="1762521" y="6676059"/>
                </a:lnTo>
                <a:lnTo>
                  <a:pt x="1683434" y="6707691"/>
                </a:lnTo>
                <a:lnTo>
                  <a:pt x="1606608" y="6737060"/>
                </a:lnTo>
                <a:lnTo>
                  <a:pt x="1527520" y="6761911"/>
                </a:lnTo>
                <a:lnTo>
                  <a:pt x="1448434" y="6784505"/>
                </a:lnTo>
                <a:lnTo>
                  <a:pt x="1367088" y="6802577"/>
                </a:lnTo>
                <a:lnTo>
                  <a:pt x="1288001" y="6816134"/>
                </a:lnTo>
                <a:lnTo>
                  <a:pt x="1206656" y="6825171"/>
                </a:lnTo>
                <a:lnTo>
                  <a:pt x="1125308" y="6831949"/>
                </a:lnTo>
                <a:lnTo>
                  <a:pt x="1041703" y="6831949"/>
                </a:lnTo>
                <a:lnTo>
                  <a:pt x="960356" y="6831949"/>
                </a:lnTo>
                <a:lnTo>
                  <a:pt x="879010" y="6825171"/>
                </a:lnTo>
                <a:lnTo>
                  <a:pt x="797664" y="6816134"/>
                </a:lnTo>
                <a:lnTo>
                  <a:pt x="716318" y="6802577"/>
                </a:lnTo>
                <a:lnTo>
                  <a:pt x="637231" y="6784505"/>
                </a:lnTo>
                <a:lnTo>
                  <a:pt x="555885" y="6761911"/>
                </a:lnTo>
                <a:lnTo>
                  <a:pt x="479059" y="6737060"/>
                </a:lnTo>
                <a:lnTo>
                  <a:pt x="399971" y="6707691"/>
                </a:lnTo>
                <a:lnTo>
                  <a:pt x="325404" y="6676059"/>
                </a:lnTo>
                <a:lnTo>
                  <a:pt x="248577" y="6639912"/>
                </a:lnTo>
                <a:lnTo>
                  <a:pt x="176269" y="6596986"/>
                </a:lnTo>
                <a:lnTo>
                  <a:pt x="103961" y="6551801"/>
                </a:lnTo>
                <a:lnTo>
                  <a:pt x="33913" y="6504357"/>
                </a:lnTo>
                <a:lnTo>
                  <a:pt x="0" y="6476297"/>
                </a:lnTo>
                <a:lnTo>
                  <a:pt x="0" y="375450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7146DE9-1B71-41B3-B124-093E0A87D6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9" name="Полилиния 38"/>
          <p:cNvSpPr>
            <a:spLocks/>
          </p:cNvSpPr>
          <p:nvPr/>
        </p:nvSpPr>
        <p:spPr bwMode="auto">
          <a:xfrm>
            <a:off x="2792031" y="0"/>
            <a:ext cx="5870497" cy="3337607"/>
          </a:xfrm>
          <a:custGeom>
            <a:avLst/>
            <a:gdLst>
              <a:gd name="connsiteX0" fmla="*/ 1261533 w 8807104"/>
              <a:gd name="connsiteY0" fmla="*/ 0 h 5007183"/>
              <a:gd name="connsiteX1" fmla="*/ 8807104 w 8807104"/>
              <a:gd name="connsiteY1" fmla="*/ 0 h 5007183"/>
              <a:gd name="connsiteX2" fmla="*/ 4555386 w 8807104"/>
              <a:gd name="connsiteY2" fmla="*/ 4233678 h 5007183"/>
              <a:gd name="connsiteX3" fmla="*/ 4456686 w 8807104"/>
              <a:gd name="connsiteY3" fmla="*/ 4327206 h 5007183"/>
              <a:gd name="connsiteX4" fmla="*/ 4350394 w 8807104"/>
              <a:gd name="connsiteY4" fmla="*/ 4413151 h 5007183"/>
              <a:gd name="connsiteX5" fmla="*/ 4246632 w 8807104"/>
              <a:gd name="connsiteY5" fmla="*/ 4499096 h 5007183"/>
              <a:gd name="connsiteX6" fmla="*/ 4135278 w 8807104"/>
              <a:gd name="connsiteY6" fmla="*/ 4572402 h 5007183"/>
              <a:gd name="connsiteX7" fmla="*/ 4023924 w 8807104"/>
              <a:gd name="connsiteY7" fmla="*/ 4643181 h 5007183"/>
              <a:gd name="connsiteX8" fmla="*/ 3907508 w 8807104"/>
              <a:gd name="connsiteY8" fmla="*/ 4706376 h 5007183"/>
              <a:gd name="connsiteX9" fmla="*/ 3791093 w 8807104"/>
              <a:gd name="connsiteY9" fmla="*/ 4764515 h 5007183"/>
              <a:gd name="connsiteX10" fmla="*/ 3672147 w 8807104"/>
              <a:gd name="connsiteY10" fmla="*/ 4815071 h 5007183"/>
              <a:gd name="connsiteX11" fmla="*/ 3550670 w 8807104"/>
              <a:gd name="connsiteY11" fmla="*/ 4860571 h 5007183"/>
              <a:gd name="connsiteX12" fmla="*/ 3426662 w 8807104"/>
              <a:gd name="connsiteY12" fmla="*/ 4901016 h 5007183"/>
              <a:gd name="connsiteX13" fmla="*/ 3302654 w 8807104"/>
              <a:gd name="connsiteY13" fmla="*/ 4933877 h 5007183"/>
              <a:gd name="connsiteX14" fmla="*/ 3176116 w 8807104"/>
              <a:gd name="connsiteY14" fmla="*/ 4959155 h 5007183"/>
              <a:gd name="connsiteX15" fmla="*/ 3049578 w 8807104"/>
              <a:gd name="connsiteY15" fmla="*/ 4981905 h 5007183"/>
              <a:gd name="connsiteX16" fmla="*/ 2923039 w 8807104"/>
              <a:gd name="connsiteY16" fmla="*/ 4997072 h 5007183"/>
              <a:gd name="connsiteX17" fmla="*/ 2796501 w 8807104"/>
              <a:gd name="connsiteY17" fmla="*/ 5004655 h 5007183"/>
              <a:gd name="connsiteX18" fmla="*/ 2667432 w 8807104"/>
              <a:gd name="connsiteY18" fmla="*/ 5007183 h 5007183"/>
              <a:gd name="connsiteX19" fmla="*/ 2538362 w 8807104"/>
              <a:gd name="connsiteY19" fmla="*/ 5004655 h 5007183"/>
              <a:gd name="connsiteX20" fmla="*/ 2411824 w 8807104"/>
              <a:gd name="connsiteY20" fmla="*/ 4997072 h 5007183"/>
              <a:gd name="connsiteX21" fmla="*/ 2282754 w 8807104"/>
              <a:gd name="connsiteY21" fmla="*/ 4981905 h 5007183"/>
              <a:gd name="connsiteX22" fmla="*/ 2156216 w 8807104"/>
              <a:gd name="connsiteY22" fmla="*/ 4959155 h 5007183"/>
              <a:gd name="connsiteX23" fmla="*/ 2029677 w 8807104"/>
              <a:gd name="connsiteY23" fmla="*/ 4933877 h 5007183"/>
              <a:gd name="connsiteX24" fmla="*/ 1905670 w 8807104"/>
              <a:gd name="connsiteY24" fmla="*/ 4901016 h 5007183"/>
              <a:gd name="connsiteX25" fmla="*/ 1781662 w 8807104"/>
              <a:gd name="connsiteY25" fmla="*/ 4860571 h 5007183"/>
              <a:gd name="connsiteX26" fmla="*/ 1660185 w 8807104"/>
              <a:gd name="connsiteY26" fmla="*/ 4815071 h 5007183"/>
              <a:gd name="connsiteX27" fmla="*/ 1541239 w 8807104"/>
              <a:gd name="connsiteY27" fmla="*/ 4764515 h 5007183"/>
              <a:gd name="connsiteX28" fmla="*/ 1424823 w 8807104"/>
              <a:gd name="connsiteY28" fmla="*/ 4706376 h 5007183"/>
              <a:gd name="connsiteX29" fmla="*/ 1310939 w 8807104"/>
              <a:gd name="connsiteY29" fmla="*/ 4643181 h 5007183"/>
              <a:gd name="connsiteX30" fmla="*/ 1197054 w 8807104"/>
              <a:gd name="connsiteY30" fmla="*/ 4572402 h 5007183"/>
              <a:gd name="connsiteX31" fmla="*/ 1088231 w 8807104"/>
              <a:gd name="connsiteY31" fmla="*/ 4499096 h 5007183"/>
              <a:gd name="connsiteX32" fmla="*/ 981939 w 8807104"/>
              <a:gd name="connsiteY32" fmla="*/ 4418207 h 5007183"/>
              <a:gd name="connsiteX33" fmla="*/ 880708 w 8807104"/>
              <a:gd name="connsiteY33" fmla="*/ 4327206 h 5007183"/>
              <a:gd name="connsiteX34" fmla="*/ 782008 w 8807104"/>
              <a:gd name="connsiteY34" fmla="*/ 4233678 h 5007183"/>
              <a:gd name="connsiteX35" fmla="*/ 685839 w 8807104"/>
              <a:gd name="connsiteY35" fmla="*/ 4135094 h 5007183"/>
              <a:gd name="connsiteX36" fmla="*/ 597262 w 8807104"/>
              <a:gd name="connsiteY36" fmla="*/ 4031455 h 5007183"/>
              <a:gd name="connsiteX37" fmla="*/ 516277 w 8807104"/>
              <a:gd name="connsiteY37" fmla="*/ 3927815 h 5007183"/>
              <a:gd name="connsiteX38" fmla="*/ 440354 w 8807104"/>
              <a:gd name="connsiteY38" fmla="*/ 3816592 h 5007183"/>
              <a:gd name="connsiteX39" fmla="*/ 369492 w 8807104"/>
              <a:gd name="connsiteY39" fmla="*/ 3707897 h 5007183"/>
              <a:gd name="connsiteX40" fmla="*/ 306223 w 8807104"/>
              <a:gd name="connsiteY40" fmla="*/ 3591618 h 5007183"/>
              <a:gd name="connsiteX41" fmla="*/ 248015 w 8807104"/>
              <a:gd name="connsiteY41" fmla="*/ 3475340 h 5007183"/>
              <a:gd name="connsiteX42" fmla="*/ 194869 w 8807104"/>
              <a:gd name="connsiteY42" fmla="*/ 3356534 h 5007183"/>
              <a:gd name="connsiteX43" fmla="*/ 151846 w 8807104"/>
              <a:gd name="connsiteY43" fmla="*/ 3235199 h 5007183"/>
              <a:gd name="connsiteX44" fmla="*/ 111354 w 8807104"/>
              <a:gd name="connsiteY44" fmla="*/ 3113865 h 5007183"/>
              <a:gd name="connsiteX45" fmla="*/ 75923 w 8807104"/>
              <a:gd name="connsiteY45" fmla="*/ 2987476 h 5007183"/>
              <a:gd name="connsiteX46" fmla="*/ 50615 w 8807104"/>
              <a:gd name="connsiteY46" fmla="*/ 2863614 h 5007183"/>
              <a:gd name="connsiteX47" fmla="*/ 30369 w 8807104"/>
              <a:gd name="connsiteY47" fmla="*/ 2739752 h 5007183"/>
              <a:gd name="connsiteX48" fmla="*/ 15185 w 8807104"/>
              <a:gd name="connsiteY48" fmla="*/ 2610835 h 5007183"/>
              <a:gd name="connsiteX49" fmla="*/ 2531 w 8807104"/>
              <a:gd name="connsiteY49" fmla="*/ 2484445 h 5007183"/>
              <a:gd name="connsiteX50" fmla="*/ 0 w 8807104"/>
              <a:gd name="connsiteY50" fmla="*/ 2355527 h 5007183"/>
              <a:gd name="connsiteX51" fmla="*/ 2531 w 8807104"/>
              <a:gd name="connsiteY51" fmla="*/ 2229138 h 5007183"/>
              <a:gd name="connsiteX52" fmla="*/ 15185 w 8807104"/>
              <a:gd name="connsiteY52" fmla="*/ 2100220 h 5007183"/>
              <a:gd name="connsiteX53" fmla="*/ 30369 w 8807104"/>
              <a:gd name="connsiteY53" fmla="*/ 1973830 h 5007183"/>
              <a:gd name="connsiteX54" fmla="*/ 50615 w 8807104"/>
              <a:gd name="connsiteY54" fmla="*/ 1849968 h 5007183"/>
              <a:gd name="connsiteX55" fmla="*/ 75923 w 8807104"/>
              <a:gd name="connsiteY55" fmla="*/ 1721051 h 5007183"/>
              <a:gd name="connsiteX56" fmla="*/ 111354 w 8807104"/>
              <a:gd name="connsiteY56" fmla="*/ 1599717 h 5007183"/>
              <a:gd name="connsiteX57" fmla="*/ 151846 w 8807104"/>
              <a:gd name="connsiteY57" fmla="*/ 1475855 h 5007183"/>
              <a:gd name="connsiteX58" fmla="*/ 194869 w 8807104"/>
              <a:gd name="connsiteY58" fmla="*/ 1357048 h 5007183"/>
              <a:gd name="connsiteX59" fmla="*/ 248015 w 8807104"/>
              <a:gd name="connsiteY59" fmla="*/ 1238243 h 5007183"/>
              <a:gd name="connsiteX60" fmla="*/ 306223 w 8807104"/>
              <a:gd name="connsiteY60" fmla="*/ 1119436 h 5007183"/>
              <a:gd name="connsiteX61" fmla="*/ 369492 w 8807104"/>
              <a:gd name="connsiteY61" fmla="*/ 1005685 h 5007183"/>
              <a:gd name="connsiteX62" fmla="*/ 440354 w 8807104"/>
              <a:gd name="connsiteY62" fmla="*/ 891935 h 5007183"/>
              <a:gd name="connsiteX63" fmla="*/ 516277 w 8807104"/>
              <a:gd name="connsiteY63" fmla="*/ 785767 h 5007183"/>
              <a:gd name="connsiteX64" fmla="*/ 597262 w 8807104"/>
              <a:gd name="connsiteY64" fmla="*/ 677072 h 5007183"/>
              <a:gd name="connsiteX65" fmla="*/ 685839 w 8807104"/>
              <a:gd name="connsiteY65" fmla="*/ 575961 h 5007183"/>
              <a:gd name="connsiteX66" fmla="*/ 782008 w 8807104"/>
              <a:gd name="connsiteY66" fmla="*/ 477377 h 500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807104" h="5007183">
                <a:moveTo>
                  <a:pt x="1261533" y="0"/>
                </a:moveTo>
                <a:lnTo>
                  <a:pt x="8807104" y="0"/>
                </a:lnTo>
                <a:lnTo>
                  <a:pt x="4555386" y="4233678"/>
                </a:lnTo>
                <a:lnTo>
                  <a:pt x="4456686" y="4327206"/>
                </a:lnTo>
                <a:lnTo>
                  <a:pt x="4350394" y="4413151"/>
                </a:lnTo>
                <a:lnTo>
                  <a:pt x="4246632" y="4499096"/>
                </a:lnTo>
                <a:lnTo>
                  <a:pt x="4135278" y="4572402"/>
                </a:lnTo>
                <a:lnTo>
                  <a:pt x="4023924" y="4643181"/>
                </a:lnTo>
                <a:lnTo>
                  <a:pt x="3907508" y="4706376"/>
                </a:lnTo>
                <a:lnTo>
                  <a:pt x="3791093" y="4764515"/>
                </a:lnTo>
                <a:lnTo>
                  <a:pt x="3672147" y="4815071"/>
                </a:lnTo>
                <a:lnTo>
                  <a:pt x="3550670" y="4860571"/>
                </a:lnTo>
                <a:lnTo>
                  <a:pt x="3426662" y="4901016"/>
                </a:lnTo>
                <a:lnTo>
                  <a:pt x="3302654" y="4933877"/>
                </a:lnTo>
                <a:lnTo>
                  <a:pt x="3176116" y="4959155"/>
                </a:lnTo>
                <a:lnTo>
                  <a:pt x="3049578" y="4981905"/>
                </a:lnTo>
                <a:lnTo>
                  <a:pt x="2923039" y="4997072"/>
                </a:lnTo>
                <a:lnTo>
                  <a:pt x="2796501" y="5004655"/>
                </a:lnTo>
                <a:lnTo>
                  <a:pt x="2667432" y="5007183"/>
                </a:lnTo>
                <a:lnTo>
                  <a:pt x="2538362" y="5004655"/>
                </a:lnTo>
                <a:lnTo>
                  <a:pt x="2411824" y="4997072"/>
                </a:lnTo>
                <a:lnTo>
                  <a:pt x="2282754" y="4981905"/>
                </a:lnTo>
                <a:lnTo>
                  <a:pt x="2156216" y="4959155"/>
                </a:lnTo>
                <a:lnTo>
                  <a:pt x="2029677" y="4933877"/>
                </a:lnTo>
                <a:lnTo>
                  <a:pt x="1905670" y="4901016"/>
                </a:lnTo>
                <a:lnTo>
                  <a:pt x="1781662" y="4860571"/>
                </a:lnTo>
                <a:lnTo>
                  <a:pt x="1660185" y="4815071"/>
                </a:lnTo>
                <a:lnTo>
                  <a:pt x="1541239" y="4764515"/>
                </a:lnTo>
                <a:lnTo>
                  <a:pt x="1424823" y="4706376"/>
                </a:lnTo>
                <a:lnTo>
                  <a:pt x="1310939" y="4643181"/>
                </a:lnTo>
                <a:lnTo>
                  <a:pt x="1197054" y="4572402"/>
                </a:lnTo>
                <a:lnTo>
                  <a:pt x="1088231" y="4499096"/>
                </a:lnTo>
                <a:lnTo>
                  <a:pt x="981939" y="4418207"/>
                </a:lnTo>
                <a:lnTo>
                  <a:pt x="880708" y="4327206"/>
                </a:lnTo>
                <a:lnTo>
                  <a:pt x="782008" y="4233678"/>
                </a:lnTo>
                <a:lnTo>
                  <a:pt x="685839" y="4135094"/>
                </a:lnTo>
                <a:lnTo>
                  <a:pt x="597262" y="4031455"/>
                </a:lnTo>
                <a:lnTo>
                  <a:pt x="516277" y="3927815"/>
                </a:lnTo>
                <a:lnTo>
                  <a:pt x="440354" y="3816592"/>
                </a:lnTo>
                <a:lnTo>
                  <a:pt x="369492" y="3707897"/>
                </a:lnTo>
                <a:lnTo>
                  <a:pt x="306223" y="3591618"/>
                </a:lnTo>
                <a:lnTo>
                  <a:pt x="248015" y="3475340"/>
                </a:lnTo>
                <a:lnTo>
                  <a:pt x="194869" y="3356534"/>
                </a:lnTo>
                <a:lnTo>
                  <a:pt x="151846" y="3235199"/>
                </a:lnTo>
                <a:lnTo>
                  <a:pt x="111354" y="3113865"/>
                </a:lnTo>
                <a:lnTo>
                  <a:pt x="75923" y="2987476"/>
                </a:lnTo>
                <a:lnTo>
                  <a:pt x="50615" y="2863614"/>
                </a:lnTo>
                <a:lnTo>
                  <a:pt x="30369" y="2739752"/>
                </a:lnTo>
                <a:lnTo>
                  <a:pt x="15185" y="2610835"/>
                </a:lnTo>
                <a:lnTo>
                  <a:pt x="2531" y="2484445"/>
                </a:lnTo>
                <a:lnTo>
                  <a:pt x="0" y="2355527"/>
                </a:lnTo>
                <a:lnTo>
                  <a:pt x="2531" y="2229138"/>
                </a:lnTo>
                <a:lnTo>
                  <a:pt x="15185" y="2100220"/>
                </a:lnTo>
                <a:lnTo>
                  <a:pt x="30369" y="1973830"/>
                </a:lnTo>
                <a:lnTo>
                  <a:pt x="50615" y="1849968"/>
                </a:lnTo>
                <a:lnTo>
                  <a:pt x="75923" y="1721051"/>
                </a:lnTo>
                <a:lnTo>
                  <a:pt x="111354" y="1599717"/>
                </a:lnTo>
                <a:lnTo>
                  <a:pt x="151846" y="1475855"/>
                </a:lnTo>
                <a:lnTo>
                  <a:pt x="194869" y="1357048"/>
                </a:lnTo>
                <a:lnTo>
                  <a:pt x="248015" y="1238243"/>
                </a:lnTo>
                <a:lnTo>
                  <a:pt x="306223" y="1119436"/>
                </a:lnTo>
                <a:lnTo>
                  <a:pt x="369492" y="1005685"/>
                </a:lnTo>
                <a:lnTo>
                  <a:pt x="440354" y="891935"/>
                </a:lnTo>
                <a:lnTo>
                  <a:pt x="516277" y="785767"/>
                </a:lnTo>
                <a:lnTo>
                  <a:pt x="597262" y="677072"/>
                </a:lnTo>
                <a:lnTo>
                  <a:pt x="685839" y="575961"/>
                </a:lnTo>
                <a:lnTo>
                  <a:pt x="782008" y="477377"/>
                </a:lnTo>
                <a:close/>
              </a:path>
            </a:pathLst>
          </a:custGeom>
          <a:gradFill>
            <a:gsLst>
              <a:gs pos="11000">
                <a:srgbClr val="186686">
                  <a:alpha val="63000"/>
                </a:srgbClr>
              </a:gs>
              <a:gs pos="100000">
                <a:srgbClr val="96D8D8">
                  <a:alpha val="72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1" tIns="30475" rIns="60951" bIns="30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4998F0-D1B8-4B84-A57D-76619A172D21}"/>
              </a:ext>
            </a:extLst>
          </p:cNvPr>
          <p:cNvSpPr txBox="1">
            <a:spLocks/>
          </p:cNvSpPr>
          <p:nvPr/>
        </p:nvSpPr>
        <p:spPr>
          <a:xfrm>
            <a:off x="6606584" y="1535949"/>
            <a:ext cx="4741612" cy="30265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lnSpc>
                <a:spcPct val="150000"/>
              </a:lnSpc>
              <a:spcAft>
                <a:spcPts val="0"/>
              </a:spcAft>
            </a:pPr>
            <a:r>
              <a:rPr lang="en-US" spc="600" dirty="0">
                <a:solidFill>
                  <a:schemeClr val="bg1">
                    <a:lumMod val="95000"/>
                  </a:schemeClr>
                </a:solidFill>
                <a:latin typeface="Raleway ExtraBold" panose="020B0903030101060003" pitchFamily="34" charset="0"/>
              </a:rPr>
              <a:t>ARCHIVE &amp; </a:t>
            </a:r>
            <a:r>
              <a:rPr lang="en-US" spc="600" dirty="0" err="1">
                <a:solidFill>
                  <a:schemeClr val="bg1">
                    <a:lumMod val="95000"/>
                  </a:schemeClr>
                </a:solidFill>
                <a:latin typeface="Raleway ExtraBold" panose="020B0903030101060003" pitchFamily="34" charset="0"/>
              </a:rPr>
              <a:t>eDISCOVERY</a:t>
            </a:r>
            <a:endParaRPr lang="en-US" spc="600" dirty="0">
              <a:solidFill>
                <a:schemeClr val="bg1">
                  <a:lumMod val="95000"/>
                </a:schemeClr>
              </a:solidFill>
              <a:latin typeface="Raleway ExtraBold" panose="020B09030301010600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8B963F-8B5E-4738-85B3-0E78E49A61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503" y="4217916"/>
            <a:ext cx="1759775" cy="175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3940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36">
            <a:extLst>
              <a:ext uri="{FF2B5EF4-FFF2-40B4-BE49-F238E27FC236}">
                <a16:creationId xmlns:a16="http://schemas.microsoft.com/office/drawing/2014/main" id="{4E710412-EA7D-4F3B-BB1B-E689B2E607A8}"/>
              </a:ext>
            </a:extLst>
          </p:cNvPr>
          <p:cNvSpPr/>
          <p:nvPr/>
        </p:nvSpPr>
        <p:spPr>
          <a:xfrm>
            <a:off x="5599370" y="2658253"/>
            <a:ext cx="4111179" cy="3617379"/>
          </a:xfrm>
          <a:prstGeom prst="parallelogram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8F85690A-510E-4343-9F51-1D3B0561747B}"/>
              </a:ext>
            </a:extLst>
          </p:cNvPr>
          <p:cNvSpPr/>
          <p:nvPr/>
        </p:nvSpPr>
        <p:spPr>
          <a:xfrm>
            <a:off x="5973322" y="498148"/>
            <a:ext cx="3896484" cy="3428471"/>
          </a:xfrm>
          <a:prstGeom prst="parallelogram">
            <a:avLst/>
          </a:prstGeom>
          <a:gradFill flip="none" rotWithShape="1">
            <a:gsLst>
              <a:gs pos="0">
                <a:srgbClr val="186686"/>
              </a:gs>
              <a:gs pos="81000">
                <a:srgbClr val="96D8D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61FC1EFE-2747-4DD8-9E2C-6836ECAA8D08}"/>
              </a:ext>
            </a:extLst>
          </p:cNvPr>
          <p:cNvSpPr/>
          <p:nvPr/>
        </p:nvSpPr>
        <p:spPr>
          <a:xfrm>
            <a:off x="7921564" y="3442062"/>
            <a:ext cx="3896484" cy="3428471"/>
          </a:xfrm>
          <a:prstGeom prst="parallelogram">
            <a:avLst/>
          </a:prstGeom>
          <a:gradFill>
            <a:gsLst>
              <a:gs pos="68000">
                <a:srgbClr val="186686"/>
              </a:gs>
              <a:gs pos="17000">
                <a:srgbClr val="96D8D8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5C2FB236-E655-4B24-AA9A-08E27132F589}"/>
              </a:ext>
            </a:extLst>
          </p:cNvPr>
          <p:cNvSpPr/>
          <p:nvPr/>
        </p:nvSpPr>
        <p:spPr>
          <a:xfrm>
            <a:off x="7921564" y="94151"/>
            <a:ext cx="4111179" cy="3617379"/>
          </a:xfrm>
          <a:prstGeom prst="parallelogram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314137-E17F-4C26-AC0D-1D66EF57623C}"/>
              </a:ext>
            </a:extLst>
          </p:cNvPr>
          <p:cNvSpPr txBox="1"/>
          <p:nvPr/>
        </p:nvSpPr>
        <p:spPr>
          <a:xfrm>
            <a:off x="580292" y="1110788"/>
            <a:ext cx="4179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600" dirty="0" err="1">
                <a:solidFill>
                  <a:schemeClr val="bg1">
                    <a:lumMod val="95000"/>
                  </a:schemeClr>
                </a:solidFill>
                <a:latin typeface="Raleway ExtraBold" panose="020B0903030101060003" pitchFamily="34" charset="0"/>
              </a:rPr>
              <a:t>eDISCOVERY</a:t>
            </a:r>
            <a:endParaRPr lang="en-GB" sz="4000" spc="600" dirty="0">
              <a:solidFill>
                <a:schemeClr val="bg1">
                  <a:lumMod val="95000"/>
                </a:schemeClr>
              </a:solidFill>
              <a:latin typeface="Raleway ExtraBold" panose="020B0903030101060003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70892A-CDE3-4917-A51E-12F2DC1C785E}"/>
              </a:ext>
            </a:extLst>
          </p:cNvPr>
          <p:cNvSpPr/>
          <p:nvPr/>
        </p:nvSpPr>
        <p:spPr>
          <a:xfrm>
            <a:off x="740953" y="2063352"/>
            <a:ext cx="5073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Advanced search by text, user, dates and more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3E46E30-6E4B-4D6B-A003-C0A7A332D46E}"/>
              </a:ext>
            </a:extLst>
          </p:cNvPr>
          <p:cNvSpPr/>
          <p:nvPr/>
        </p:nvSpPr>
        <p:spPr>
          <a:xfrm>
            <a:off x="580292" y="2063352"/>
            <a:ext cx="7086615" cy="4296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65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3E1C207-F1BF-40E8-BD6A-BE4F2E39C4C5}"/>
              </a:ext>
            </a:extLst>
          </p:cNvPr>
          <p:cNvSpPr/>
          <p:nvPr/>
        </p:nvSpPr>
        <p:spPr>
          <a:xfrm>
            <a:off x="740954" y="2794510"/>
            <a:ext cx="4823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Integrate with existing eDiscovery systems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2F2A446-67FE-4BF3-945B-76B35A45200F}"/>
              </a:ext>
            </a:extLst>
          </p:cNvPr>
          <p:cNvSpPr/>
          <p:nvPr/>
        </p:nvSpPr>
        <p:spPr>
          <a:xfrm>
            <a:off x="740954" y="3160089"/>
            <a:ext cx="4593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Search for personal information and export user data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627E6A4-40CE-43AB-A90D-5C985C211FDB}"/>
              </a:ext>
            </a:extLst>
          </p:cNvPr>
          <p:cNvSpPr/>
          <p:nvPr/>
        </p:nvSpPr>
        <p:spPr>
          <a:xfrm>
            <a:off x="740953" y="3802667"/>
            <a:ext cx="4823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See message context in incidents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279060-1183-4463-B2FC-4903D97C75DD}"/>
              </a:ext>
            </a:extLst>
          </p:cNvPr>
          <p:cNvSpPr/>
          <p:nvPr/>
        </p:nvSpPr>
        <p:spPr>
          <a:xfrm>
            <a:off x="740954" y="4168246"/>
            <a:ext cx="4823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Support files and Messages (</a:t>
            </a:r>
            <a:r>
              <a:rPr lang="en-US" dirty="0" err="1">
                <a:solidFill>
                  <a:schemeClr val="bg1"/>
                </a:solidFill>
              </a:rPr>
              <a:t>Audio&amp;Video</a:t>
            </a:r>
            <a:r>
              <a:rPr lang="en-US" dirty="0">
                <a:solidFill>
                  <a:schemeClr val="bg1"/>
                </a:solidFill>
              </a:rPr>
              <a:t> Available with Recording AI Compliance Analysis)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0F4D0E-5CE5-48D1-8C09-A5BD4161701C}"/>
              </a:ext>
            </a:extLst>
          </p:cNvPr>
          <p:cNvSpPr/>
          <p:nvPr/>
        </p:nvSpPr>
        <p:spPr>
          <a:xfrm>
            <a:off x="740953" y="2428931"/>
            <a:ext cx="4950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Archive data on cloud or on site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644436A-457B-4906-8654-1FDD92E7EAFE}"/>
              </a:ext>
            </a:extLst>
          </p:cNvPr>
          <p:cNvSpPr txBox="1"/>
          <p:nvPr/>
        </p:nvSpPr>
        <p:spPr>
          <a:xfrm>
            <a:off x="740953" y="5087823"/>
            <a:ext cx="482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Meet GDPR and compliance requirements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3DE7ACF-FAFB-49C7-BE62-79D0ED88766C}"/>
              </a:ext>
            </a:extLst>
          </p:cNvPr>
          <p:cNvSpPr/>
          <p:nvPr/>
        </p:nvSpPr>
        <p:spPr>
          <a:xfrm>
            <a:off x="740953" y="5453403"/>
            <a:ext cx="438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Full data dashboard independent of O365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0" name="Picture Placeholder 69">
            <a:extLst>
              <a:ext uri="{FF2B5EF4-FFF2-40B4-BE49-F238E27FC236}">
                <a16:creationId xmlns:a16="http://schemas.microsoft.com/office/drawing/2014/main" id="{B39E03B6-DDAC-433B-8DE5-3812EA9619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6471" y="268299"/>
            <a:ext cx="5836920" cy="5783580"/>
          </a:xfrm>
        </p:spPr>
      </p:pic>
    </p:spTree>
    <p:extLst>
      <p:ext uri="{BB962C8B-B14F-4D97-AF65-F5344CB8AC3E}">
        <p14:creationId xmlns:p14="http://schemas.microsoft.com/office/powerpoint/2010/main" val="59446809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1FDC7AD-C9D5-4AD8-84AD-9D1CAD691D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EDD7AA-368C-49B7-B488-EA28A51B8E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52BA6-1131-444B-AE60-D4B181DA3EB9}"/>
              </a:ext>
            </a:extLst>
          </p:cNvPr>
          <p:cNvSpPr txBox="1"/>
          <p:nvPr/>
        </p:nvSpPr>
        <p:spPr>
          <a:xfrm>
            <a:off x="1932235" y="451679"/>
            <a:ext cx="8327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solidFill>
                  <a:schemeClr val="bg1"/>
                </a:solidFill>
                <a:latin typeface="Raleway ExtraBold" panose="020B0903030101060003" pitchFamily="34" charset="0"/>
              </a:rPr>
              <a:t>OVERVIEW OF AGAT SOFTWARE</a:t>
            </a:r>
          </a:p>
          <a:p>
            <a:endParaRPr lang="en-US" spc="3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946BC9-1E14-4464-AE8E-1B3EBE42836D}"/>
              </a:ext>
            </a:extLst>
          </p:cNvPr>
          <p:cNvGrpSpPr/>
          <p:nvPr/>
        </p:nvGrpSpPr>
        <p:grpSpPr>
          <a:xfrm>
            <a:off x="1863539" y="1969266"/>
            <a:ext cx="8464922" cy="1616158"/>
            <a:chOff x="1060049" y="1937772"/>
            <a:chExt cx="10509940" cy="2006601"/>
          </a:xfrm>
          <a:solidFill>
            <a:srgbClr val="186686">
              <a:alpha val="72000"/>
            </a:srgb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5C4B332-A8AD-494D-B5E7-D61163BEA8BD}"/>
                </a:ext>
              </a:extLst>
            </p:cNvPr>
            <p:cNvSpPr/>
            <p:nvPr/>
          </p:nvSpPr>
          <p:spPr>
            <a:xfrm flipV="1">
              <a:off x="2760198" y="1937772"/>
              <a:ext cx="2006601" cy="1003302"/>
            </a:xfrm>
            <a:custGeom>
              <a:avLst/>
              <a:gdLst>
                <a:gd name="connsiteX0" fmla="*/ 0 w 1828802"/>
                <a:gd name="connsiteY0" fmla="*/ 0 h 914402"/>
                <a:gd name="connsiteX1" fmla="*/ 279758 w 1828802"/>
                <a:gd name="connsiteY1" fmla="*/ 0 h 914402"/>
                <a:gd name="connsiteX2" fmla="*/ 279758 w 1828802"/>
                <a:gd name="connsiteY2" fmla="*/ 1 h 914402"/>
                <a:gd name="connsiteX3" fmla="*/ 914401 w 1828802"/>
                <a:gd name="connsiteY3" fmla="*/ 634644 h 914402"/>
                <a:gd name="connsiteX4" fmla="*/ 1549044 w 1828802"/>
                <a:gd name="connsiteY4" fmla="*/ 1 h 914402"/>
                <a:gd name="connsiteX5" fmla="*/ 1549044 w 1828802"/>
                <a:gd name="connsiteY5" fmla="*/ 0 h 914402"/>
                <a:gd name="connsiteX6" fmla="*/ 1828802 w 1828802"/>
                <a:gd name="connsiteY6" fmla="*/ 0 h 914402"/>
                <a:gd name="connsiteX7" fmla="*/ 1828802 w 1828802"/>
                <a:gd name="connsiteY7" fmla="*/ 1 h 914402"/>
                <a:gd name="connsiteX8" fmla="*/ 914401 w 1828802"/>
                <a:gd name="connsiteY8" fmla="*/ 914402 h 914402"/>
                <a:gd name="connsiteX9" fmla="*/ 0 w 1828802"/>
                <a:gd name="connsiteY9" fmla="*/ 1 h 9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802" h="914402">
                  <a:moveTo>
                    <a:pt x="0" y="0"/>
                  </a:moveTo>
                  <a:lnTo>
                    <a:pt x="279758" y="0"/>
                  </a:lnTo>
                  <a:lnTo>
                    <a:pt x="279758" y="1"/>
                  </a:lnTo>
                  <a:cubicBezTo>
                    <a:pt x="279758" y="350505"/>
                    <a:pt x="563897" y="634644"/>
                    <a:pt x="914401" y="634644"/>
                  </a:cubicBezTo>
                  <a:cubicBezTo>
                    <a:pt x="1264905" y="634644"/>
                    <a:pt x="1549044" y="350505"/>
                    <a:pt x="1549044" y="1"/>
                  </a:cubicBezTo>
                  <a:lnTo>
                    <a:pt x="1549044" y="0"/>
                  </a:lnTo>
                  <a:lnTo>
                    <a:pt x="1828802" y="0"/>
                  </a:lnTo>
                  <a:lnTo>
                    <a:pt x="1828802" y="1"/>
                  </a:lnTo>
                  <a:cubicBezTo>
                    <a:pt x="1828802" y="505011"/>
                    <a:pt x="1419411" y="914402"/>
                    <a:pt x="914401" y="914402"/>
                  </a:cubicBezTo>
                  <a:cubicBezTo>
                    <a:pt x="409391" y="914402"/>
                    <a:pt x="0" y="50501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318B6F0-BAE2-4A51-B7C7-C28DB8B9B2E7}"/>
                </a:ext>
              </a:extLst>
            </p:cNvPr>
            <p:cNvSpPr/>
            <p:nvPr/>
          </p:nvSpPr>
          <p:spPr>
            <a:xfrm flipV="1">
              <a:off x="6163089" y="1937772"/>
              <a:ext cx="2006601" cy="1003302"/>
            </a:xfrm>
            <a:custGeom>
              <a:avLst/>
              <a:gdLst>
                <a:gd name="connsiteX0" fmla="*/ 0 w 1828802"/>
                <a:gd name="connsiteY0" fmla="*/ 0 h 914402"/>
                <a:gd name="connsiteX1" fmla="*/ 279758 w 1828802"/>
                <a:gd name="connsiteY1" fmla="*/ 0 h 914402"/>
                <a:gd name="connsiteX2" fmla="*/ 279758 w 1828802"/>
                <a:gd name="connsiteY2" fmla="*/ 1 h 914402"/>
                <a:gd name="connsiteX3" fmla="*/ 914401 w 1828802"/>
                <a:gd name="connsiteY3" fmla="*/ 634644 h 914402"/>
                <a:gd name="connsiteX4" fmla="*/ 1549044 w 1828802"/>
                <a:gd name="connsiteY4" fmla="*/ 1 h 914402"/>
                <a:gd name="connsiteX5" fmla="*/ 1549044 w 1828802"/>
                <a:gd name="connsiteY5" fmla="*/ 0 h 914402"/>
                <a:gd name="connsiteX6" fmla="*/ 1828802 w 1828802"/>
                <a:gd name="connsiteY6" fmla="*/ 0 h 914402"/>
                <a:gd name="connsiteX7" fmla="*/ 1828802 w 1828802"/>
                <a:gd name="connsiteY7" fmla="*/ 1 h 914402"/>
                <a:gd name="connsiteX8" fmla="*/ 914401 w 1828802"/>
                <a:gd name="connsiteY8" fmla="*/ 914402 h 914402"/>
                <a:gd name="connsiteX9" fmla="*/ 0 w 1828802"/>
                <a:gd name="connsiteY9" fmla="*/ 1 h 9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802" h="914402">
                  <a:moveTo>
                    <a:pt x="0" y="0"/>
                  </a:moveTo>
                  <a:lnTo>
                    <a:pt x="279758" y="0"/>
                  </a:lnTo>
                  <a:lnTo>
                    <a:pt x="279758" y="1"/>
                  </a:lnTo>
                  <a:cubicBezTo>
                    <a:pt x="279758" y="350505"/>
                    <a:pt x="563897" y="634644"/>
                    <a:pt x="914401" y="634644"/>
                  </a:cubicBezTo>
                  <a:cubicBezTo>
                    <a:pt x="1264905" y="634644"/>
                    <a:pt x="1549044" y="350505"/>
                    <a:pt x="1549044" y="1"/>
                  </a:cubicBezTo>
                  <a:lnTo>
                    <a:pt x="1549044" y="0"/>
                  </a:lnTo>
                  <a:lnTo>
                    <a:pt x="1828802" y="0"/>
                  </a:lnTo>
                  <a:lnTo>
                    <a:pt x="1828802" y="1"/>
                  </a:lnTo>
                  <a:cubicBezTo>
                    <a:pt x="1828802" y="505011"/>
                    <a:pt x="1419411" y="914402"/>
                    <a:pt x="914401" y="914402"/>
                  </a:cubicBezTo>
                  <a:cubicBezTo>
                    <a:pt x="409391" y="914402"/>
                    <a:pt x="0" y="50501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BE2E26A-6C3A-445B-A3EE-BF904D06A983}"/>
                </a:ext>
              </a:extLst>
            </p:cNvPr>
            <p:cNvSpPr/>
            <p:nvPr/>
          </p:nvSpPr>
          <p:spPr>
            <a:xfrm>
              <a:off x="4462940" y="2941071"/>
              <a:ext cx="2006601" cy="1003302"/>
            </a:xfrm>
            <a:custGeom>
              <a:avLst/>
              <a:gdLst>
                <a:gd name="connsiteX0" fmla="*/ 0 w 1828802"/>
                <a:gd name="connsiteY0" fmla="*/ 0 h 914402"/>
                <a:gd name="connsiteX1" fmla="*/ 279758 w 1828802"/>
                <a:gd name="connsiteY1" fmla="*/ 0 h 914402"/>
                <a:gd name="connsiteX2" fmla="*/ 279758 w 1828802"/>
                <a:gd name="connsiteY2" fmla="*/ 1 h 914402"/>
                <a:gd name="connsiteX3" fmla="*/ 914401 w 1828802"/>
                <a:gd name="connsiteY3" fmla="*/ 634644 h 914402"/>
                <a:gd name="connsiteX4" fmla="*/ 1549044 w 1828802"/>
                <a:gd name="connsiteY4" fmla="*/ 1 h 914402"/>
                <a:gd name="connsiteX5" fmla="*/ 1549044 w 1828802"/>
                <a:gd name="connsiteY5" fmla="*/ 0 h 914402"/>
                <a:gd name="connsiteX6" fmla="*/ 1828802 w 1828802"/>
                <a:gd name="connsiteY6" fmla="*/ 0 h 914402"/>
                <a:gd name="connsiteX7" fmla="*/ 1828802 w 1828802"/>
                <a:gd name="connsiteY7" fmla="*/ 1 h 914402"/>
                <a:gd name="connsiteX8" fmla="*/ 914401 w 1828802"/>
                <a:gd name="connsiteY8" fmla="*/ 914402 h 914402"/>
                <a:gd name="connsiteX9" fmla="*/ 0 w 1828802"/>
                <a:gd name="connsiteY9" fmla="*/ 1 h 9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802" h="914402">
                  <a:moveTo>
                    <a:pt x="0" y="0"/>
                  </a:moveTo>
                  <a:lnTo>
                    <a:pt x="279758" y="0"/>
                  </a:lnTo>
                  <a:lnTo>
                    <a:pt x="279758" y="1"/>
                  </a:lnTo>
                  <a:cubicBezTo>
                    <a:pt x="279758" y="350505"/>
                    <a:pt x="563897" y="634644"/>
                    <a:pt x="914401" y="634644"/>
                  </a:cubicBezTo>
                  <a:cubicBezTo>
                    <a:pt x="1264905" y="634644"/>
                    <a:pt x="1549044" y="350505"/>
                    <a:pt x="1549044" y="1"/>
                  </a:cubicBezTo>
                  <a:lnTo>
                    <a:pt x="1549044" y="0"/>
                  </a:lnTo>
                  <a:lnTo>
                    <a:pt x="1828802" y="0"/>
                  </a:lnTo>
                  <a:lnTo>
                    <a:pt x="1828802" y="1"/>
                  </a:lnTo>
                  <a:cubicBezTo>
                    <a:pt x="1828802" y="505011"/>
                    <a:pt x="1419411" y="914402"/>
                    <a:pt x="914401" y="914402"/>
                  </a:cubicBezTo>
                  <a:cubicBezTo>
                    <a:pt x="409391" y="914402"/>
                    <a:pt x="0" y="50501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08C1E338-2DCC-40DE-BCC4-F0B69218449F}"/>
                </a:ext>
              </a:extLst>
            </p:cNvPr>
            <p:cNvSpPr/>
            <p:nvPr/>
          </p:nvSpPr>
          <p:spPr>
            <a:xfrm flipV="1">
              <a:off x="9563388" y="1937772"/>
              <a:ext cx="2006601" cy="1003302"/>
            </a:xfrm>
            <a:custGeom>
              <a:avLst/>
              <a:gdLst>
                <a:gd name="connsiteX0" fmla="*/ 0 w 1828802"/>
                <a:gd name="connsiteY0" fmla="*/ 0 h 914402"/>
                <a:gd name="connsiteX1" fmla="*/ 279758 w 1828802"/>
                <a:gd name="connsiteY1" fmla="*/ 0 h 914402"/>
                <a:gd name="connsiteX2" fmla="*/ 279758 w 1828802"/>
                <a:gd name="connsiteY2" fmla="*/ 1 h 914402"/>
                <a:gd name="connsiteX3" fmla="*/ 914401 w 1828802"/>
                <a:gd name="connsiteY3" fmla="*/ 634644 h 914402"/>
                <a:gd name="connsiteX4" fmla="*/ 1549044 w 1828802"/>
                <a:gd name="connsiteY4" fmla="*/ 1 h 914402"/>
                <a:gd name="connsiteX5" fmla="*/ 1549044 w 1828802"/>
                <a:gd name="connsiteY5" fmla="*/ 0 h 914402"/>
                <a:gd name="connsiteX6" fmla="*/ 1828802 w 1828802"/>
                <a:gd name="connsiteY6" fmla="*/ 0 h 914402"/>
                <a:gd name="connsiteX7" fmla="*/ 1828802 w 1828802"/>
                <a:gd name="connsiteY7" fmla="*/ 1 h 914402"/>
                <a:gd name="connsiteX8" fmla="*/ 914401 w 1828802"/>
                <a:gd name="connsiteY8" fmla="*/ 914402 h 914402"/>
                <a:gd name="connsiteX9" fmla="*/ 0 w 1828802"/>
                <a:gd name="connsiteY9" fmla="*/ 1 h 9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802" h="914402">
                  <a:moveTo>
                    <a:pt x="0" y="0"/>
                  </a:moveTo>
                  <a:lnTo>
                    <a:pt x="279758" y="0"/>
                  </a:lnTo>
                  <a:lnTo>
                    <a:pt x="279758" y="1"/>
                  </a:lnTo>
                  <a:cubicBezTo>
                    <a:pt x="279758" y="350505"/>
                    <a:pt x="563897" y="634644"/>
                    <a:pt x="914401" y="634644"/>
                  </a:cubicBezTo>
                  <a:cubicBezTo>
                    <a:pt x="1264905" y="634644"/>
                    <a:pt x="1549044" y="350505"/>
                    <a:pt x="1549044" y="1"/>
                  </a:cubicBezTo>
                  <a:lnTo>
                    <a:pt x="1549044" y="0"/>
                  </a:lnTo>
                  <a:lnTo>
                    <a:pt x="1828802" y="0"/>
                  </a:lnTo>
                  <a:lnTo>
                    <a:pt x="1828802" y="1"/>
                  </a:lnTo>
                  <a:cubicBezTo>
                    <a:pt x="1828802" y="505011"/>
                    <a:pt x="1419411" y="914402"/>
                    <a:pt x="914401" y="914402"/>
                  </a:cubicBezTo>
                  <a:cubicBezTo>
                    <a:pt x="409391" y="914402"/>
                    <a:pt x="0" y="50501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0D50F60B-DB3E-4EF6-ADFA-4626BA4DA21F}"/>
                </a:ext>
              </a:extLst>
            </p:cNvPr>
            <p:cNvSpPr/>
            <p:nvPr/>
          </p:nvSpPr>
          <p:spPr>
            <a:xfrm>
              <a:off x="7863239" y="2941071"/>
              <a:ext cx="2006601" cy="1003302"/>
            </a:xfrm>
            <a:custGeom>
              <a:avLst/>
              <a:gdLst>
                <a:gd name="connsiteX0" fmla="*/ 0 w 1828802"/>
                <a:gd name="connsiteY0" fmla="*/ 0 h 914402"/>
                <a:gd name="connsiteX1" fmla="*/ 279758 w 1828802"/>
                <a:gd name="connsiteY1" fmla="*/ 0 h 914402"/>
                <a:gd name="connsiteX2" fmla="*/ 279758 w 1828802"/>
                <a:gd name="connsiteY2" fmla="*/ 1 h 914402"/>
                <a:gd name="connsiteX3" fmla="*/ 914401 w 1828802"/>
                <a:gd name="connsiteY3" fmla="*/ 634644 h 914402"/>
                <a:gd name="connsiteX4" fmla="*/ 1549044 w 1828802"/>
                <a:gd name="connsiteY4" fmla="*/ 1 h 914402"/>
                <a:gd name="connsiteX5" fmla="*/ 1549044 w 1828802"/>
                <a:gd name="connsiteY5" fmla="*/ 0 h 914402"/>
                <a:gd name="connsiteX6" fmla="*/ 1828802 w 1828802"/>
                <a:gd name="connsiteY6" fmla="*/ 0 h 914402"/>
                <a:gd name="connsiteX7" fmla="*/ 1828802 w 1828802"/>
                <a:gd name="connsiteY7" fmla="*/ 1 h 914402"/>
                <a:gd name="connsiteX8" fmla="*/ 914401 w 1828802"/>
                <a:gd name="connsiteY8" fmla="*/ 914402 h 914402"/>
                <a:gd name="connsiteX9" fmla="*/ 0 w 1828802"/>
                <a:gd name="connsiteY9" fmla="*/ 1 h 9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802" h="914402">
                  <a:moveTo>
                    <a:pt x="0" y="0"/>
                  </a:moveTo>
                  <a:lnTo>
                    <a:pt x="279758" y="0"/>
                  </a:lnTo>
                  <a:lnTo>
                    <a:pt x="279758" y="1"/>
                  </a:lnTo>
                  <a:cubicBezTo>
                    <a:pt x="279758" y="350505"/>
                    <a:pt x="563897" y="634644"/>
                    <a:pt x="914401" y="634644"/>
                  </a:cubicBezTo>
                  <a:cubicBezTo>
                    <a:pt x="1264905" y="634644"/>
                    <a:pt x="1549044" y="350505"/>
                    <a:pt x="1549044" y="1"/>
                  </a:cubicBezTo>
                  <a:lnTo>
                    <a:pt x="1549044" y="0"/>
                  </a:lnTo>
                  <a:lnTo>
                    <a:pt x="1828802" y="0"/>
                  </a:lnTo>
                  <a:lnTo>
                    <a:pt x="1828802" y="1"/>
                  </a:lnTo>
                  <a:cubicBezTo>
                    <a:pt x="1828802" y="505011"/>
                    <a:pt x="1419411" y="914402"/>
                    <a:pt x="914401" y="914402"/>
                  </a:cubicBezTo>
                  <a:cubicBezTo>
                    <a:pt x="409391" y="914402"/>
                    <a:pt x="0" y="50501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F5B165B4-2DD8-4613-9135-87BAE77720C3}"/>
                </a:ext>
              </a:extLst>
            </p:cNvPr>
            <p:cNvSpPr/>
            <p:nvPr/>
          </p:nvSpPr>
          <p:spPr>
            <a:xfrm flipV="1">
              <a:off x="7863239" y="1937772"/>
              <a:ext cx="2006601" cy="1003302"/>
            </a:xfrm>
            <a:custGeom>
              <a:avLst/>
              <a:gdLst>
                <a:gd name="connsiteX0" fmla="*/ 0 w 1828802"/>
                <a:gd name="connsiteY0" fmla="*/ 0 h 914402"/>
                <a:gd name="connsiteX1" fmla="*/ 279758 w 1828802"/>
                <a:gd name="connsiteY1" fmla="*/ 0 h 914402"/>
                <a:gd name="connsiteX2" fmla="*/ 279758 w 1828802"/>
                <a:gd name="connsiteY2" fmla="*/ 1 h 914402"/>
                <a:gd name="connsiteX3" fmla="*/ 914401 w 1828802"/>
                <a:gd name="connsiteY3" fmla="*/ 634644 h 914402"/>
                <a:gd name="connsiteX4" fmla="*/ 1549044 w 1828802"/>
                <a:gd name="connsiteY4" fmla="*/ 1 h 914402"/>
                <a:gd name="connsiteX5" fmla="*/ 1549044 w 1828802"/>
                <a:gd name="connsiteY5" fmla="*/ 0 h 914402"/>
                <a:gd name="connsiteX6" fmla="*/ 1828802 w 1828802"/>
                <a:gd name="connsiteY6" fmla="*/ 0 h 914402"/>
                <a:gd name="connsiteX7" fmla="*/ 1828802 w 1828802"/>
                <a:gd name="connsiteY7" fmla="*/ 1 h 914402"/>
                <a:gd name="connsiteX8" fmla="*/ 914401 w 1828802"/>
                <a:gd name="connsiteY8" fmla="*/ 914402 h 914402"/>
                <a:gd name="connsiteX9" fmla="*/ 0 w 1828802"/>
                <a:gd name="connsiteY9" fmla="*/ 1 h 9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802" h="914402">
                  <a:moveTo>
                    <a:pt x="0" y="0"/>
                  </a:moveTo>
                  <a:lnTo>
                    <a:pt x="279758" y="0"/>
                  </a:lnTo>
                  <a:lnTo>
                    <a:pt x="279758" y="1"/>
                  </a:lnTo>
                  <a:cubicBezTo>
                    <a:pt x="279758" y="350505"/>
                    <a:pt x="563897" y="634644"/>
                    <a:pt x="914401" y="634644"/>
                  </a:cubicBezTo>
                  <a:cubicBezTo>
                    <a:pt x="1264905" y="634644"/>
                    <a:pt x="1549044" y="350505"/>
                    <a:pt x="1549044" y="1"/>
                  </a:cubicBezTo>
                  <a:lnTo>
                    <a:pt x="1549044" y="0"/>
                  </a:lnTo>
                  <a:lnTo>
                    <a:pt x="1828802" y="0"/>
                  </a:lnTo>
                  <a:lnTo>
                    <a:pt x="1828802" y="1"/>
                  </a:lnTo>
                  <a:cubicBezTo>
                    <a:pt x="1828802" y="505011"/>
                    <a:pt x="1419411" y="914402"/>
                    <a:pt x="914401" y="914402"/>
                  </a:cubicBezTo>
                  <a:cubicBezTo>
                    <a:pt x="409391" y="914402"/>
                    <a:pt x="0" y="50501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667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508F685-9C73-4100-B244-1DF6D71609C0}"/>
                </a:ext>
              </a:extLst>
            </p:cNvPr>
            <p:cNvSpPr/>
            <p:nvPr/>
          </p:nvSpPr>
          <p:spPr>
            <a:xfrm flipV="1">
              <a:off x="4456351" y="1981440"/>
              <a:ext cx="2006601" cy="1003302"/>
            </a:xfrm>
            <a:custGeom>
              <a:avLst/>
              <a:gdLst>
                <a:gd name="connsiteX0" fmla="*/ 0 w 1828802"/>
                <a:gd name="connsiteY0" fmla="*/ 0 h 914402"/>
                <a:gd name="connsiteX1" fmla="*/ 279758 w 1828802"/>
                <a:gd name="connsiteY1" fmla="*/ 0 h 914402"/>
                <a:gd name="connsiteX2" fmla="*/ 279758 w 1828802"/>
                <a:gd name="connsiteY2" fmla="*/ 1 h 914402"/>
                <a:gd name="connsiteX3" fmla="*/ 914401 w 1828802"/>
                <a:gd name="connsiteY3" fmla="*/ 634644 h 914402"/>
                <a:gd name="connsiteX4" fmla="*/ 1549044 w 1828802"/>
                <a:gd name="connsiteY4" fmla="*/ 1 h 914402"/>
                <a:gd name="connsiteX5" fmla="*/ 1549044 w 1828802"/>
                <a:gd name="connsiteY5" fmla="*/ 0 h 914402"/>
                <a:gd name="connsiteX6" fmla="*/ 1828802 w 1828802"/>
                <a:gd name="connsiteY6" fmla="*/ 0 h 914402"/>
                <a:gd name="connsiteX7" fmla="*/ 1828802 w 1828802"/>
                <a:gd name="connsiteY7" fmla="*/ 1 h 914402"/>
                <a:gd name="connsiteX8" fmla="*/ 914401 w 1828802"/>
                <a:gd name="connsiteY8" fmla="*/ 914402 h 914402"/>
                <a:gd name="connsiteX9" fmla="*/ 0 w 1828802"/>
                <a:gd name="connsiteY9" fmla="*/ 1 h 9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802" h="914402">
                  <a:moveTo>
                    <a:pt x="0" y="0"/>
                  </a:moveTo>
                  <a:lnTo>
                    <a:pt x="279758" y="0"/>
                  </a:lnTo>
                  <a:lnTo>
                    <a:pt x="279758" y="1"/>
                  </a:lnTo>
                  <a:cubicBezTo>
                    <a:pt x="279758" y="350505"/>
                    <a:pt x="563897" y="634644"/>
                    <a:pt x="914401" y="634644"/>
                  </a:cubicBezTo>
                  <a:cubicBezTo>
                    <a:pt x="1264905" y="634644"/>
                    <a:pt x="1549044" y="350505"/>
                    <a:pt x="1549044" y="1"/>
                  </a:cubicBezTo>
                  <a:lnTo>
                    <a:pt x="1549044" y="0"/>
                  </a:lnTo>
                  <a:lnTo>
                    <a:pt x="1828802" y="0"/>
                  </a:lnTo>
                  <a:lnTo>
                    <a:pt x="1828802" y="1"/>
                  </a:lnTo>
                  <a:cubicBezTo>
                    <a:pt x="1828802" y="505011"/>
                    <a:pt x="1419411" y="914402"/>
                    <a:pt x="914401" y="914402"/>
                  </a:cubicBezTo>
                  <a:cubicBezTo>
                    <a:pt x="409391" y="914402"/>
                    <a:pt x="0" y="50501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667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D69662D1-FF68-4EC5-8929-ACD54E84BDD2}"/>
                </a:ext>
              </a:extLst>
            </p:cNvPr>
            <p:cNvSpPr/>
            <p:nvPr/>
          </p:nvSpPr>
          <p:spPr>
            <a:xfrm>
              <a:off x="1060049" y="2941071"/>
              <a:ext cx="2006601" cy="1003302"/>
            </a:xfrm>
            <a:custGeom>
              <a:avLst/>
              <a:gdLst>
                <a:gd name="connsiteX0" fmla="*/ 0 w 1828802"/>
                <a:gd name="connsiteY0" fmla="*/ 0 h 914402"/>
                <a:gd name="connsiteX1" fmla="*/ 279758 w 1828802"/>
                <a:gd name="connsiteY1" fmla="*/ 0 h 914402"/>
                <a:gd name="connsiteX2" fmla="*/ 279758 w 1828802"/>
                <a:gd name="connsiteY2" fmla="*/ 1 h 914402"/>
                <a:gd name="connsiteX3" fmla="*/ 914401 w 1828802"/>
                <a:gd name="connsiteY3" fmla="*/ 634644 h 914402"/>
                <a:gd name="connsiteX4" fmla="*/ 1549044 w 1828802"/>
                <a:gd name="connsiteY4" fmla="*/ 1 h 914402"/>
                <a:gd name="connsiteX5" fmla="*/ 1549044 w 1828802"/>
                <a:gd name="connsiteY5" fmla="*/ 0 h 914402"/>
                <a:gd name="connsiteX6" fmla="*/ 1828802 w 1828802"/>
                <a:gd name="connsiteY6" fmla="*/ 0 h 914402"/>
                <a:gd name="connsiteX7" fmla="*/ 1828802 w 1828802"/>
                <a:gd name="connsiteY7" fmla="*/ 1 h 914402"/>
                <a:gd name="connsiteX8" fmla="*/ 914401 w 1828802"/>
                <a:gd name="connsiteY8" fmla="*/ 914402 h 914402"/>
                <a:gd name="connsiteX9" fmla="*/ 0 w 1828802"/>
                <a:gd name="connsiteY9" fmla="*/ 1 h 9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802" h="914402">
                  <a:moveTo>
                    <a:pt x="0" y="0"/>
                  </a:moveTo>
                  <a:lnTo>
                    <a:pt x="279758" y="0"/>
                  </a:lnTo>
                  <a:lnTo>
                    <a:pt x="279758" y="1"/>
                  </a:lnTo>
                  <a:cubicBezTo>
                    <a:pt x="279758" y="350505"/>
                    <a:pt x="563897" y="634644"/>
                    <a:pt x="914401" y="634644"/>
                  </a:cubicBezTo>
                  <a:cubicBezTo>
                    <a:pt x="1264905" y="634644"/>
                    <a:pt x="1549044" y="350505"/>
                    <a:pt x="1549044" y="1"/>
                  </a:cubicBezTo>
                  <a:lnTo>
                    <a:pt x="1549044" y="0"/>
                  </a:lnTo>
                  <a:lnTo>
                    <a:pt x="1828802" y="0"/>
                  </a:lnTo>
                  <a:lnTo>
                    <a:pt x="1828802" y="1"/>
                  </a:lnTo>
                  <a:cubicBezTo>
                    <a:pt x="1828802" y="505011"/>
                    <a:pt x="1419411" y="914402"/>
                    <a:pt x="914401" y="914402"/>
                  </a:cubicBezTo>
                  <a:cubicBezTo>
                    <a:pt x="409391" y="914402"/>
                    <a:pt x="0" y="50501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D3F1DC2-CCAD-4539-8F31-96AEAC61042C}"/>
                </a:ext>
              </a:extLst>
            </p:cNvPr>
            <p:cNvSpPr/>
            <p:nvPr/>
          </p:nvSpPr>
          <p:spPr>
            <a:xfrm flipV="1">
              <a:off x="1060049" y="1937772"/>
              <a:ext cx="2006601" cy="1003302"/>
            </a:xfrm>
            <a:custGeom>
              <a:avLst/>
              <a:gdLst>
                <a:gd name="connsiteX0" fmla="*/ 0 w 1828802"/>
                <a:gd name="connsiteY0" fmla="*/ 0 h 914402"/>
                <a:gd name="connsiteX1" fmla="*/ 279758 w 1828802"/>
                <a:gd name="connsiteY1" fmla="*/ 0 h 914402"/>
                <a:gd name="connsiteX2" fmla="*/ 279758 w 1828802"/>
                <a:gd name="connsiteY2" fmla="*/ 1 h 914402"/>
                <a:gd name="connsiteX3" fmla="*/ 914401 w 1828802"/>
                <a:gd name="connsiteY3" fmla="*/ 634644 h 914402"/>
                <a:gd name="connsiteX4" fmla="*/ 1549044 w 1828802"/>
                <a:gd name="connsiteY4" fmla="*/ 1 h 914402"/>
                <a:gd name="connsiteX5" fmla="*/ 1549044 w 1828802"/>
                <a:gd name="connsiteY5" fmla="*/ 0 h 914402"/>
                <a:gd name="connsiteX6" fmla="*/ 1828802 w 1828802"/>
                <a:gd name="connsiteY6" fmla="*/ 0 h 914402"/>
                <a:gd name="connsiteX7" fmla="*/ 1828802 w 1828802"/>
                <a:gd name="connsiteY7" fmla="*/ 1 h 914402"/>
                <a:gd name="connsiteX8" fmla="*/ 914401 w 1828802"/>
                <a:gd name="connsiteY8" fmla="*/ 914402 h 914402"/>
                <a:gd name="connsiteX9" fmla="*/ 0 w 1828802"/>
                <a:gd name="connsiteY9" fmla="*/ 1 h 9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802" h="914402">
                  <a:moveTo>
                    <a:pt x="0" y="0"/>
                  </a:moveTo>
                  <a:lnTo>
                    <a:pt x="279758" y="0"/>
                  </a:lnTo>
                  <a:lnTo>
                    <a:pt x="279758" y="1"/>
                  </a:lnTo>
                  <a:cubicBezTo>
                    <a:pt x="279758" y="350505"/>
                    <a:pt x="563897" y="634644"/>
                    <a:pt x="914401" y="634644"/>
                  </a:cubicBezTo>
                  <a:cubicBezTo>
                    <a:pt x="1264905" y="634644"/>
                    <a:pt x="1549044" y="350505"/>
                    <a:pt x="1549044" y="1"/>
                  </a:cubicBezTo>
                  <a:lnTo>
                    <a:pt x="1549044" y="0"/>
                  </a:lnTo>
                  <a:lnTo>
                    <a:pt x="1828802" y="0"/>
                  </a:lnTo>
                  <a:lnTo>
                    <a:pt x="1828802" y="1"/>
                  </a:lnTo>
                  <a:cubicBezTo>
                    <a:pt x="1828802" y="505011"/>
                    <a:pt x="1419411" y="914402"/>
                    <a:pt x="914401" y="914402"/>
                  </a:cubicBezTo>
                  <a:cubicBezTo>
                    <a:pt x="409391" y="914402"/>
                    <a:pt x="0" y="50501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667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E10CE77-F3B6-4592-959B-D8D519BF8247}"/>
                </a:ext>
              </a:extLst>
            </p:cNvPr>
            <p:cNvSpPr/>
            <p:nvPr/>
          </p:nvSpPr>
          <p:spPr>
            <a:xfrm>
              <a:off x="2760198" y="2941071"/>
              <a:ext cx="2006601" cy="1003302"/>
            </a:xfrm>
            <a:custGeom>
              <a:avLst/>
              <a:gdLst>
                <a:gd name="connsiteX0" fmla="*/ 0 w 1828802"/>
                <a:gd name="connsiteY0" fmla="*/ 0 h 914402"/>
                <a:gd name="connsiteX1" fmla="*/ 279758 w 1828802"/>
                <a:gd name="connsiteY1" fmla="*/ 0 h 914402"/>
                <a:gd name="connsiteX2" fmla="*/ 279758 w 1828802"/>
                <a:gd name="connsiteY2" fmla="*/ 1 h 914402"/>
                <a:gd name="connsiteX3" fmla="*/ 914401 w 1828802"/>
                <a:gd name="connsiteY3" fmla="*/ 634644 h 914402"/>
                <a:gd name="connsiteX4" fmla="*/ 1549044 w 1828802"/>
                <a:gd name="connsiteY4" fmla="*/ 1 h 914402"/>
                <a:gd name="connsiteX5" fmla="*/ 1549044 w 1828802"/>
                <a:gd name="connsiteY5" fmla="*/ 0 h 914402"/>
                <a:gd name="connsiteX6" fmla="*/ 1828802 w 1828802"/>
                <a:gd name="connsiteY6" fmla="*/ 0 h 914402"/>
                <a:gd name="connsiteX7" fmla="*/ 1828802 w 1828802"/>
                <a:gd name="connsiteY7" fmla="*/ 1 h 914402"/>
                <a:gd name="connsiteX8" fmla="*/ 914401 w 1828802"/>
                <a:gd name="connsiteY8" fmla="*/ 914402 h 914402"/>
                <a:gd name="connsiteX9" fmla="*/ 0 w 1828802"/>
                <a:gd name="connsiteY9" fmla="*/ 1 h 9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802" h="914402">
                  <a:moveTo>
                    <a:pt x="0" y="0"/>
                  </a:moveTo>
                  <a:lnTo>
                    <a:pt x="279758" y="0"/>
                  </a:lnTo>
                  <a:lnTo>
                    <a:pt x="279758" y="1"/>
                  </a:lnTo>
                  <a:cubicBezTo>
                    <a:pt x="279758" y="350505"/>
                    <a:pt x="563897" y="634644"/>
                    <a:pt x="914401" y="634644"/>
                  </a:cubicBezTo>
                  <a:cubicBezTo>
                    <a:pt x="1264905" y="634644"/>
                    <a:pt x="1549044" y="350505"/>
                    <a:pt x="1549044" y="1"/>
                  </a:cubicBezTo>
                  <a:lnTo>
                    <a:pt x="1549044" y="0"/>
                  </a:lnTo>
                  <a:lnTo>
                    <a:pt x="1828802" y="0"/>
                  </a:lnTo>
                  <a:lnTo>
                    <a:pt x="1828802" y="1"/>
                  </a:lnTo>
                  <a:cubicBezTo>
                    <a:pt x="1828802" y="505011"/>
                    <a:pt x="1419411" y="914402"/>
                    <a:pt x="914401" y="914402"/>
                  </a:cubicBezTo>
                  <a:cubicBezTo>
                    <a:pt x="409391" y="914402"/>
                    <a:pt x="0" y="50501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667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9217C96-6706-4D12-B33D-02165097255F}"/>
                </a:ext>
              </a:extLst>
            </p:cNvPr>
            <p:cNvSpPr/>
            <p:nvPr/>
          </p:nvSpPr>
          <p:spPr>
            <a:xfrm>
              <a:off x="6163089" y="2941071"/>
              <a:ext cx="2006601" cy="1003302"/>
            </a:xfrm>
            <a:custGeom>
              <a:avLst/>
              <a:gdLst>
                <a:gd name="connsiteX0" fmla="*/ 0 w 1828802"/>
                <a:gd name="connsiteY0" fmla="*/ 0 h 914402"/>
                <a:gd name="connsiteX1" fmla="*/ 279758 w 1828802"/>
                <a:gd name="connsiteY1" fmla="*/ 0 h 914402"/>
                <a:gd name="connsiteX2" fmla="*/ 279758 w 1828802"/>
                <a:gd name="connsiteY2" fmla="*/ 1 h 914402"/>
                <a:gd name="connsiteX3" fmla="*/ 914401 w 1828802"/>
                <a:gd name="connsiteY3" fmla="*/ 634644 h 914402"/>
                <a:gd name="connsiteX4" fmla="*/ 1549044 w 1828802"/>
                <a:gd name="connsiteY4" fmla="*/ 1 h 914402"/>
                <a:gd name="connsiteX5" fmla="*/ 1549044 w 1828802"/>
                <a:gd name="connsiteY5" fmla="*/ 0 h 914402"/>
                <a:gd name="connsiteX6" fmla="*/ 1828802 w 1828802"/>
                <a:gd name="connsiteY6" fmla="*/ 0 h 914402"/>
                <a:gd name="connsiteX7" fmla="*/ 1828802 w 1828802"/>
                <a:gd name="connsiteY7" fmla="*/ 1 h 914402"/>
                <a:gd name="connsiteX8" fmla="*/ 914401 w 1828802"/>
                <a:gd name="connsiteY8" fmla="*/ 914402 h 914402"/>
                <a:gd name="connsiteX9" fmla="*/ 0 w 1828802"/>
                <a:gd name="connsiteY9" fmla="*/ 1 h 9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802" h="914402">
                  <a:moveTo>
                    <a:pt x="0" y="0"/>
                  </a:moveTo>
                  <a:lnTo>
                    <a:pt x="279758" y="0"/>
                  </a:lnTo>
                  <a:lnTo>
                    <a:pt x="279758" y="1"/>
                  </a:lnTo>
                  <a:cubicBezTo>
                    <a:pt x="279758" y="350505"/>
                    <a:pt x="563897" y="634644"/>
                    <a:pt x="914401" y="634644"/>
                  </a:cubicBezTo>
                  <a:cubicBezTo>
                    <a:pt x="1264905" y="634644"/>
                    <a:pt x="1549044" y="350505"/>
                    <a:pt x="1549044" y="1"/>
                  </a:cubicBezTo>
                  <a:lnTo>
                    <a:pt x="1549044" y="0"/>
                  </a:lnTo>
                  <a:lnTo>
                    <a:pt x="1828802" y="0"/>
                  </a:lnTo>
                  <a:lnTo>
                    <a:pt x="1828802" y="1"/>
                  </a:lnTo>
                  <a:cubicBezTo>
                    <a:pt x="1828802" y="505011"/>
                    <a:pt x="1419411" y="914402"/>
                    <a:pt x="914401" y="914402"/>
                  </a:cubicBezTo>
                  <a:cubicBezTo>
                    <a:pt x="409391" y="914402"/>
                    <a:pt x="0" y="50501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667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6AB20E0-C879-4579-B07D-302F09327F5B}"/>
                </a:ext>
              </a:extLst>
            </p:cNvPr>
            <p:cNvSpPr/>
            <p:nvPr/>
          </p:nvSpPr>
          <p:spPr>
            <a:xfrm>
              <a:off x="9563388" y="2941071"/>
              <a:ext cx="2006601" cy="1003302"/>
            </a:xfrm>
            <a:custGeom>
              <a:avLst/>
              <a:gdLst>
                <a:gd name="connsiteX0" fmla="*/ 0 w 1828802"/>
                <a:gd name="connsiteY0" fmla="*/ 0 h 914402"/>
                <a:gd name="connsiteX1" fmla="*/ 279758 w 1828802"/>
                <a:gd name="connsiteY1" fmla="*/ 0 h 914402"/>
                <a:gd name="connsiteX2" fmla="*/ 279758 w 1828802"/>
                <a:gd name="connsiteY2" fmla="*/ 1 h 914402"/>
                <a:gd name="connsiteX3" fmla="*/ 914401 w 1828802"/>
                <a:gd name="connsiteY3" fmla="*/ 634644 h 914402"/>
                <a:gd name="connsiteX4" fmla="*/ 1549044 w 1828802"/>
                <a:gd name="connsiteY4" fmla="*/ 1 h 914402"/>
                <a:gd name="connsiteX5" fmla="*/ 1549044 w 1828802"/>
                <a:gd name="connsiteY5" fmla="*/ 0 h 914402"/>
                <a:gd name="connsiteX6" fmla="*/ 1828802 w 1828802"/>
                <a:gd name="connsiteY6" fmla="*/ 0 h 914402"/>
                <a:gd name="connsiteX7" fmla="*/ 1828802 w 1828802"/>
                <a:gd name="connsiteY7" fmla="*/ 1 h 914402"/>
                <a:gd name="connsiteX8" fmla="*/ 914401 w 1828802"/>
                <a:gd name="connsiteY8" fmla="*/ 914402 h 914402"/>
                <a:gd name="connsiteX9" fmla="*/ 0 w 1828802"/>
                <a:gd name="connsiteY9" fmla="*/ 1 h 9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802" h="914402">
                  <a:moveTo>
                    <a:pt x="0" y="0"/>
                  </a:moveTo>
                  <a:lnTo>
                    <a:pt x="279758" y="0"/>
                  </a:lnTo>
                  <a:lnTo>
                    <a:pt x="279758" y="1"/>
                  </a:lnTo>
                  <a:cubicBezTo>
                    <a:pt x="279758" y="350505"/>
                    <a:pt x="563897" y="634644"/>
                    <a:pt x="914401" y="634644"/>
                  </a:cubicBezTo>
                  <a:cubicBezTo>
                    <a:pt x="1264905" y="634644"/>
                    <a:pt x="1549044" y="350505"/>
                    <a:pt x="1549044" y="1"/>
                  </a:cubicBezTo>
                  <a:lnTo>
                    <a:pt x="1549044" y="0"/>
                  </a:lnTo>
                  <a:lnTo>
                    <a:pt x="1828802" y="0"/>
                  </a:lnTo>
                  <a:lnTo>
                    <a:pt x="1828802" y="1"/>
                  </a:lnTo>
                  <a:cubicBezTo>
                    <a:pt x="1828802" y="505011"/>
                    <a:pt x="1419411" y="914402"/>
                    <a:pt x="914401" y="914402"/>
                  </a:cubicBezTo>
                  <a:cubicBezTo>
                    <a:pt x="409391" y="914402"/>
                    <a:pt x="0" y="50501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667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7FABD4-B0FA-4606-BB20-B23CF908F29A}"/>
                </a:ext>
              </a:extLst>
            </p:cNvPr>
            <p:cNvSpPr/>
            <p:nvPr/>
          </p:nvSpPr>
          <p:spPr>
            <a:xfrm>
              <a:off x="1485606" y="2363329"/>
              <a:ext cx="1155486" cy="1155486"/>
            </a:xfrm>
            <a:prstGeom prst="ellipse">
              <a:avLst/>
            </a:prstGeom>
            <a:grpFill/>
            <a:ln>
              <a:noFill/>
            </a:ln>
            <a:effectLst>
              <a:outerShdw blurRad="3429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BBE4F91-9827-4706-9CFE-C20A9D69A19F}"/>
                </a:ext>
              </a:extLst>
            </p:cNvPr>
            <p:cNvSpPr/>
            <p:nvPr/>
          </p:nvSpPr>
          <p:spPr>
            <a:xfrm>
              <a:off x="3185756" y="2363329"/>
              <a:ext cx="1155486" cy="1155486"/>
            </a:xfrm>
            <a:prstGeom prst="ellipse">
              <a:avLst/>
            </a:prstGeom>
            <a:grpFill/>
            <a:ln>
              <a:noFill/>
            </a:ln>
            <a:effectLst>
              <a:outerShdw blurRad="3429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8676D54-010B-4C95-A628-8A6D90B5AF2B}"/>
                </a:ext>
              </a:extLst>
            </p:cNvPr>
            <p:cNvSpPr/>
            <p:nvPr/>
          </p:nvSpPr>
          <p:spPr>
            <a:xfrm>
              <a:off x="4888498" y="2363329"/>
              <a:ext cx="1155486" cy="1155486"/>
            </a:xfrm>
            <a:prstGeom prst="ellipse">
              <a:avLst/>
            </a:prstGeom>
            <a:grpFill/>
            <a:ln>
              <a:noFill/>
            </a:ln>
            <a:effectLst>
              <a:outerShdw blurRad="3429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FBAFA19-AF2F-4C0A-863A-C52ED3D3FC2B}"/>
                </a:ext>
              </a:extLst>
            </p:cNvPr>
            <p:cNvSpPr/>
            <p:nvPr/>
          </p:nvSpPr>
          <p:spPr>
            <a:xfrm>
              <a:off x="6588647" y="2363329"/>
              <a:ext cx="1155486" cy="1155486"/>
            </a:xfrm>
            <a:prstGeom prst="ellipse">
              <a:avLst/>
            </a:prstGeom>
            <a:grpFill/>
            <a:ln>
              <a:noFill/>
            </a:ln>
            <a:effectLst>
              <a:outerShdw blurRad="3429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B697386-9CA3-4DDE-8FC9-87896044DF3E}"/>
                </a:ext>
              </a:extLst>
            </p:cNvPr>
            <p:cNvSpPr/>
            <p:nvPr/>
          </p:nvSpPr>
          <p:spPr>
            <a:xfrm>
              <a:off x="8288796" y="2363329"/>
              <a:ext cx="1155486" cy="1155486"/>
            </a:xfrm>
            <a:prstGeom prst="ellipse">
              <a:avLst/>
            </a:prstGeom>
            <a:grpFill/>
            <a:ln>
              <a:noFill/>
            </a:ln>
            <a:effectLst>
              <a:outerShdw blurRad="3429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12D427C-F546-4C77-80FD-CDCDB0A2B65D}"/>
                </a:ext>
              </a:extLst>
            </p:cNvPr>
            <p:cNvSpPr/>
            <p:nvPr/>
          </p:nvSpPr>
          <p:spPr>
            <a:xfrm>
              <a:off x="9988945" y="2363329"/>
              <a:ext cx="1155486" cy="1155486"/>
            </a:xfrm>
            <a:prstGeom prst="ellipse">
              <a:avLst/>
            </a:prstGeom>
            <a:grpFill/>
            <a:ln>
              <a:noFill/>
            </a:ln>
            <a:effectLst>
              <a:outerShdw blurRad="3429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140D515-F27F-4BC9-9DA3-D0D7316935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503" y="2410826"/>
            <a:ext cx="754364" cy="75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5C0A4C53-8153-4115-9225-3A59410453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817" y="2236003"/>
            <a:ext cx="1062416" cy="1062416"/>
          </a:xfrm>
          <a:prstGeom prst="rect">
            <a:avLst/>
          </a:prstGeom>
        </p:spPr>
      </p:pic>
      <p:pic>
        <p:nvPicPr>
          <p:cNvPr id="31" name="Picture 30" descr="A picture containing wheel&#10;&#10;Description automatically generated">
            <a:extLst>
              <a:ext uri="{FF2B5EF4-FFF2-40B4-BE49-F238E27FC236}">
                <a16:creationId xmlns:a16="http://schemas.microsoft.com/office/drawing/2014/main" id="{799F98C8-6BD0-4005-B03B-7038CBFFF9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509" y="2367284"/>
            <a:ext cx="806428" cy="80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C6DC9E64-60F7-44C9-B61F-19B8055AD9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318" y="2435231"/>
            <a:ext cx="698810" cy="69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FA2024-2212-4A78-B406-FF0886F7DC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218" y="2433564"/>
            <a:ext cx="698806" cy="698806"/>
          </a:xfrm>
          <a:prstGeom prst="rect">
            <a:avLst/>
          </a:prstGeom>
        </p:spPr>
      </p:pic>
      <p:pic>
        <p:nvPicPr>
          <p:cNvPr id="34" name="Picture 33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2340AD37-BD91-4C7C-9450-5830A623DFA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184" y="2453107"/>
            <a:ext cx="636396" cy="63639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E1316A7-ABED-4146-9E96-C37A424B4CF2}"/>
              </a:ext>
            </a:extLst>
          </p:cNvPr>
          <p:cNvSpPr txBox="1"/>
          <p:nvPr/>
        </p:nvSpPr>
        <p:spPr>
          <a:xfrm>
            <a:off x="2224813" y="3769891"/>
            <a:ext cx="7818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Skype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84D271-D751-47C6-9144-08D2D17FC747}"/>
              </a:ext>
            </a:extLst>
          </p:cNvPr>
          <p:cNvSpPr txBox="1"/>
          <p:nvPr/>
        </p:nvSpPr>
        <p:spPr>
          <a:xfrm>
            <a:off x="3663069" y="3777342"/>
            <a:ext cx="12839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Teams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A86975-CE67-4A68-9255-4077247E45FD}"/>
              </a:ext>
            </a:extLst>
          </p:cNvPr>
          <p:cNvSpPr txBox="1"/>
          <p:nvPr/>
        </p:nvSpPr>
        <p:spPr>
          <a:xfrm>
            <a:off x="5020898" y="3769891"/>
            <a:ext cx="8815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Webex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2429EE-278B-4E0E-B423-6130E6875B16}"/>
              </a:ext>
            </a:extLst>
          </p:cNvPr>
          <p:cNvSpPr txBox="1"/>
          <p:nvPr/>
        </p:nvSpPr>
        <p:spPr>
          <a:xfrm>
            <a:off x="6440682" y="3777342"/>
            <a:ext cx="6967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Slack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B0EFEF-C281-493F-9E36-C8D735F17C20}"/>
              </a:ext>
            </a:extLst>
          </p:cNvPr>
          <p:cNvSpPr txBox="1"/>
          <p:nvPr/>
        </p:nvSpPr>
        <p:spPr>
          <a:xfrm>
            <a:off x="7855062" y="3781456"/>
            <a:ext cx="76138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Zoom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BEC3F9E-1EE9-42BE-89F9-A53FF3ADCE20}"/>
              </a:ext>
            </a:extLst>
          </p:cNvPr>
          <p:cNvSpPr txBox="1"/>
          <p:nvPr/>
        </p:nvSpPr>
        <p:spPr>
          <a:xfrm>
            <a:off x="9027850" y="3769891"/>
            <a:ext cx="137696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RingCentral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929291-F500-47A8-96ED-CCCC5C7BCB20}"/>
              </a:ext>
            </a:extLst>
          </p:cNvPr>
          <p:cNvSpPr/>
          <p:nvPr/>
        </p:nvSpPr>
        <p:spPr>
          <a:xfrm>
            <a:off x="0" y="4594860"/>
            <a:ext cx="12192000" cy="16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9DE8512-7DE4-4B89-B914-5E92F8F3D5D0}"/>
              </a:ext>
            </a:extLst>
          </p:cNvPr>
          <p:cNvGrpSpPr/>
          <p:nvPr/>
        </p:nvGrpSpPr>
        <p:grpSpPr>
          <a:xfrm>
            <a:off x="698477" y="4935803"/>
            <a:ext cx="10982983" cy="842293"/>
            <a:chOff x="698476" y="4766709"/>
            <a:chExt cx="12591704" cy="965667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CA5A9E5-FB7B-4F08-AA9F-6D1F4D1AB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476" y="4766710"/>
              <a:ext cx="4305262" cy="965666"/>
            </a:xfrm>
            <a:prstGeom prst="rect">
              <a:avLst/>
            </a:prstGeom>
          </p:spPr>
        </p:pic>
        <p:pic>
          <p:nvPicPr>
            <p:cNvPr id="50" name="Picture 2" descr="alt">
              <a:extLst>
                <a:ext uri="{FF2B5EF4-FFF2-40B4-BE49-F238E27FC236}">
                  <a16:creationId xmlns:a16="http://schemas.microsoft.com/office/drawing/2014/main" id="{3433347E-A68D-480E-AD7D-C9F8CC8BA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063" y="4774161"/>
              <a:ext cx="3153620" cy="958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alt">
              <a:extLst>
                <a:ext uri="{FF2B5EF4-FFF2-40B4-BE49-F238E27FC236}">
                  <a16:creationId xmlns:a16="http://schemas.microsoft.com/office/drawing/2014/main" id="{54120344-4F53-4C1A-B29E-97C1934CA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2039" y="4766709"/>
              <a:ext cx="3178141" cy="965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31F3DF9-2F36-44E2-93A0-7F348EBE5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2200" y="4766710"/>
              <a:ext cx="2002864" cy="965666"/>
            </a:xfrm>
            <a:prstGeom prst="rect">
              <a:avLst/>
            </a:prstGeom>
          </p:spPr>
        </p:pic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386432E6-BCD4-416E-B7A4-C429436FEA1B}"/>
              </a:ext>
            </a:extLst>
          </p:cNvPr>
          <p:cNvSpPr txBox="1">
            <a:spLocks/>
          </p:cNvSpPr>
          <p:nvPr/>
        </p:nvSpPr>
        <p:spPr>
          <a:xfrm>
            <a:off x="4141496" y="1169439"/>
            <a:ext cx="3909008" cy="7381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Raleway" panose="020B0503030101060003"/>
              </a:rPr>
              <a:t>PLATFORMS</a:t>
            </a:r>
          </a:p>
        </p:txBody>
      </p:sp>
    </p:spTree>
    <p:extLst>
      <p:ext uri="{BB962C8B-B14F-4D97-AF65-F5344CB8AC3E}">
        <p14:creationId xmlns:p14="http://schemas.microsoft.com/office/powerpoint/2010/main" val="418041759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6BDA0F1-2621-4EF6-A7E2-D97E3D1C34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20186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F24F5D-8977-4840-A822-F98669D149BF}"/>
              </a:ext>
            </a:extLst>
          </p:cNvPr>
          <p:cNvSpPr/>
          <p:nvPr/>
        </p:nvSpPr>
        <p:spPr>
          <a:xfrm>
            <a:off x="0" y="0"/>
            <a:ext cx="12192000" cy="2201863"/>
          </a:xfrm>
          <a:prstGeom prst="rect">
            <a:avLst/>
          </a:prstGeom>
          <a:gradFill>
            <a:gsLst>
              <a:gs pos="86000">
                <a:srgbClr val="186686">
                  <a:alpha val="68000"/>
                </a:srgbClr>
              </a:gs>
              <a:gs pos="0">
                <a:srgbClr val="5B9BD5">
                  <a:alpha val="91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EDB8EF2-95D8-4738-92BD-40E68F6A8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213704"/>
              </p:ext>
            </p:extLst>
          </p:nvPr>
        </p:nvGraphicFramePr>
        <p:xfrm>
          <a:off x="748323" y="1651110"/>
          <a:ext cx="10414001" cy="43820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232770">
                  <a:extLst>
                    <a:ext uri="{9D8B030D-6E8A-4147-A177-3AD203B41FA5}">
                      <a16:colId xmlns:a16="http://schemas.microsoft.com/office/drawing/2014/main" val="3834929991"/>
                    </a:ext>
                  </a:extLst>
                </a:gridCol>
                <a:gridCol w="2534437">
                  <a:extLst>
                    <a:ext uri="{9D8B030D-6E8A-4147-A177-3AD203B41FA5}">
                      <a16:colId xmlns:a16="http://schemas.microsoft.com/office/drawing/2014/main" val="1101766802"/>
                    </a:ext>
                  </a:extLst>
                </a:gridCol>
                <a:gridCol w="1646794">
                  <a:extLst>
                    <a:ext uri="{9D8B030D-6E8A-4147-A177-3AD203B41FA5}">
                      <a16:colId xmlns:a16="http://schemas.microsoft.com/office/drawing/2014/main" val="2064301632"/>
                    </a:ext>
                  </a:extLst>
                </a:gridCol>
              </a:tblGrid>
              <a:tr h="957027">
                <a:tc>
                  <a:txBody>
                    <a:bodyPr/>
                    <a:lstStyle/>
                    <a:p>
                      <a:pPr algn="ctr"/>
                      <a:endParaRPr lang="en-IL" b="0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MS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Advanced eDiscovery (Add on)</a:t>
                      </a:r>
                      <a:endParaRPr lang="en-IL" b="0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rgbClr val="186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AGAT</a:t>
                      </a:r>
                      <a:endParaRPr lang="en-IL" b="0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rgbClr val="186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476406"/>
                  </a:ext>
                </a:extLst>
              </a:tr>
              <a:tr h="412076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roxima Nova Rg" panose="02000506030000020004" pitchFamily="2" charset="0"/>
                        </a:rPr>
                        <a:t>User Friendly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roxima Nova Rg" panose="02000506030000020004" pitchFamily="2" charset="0"/>
                          <a:sym typeface="Wingdings" panose="05000000000000000000" pitchFamily="2" charset="2"/>
                        </a:rPr>
                        <a:t></a:t>
                      </a:r>
                      <a:endParaRPr lang="en-IL" sz="1800" b="0" dirty="0"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roxima Nova Rg" panose="02000506030000020004" pitchFamily="2" charset="0"/>
                          <a:sym typeface="Wingdings" panose="05000000000000000000" pitchFamily="2" charset="2"/>
                        </a:rPr>
                        <a:t></a:t>
                      </a:r>
                      <a:endParaRPr lang="en-IL" sz="1800" b="0" dirty="0">
                        <a:solidFill>
                          <a:srgbClr val="00B050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024516"/>
                  </a:ext>
                </a:extLst>
              </a:tr>
              <a:tr h="412076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roxima Nova Rg" panose="02000506030000020004" pitchFamily="2" charset="0"/>
                        </a:rPr>
                        <a:t>Operated even by non O365 Admin (HR/Compliance)</a:t>
                      </a:r>
                      <a:endParaRPr lang="en-IL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roxima Nova Rg" panose="02000506030000020004" pitchFamily="2" charset="0"/>
                          <a:sym typeface="Wingdings" panose="05000000000000000000" pitchFamily="2" charset="2"/>
                        </a:rPr>
                        <a:t></a:t>
                      </a:r>
                      <a:endParaRPr lang="en-IL" sz="1800" b="0" dirty="0"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roxima Nova Rg" panose="02000506030000020004" pitchFamily="2" charset="0"/>
                          <a:sym typeface="Wingdings" panose="05000000000000000000" pitchFamily="2" charset="2"/>
                        </a:rPr>
                        <a:t></a:t>
                      </a:r>
                      <a:endParaRPr lang="en-IL" sz="1800" b="0" dirty="0">
                        <a:solidFill>
                          <a:srgbClr val="00B050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5"/>
                  </a:ext>
                </a:extLst>
              </a:tr>
              <a:tr h="412076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roxima Nova Rg" panose="02000506030000020004" pitchFamily="2" charset="0"/>
                        </a:rPr>
                        <a:t>Audio transcript search</a:t>
                      </a:r>
                      <a:endParaRPr lang="en-IL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roxima Nova Rg" panose="02000506030000020004" pitchFamily="2" charset="0"/>
                          <a:sym typeface="Wingdings" panose="05000000000000000000" pitchFamily="2" charset="2"/>
                        </a:rPr>
                        <a:t></a:t>
                      </a:r>
                      <a:endParaRPr lang="en-IL" sz="1800" b="0" dirty="0"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roxima Nova Rg" panose="02000506030000020004" pitchFamily="2" charset="0"/>
                          <a:sym typeface="Wingdings" panose="05000000000000000000" pitchFamily="2" charset="2"/>
                        </a:rPr>
                        <a:t></a:t>
                      </a:r>
                      <a:endParaRPr lang="en-IL" sz="1800" b="0" dirty="0">
                        <a:solidFill>
                          <a:srgbClr val="00B050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095844"/>
                  </a:ext>
                </a:extLst>
              </a:tr>
              <a:tr h="412076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roxima Nova Rg" panose="02000506030000020004" pitchFamily="2" charset="0"/>
                        </a:rPr>
                        <a:t>Integrated with existing archiving/database systems</a:t>
                      </a:r>
                      <a:endParaRPr lang="en-IL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roxima Nova Rg" panose="02000506030000020004" pitchFamily="2" charset="0"/>
                          <a:sym typeface="Wingdings" panose="05000000000000000000" pitchFamily="2" charset="2"/>
                        </a:rPr>
                        <a:t></a:t>
                      </a:r>
                      <a:endParaRPr lang="en-IL" sz="1800" b="0" dirty="0"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roxima Nova Rg" panose="02000506030000020004" pitchFamily="2" charset="0"/>
                          <a:sym typeface="Wingdings" panose="05000000000000000000" pitchFamily="2" charset="2"/>
                        </a:rPr>
                        <a:t></a:t>
                      </a:r>
                      <a:endParaRPr lang="en-IL" sz="1800" b="0" dirty="0">
                        <a:solidFill>
                          <a:srgbClr val="00B050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498080"/>
                  </a:ext>
                </a:extLst>
              </a:tr>
              <a:tr h="568334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roxima Nova Rg" panose="02000506030000020004" pitchFamily="2" charset="0"/>
                        </a:rPr>
                        <a:t>Integrated with DLP (</a:t>
                      </a:r>
                      <a:r>
                        <a:rPr lang="en-US" sz="16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roxima Nova Rg" panose="02000506030000020004" pitchFamily="2" charset="0"/>
                        </a:rPr>
                        <a:t>to show context of incident)</a:t>
                      </a:r>
                      <a:endParaRPr lang="en-IL" sz="16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roxima Nova Rg" panose="02000506030000020004" pitchFamily="2" charset="0"/>
                          <a:sym typeface="Wingdings" panose="05000000000000000000" pitchFamily="2" charset="2"/>
                        </a:rPr>
                        <a:t></a:t>
                      </a:r>
                      <a:endParaRPr lang="en-IL" sz="1800" b="0" dirty="0"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roxima Nova Rg" panose="02000506030000020004" pitchFamily="2" charset="0"/>
                          <a:sym typeface="Wingdings" panose="05000000000000000000" pitchFamily="2" charset="2"/>
                        </a:rPr>
                        <a:t></a:t>
                      </a:r>
                      <a:endParaRPr lang="en-IL" sz="1800" b="0" dirty="0">
                        <a:solidFill>
                          <a:srgbClr val="00B050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83826"/>
                  </a:ext>
                </a:extLst>
              </a:tr>
              <a:tr h="51532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roxima Nova Rg" panose="02000506030000020004" pitchFamily="2" charset="0"/>
                        </a:rPr>
                        <a:t>Search meeting audio and video</a:t>
                      </a:r>
                      <a:endParaRPr lang="en-IL" sz="16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roxima Nova Rg" panose="02000506030000020004" pitchFamily="2" charset="0"/>
                          <a:sym typeface="Wingdings" panose="05000000000000000000" pitchFamily="2" charset="2"/>
                        </a:rPr>
                        <a:t></a:t>
                      </a:r>
                      <a:endParaRPr lang="en-IL" sz="1800" b="0" dirty="0">
                        <a:latin typeface="Proxima Nova Rg" panose="02000506030000020004" pitchFamily="2" charset="0"/>
                      </a:endParaRPr>
                    </a:p>
                    <a:p>
                      <a:pPr algn="ctr"/>
                      <a:endParaRPr lang="en-IL" sz="1800" b="0" dirty="0"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roxima Nova Rg" panose="02000506030000020004" pitchFamily="2" charset="0"/>
                          <a:sym typeface="Wingdings" panose="05000000000000000000" pitchFamily="2" charset="2"/>
                        </a:rPr>
                        <a:t></a:t>
                      </a:r>
                      <a:endParaRPr lang="en-IL" sz="1800" b="0" dirty="0">
                        <a:solidFill>
                          <a:srgbClr val="00B050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041655"/>
                  </a:ext>
                </a:extLst>
              </a:tr>
              <a:tr h="56833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roxima Nova Rg" panose="02000506030000020004" pitchFamily="2" charset="0"/>
                        </a:rPr>
                        <a:t>On-prem archive of all data (messages/ files/  recordings)</a:t>
                      </a:r>
                      <a:endParaRPr lang="en-IL" sz="16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roxima Nova Rg" panose="02000506030000020004" pitchFamily="2" charset="0"/>
                          <a:sym typeface="Wingdings" panose="05000000000000000000" pitchFamily="2" charset="2"/>
                        </a:rPr>
                        <a:t></a:t>
                      </a:r>
                      <a:endParaRPr lang="en-IL" sz="1800" b="0" dirty="0"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roxima Nova Rg" panose="02000506030000020004" pitchFamily="2" charset="0"/>
                          <a:sym typeface="Wingdings" panose="05000000000000000000" pitchFamily="2" charset="2"/>
                        </a:rPr>
                        <a:t></a:t>
                      </a:r>
                      <a:endParaRPr lang="en-IL" sz="1800" b="0" dirty="0">
                        <a:solidFill>
                          <a:srgbClr val="00B050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6067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B192840-978D-477B-A36B-8FFE2FCD25DD}"/>
              </a:ext>
            </a:extLst>
          </p:cNvPr>
          <p:cNvSpPr txBox="1"/>
          <p:nvPr/>
        </p:nvSpPr>
        <p:spPr>
          <a:xfrm>
            <a:off x="1932679" y="474133"/>
            <a:ext cx="8326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600" dirty="0">
                <a:solidFill>
                  <a:schemeClr val="bg1"/>
                </a:solidFill>
                <a:latin typeface="Raleway ExtraBold" panose="020B0903030101060003" pitchFamily="34" charset="0"/>
              </a:rPr>
              <a:t>ARCHIVE &amp; </a:t>
            </a:r>
            <a:r>
              <a:rPr lang="en-US" sz="3600" spc="600" dirty="0" err="1">
                <a:solidFill>
                  <a:schemeClr val="bg1"/>
                </a:solidFill>
                <a:latin typeface="Raleway ExtraBold" panose="020B0903030101060003" pitchFamily="34" charset="0"/>
              </a:rPr>
              <a:t>eDISCOVERY</a:t>
            </a:r>
            <a:endParaRPr lang="en-IL" sz="3600" spc="600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algn="ctr"/>
            <a:endParaRPr lang="en-US" spc="600" dirty="0"/>
          </a:p>
        </p:txBody>
      </p:sp>
    </p:spTree>
    <p:extLst>
      <p:ext uri="{BB962C8B-B14F-4D97-AF65-F5344CB8AC3E}">
        <p14:creationId xmlns:p14="http://schemas.microsoft.com/office/powerpoint/2010/main" val="411588185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>
            <a:off x="3433998" y="0"/>
            <a:ext cx="8743311" cy="4386098"/>
          </a:xfrm>
          <a:custGeom>
            <a:avLst/>
            <a:gdLst>
              <a:gd name="connsiteX0" fmla="*/ 0 w 13116991"/>
              <a:gd name="connsiteY0" fmla="*/ 0 h 6580163"/>
              <a:gd name="connsiteX1" fmla="*/ 13116991 w 13116991"/>
              <a:gd name="connsiteY1" fmla="*/ 0 h 6580163"/>
              <a:gd name="connsiteX2" fmla="*/ 6562873 w 13116991"/>
              <a:gd name="connsiteY2" fmla="*/ 6580163 h 658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16991" h="6580163">
                <a:moveTo>
                  <a:pt x="0" y="0"/>
                </a:moveTo>
                <a:lnTo>
                  <a:pt x="13116991" y="0"/>
                </a:lnTo>
                <a:lnTo>
                  <a:pt x="6562873" y="6580163"/>
                </a:lnTo>
                <a:close/>
              </a:path>
            </a:pathLst>
          </a:custGeom>
          <a:solidFill>
            <a:schemeClr val="bg2">
              <a:lumMod val="95000"/>
              <a:alpha val="6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62D6C608-1F5C-4B8C-884E-F13E91421DB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2" name="Полилиния 31"/>
          <p:cNvSpPr/>
          <p:nvPr/>
        </p:nvSpPr>
        <p:spPr>
          <a:xfrm>
            <a:off x="9033865" y="1552939"/>
            <a:ext cx="3157194" cy="5305061"/>
          </a:xfrm>
          <a:custGeom>
            <a:avLst/>
            <a:gdLst>
              <a:gd name="connsiteX0" fmla="*/ 4736522 w 4736522"/>
              <a:gd name="connsiteY0" fmla="*/ 0 h 7958820"/>
              <a:gd name="connsiteX1" fmla="*/ 4736522 w 4736522"/>
              <a:gd name="connsiteY1" fmla="*/ 7958820 h 7958820"/>
              <a:gd name="connsiteX2" fmla="*/ 3201389 w 4736522"/>
              <a:gd name="connsiteY2" fmla="*/ 7958820 h 7958820"/>
              <a:gd name="connsiteX3" fmla="*/ 0 w 4736522"/>
              <a:gd name="connsiteY3" fmla="*/ 4748998 h 795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6522" h="7958820">
                <a:moveTo>
                  <a:pt x="4736522" y="0"/>
                </a:moveTo>
                <a:lnTo>
                  <a:pt x="4736522" y="7958820"/>
                </a:lnTo>
                <a:lnTo>
                  <a:pt x="3201389" y="7958820"/>
                </a:lnTo>
                <a:lnTo>
                  <a:pt x="0" y="4748998"/>
                </a:lnTo>
                <a:close/>
              </a:path>
            </a:pathLst>
          </a:custGeom>
          <a:gradFill flip="none" rotWithShape="1">
            <a:gsLst>
              <a:gs pos="0">
                <a:srgbClr val="186686">
                  <a:alpha val="75000"/>
                </a:srgbClr>
              </a:gs>
              <a:gs pos="100000">
                <a:srgbClr val="96D8D8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64BF7D-AE56-4E22-8443-00E10BB79573}"/>
              </a:ext>
            </a:extLst>
          </p:cNvPr>
          <p:cNvSpPr txBox="1">
            <a:spLocks/>
          </p:cNvSpPr>
          <p:nvPr/>
        </p:nvSpPr>
        <p:spPr>
          <a:xfrm>
            <a:off x="1142988" y="1855008"/>
            <a:ext cx="4823389" cy="235046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</a:pPr>
            <a:r>
              <a:rPr lang="en-US" dirty="0">
                <a:latin typeface="Raleway ExtraBold" panose="020B0903030101060003" pitchFamily="34" charset="0"/>
              </a:rPr>
              <a:t>CHANNEL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EE1024-3857-4040-B5CF-D64097669B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669" y="4025464"/>
            <a:ext cx="2035013" cy="20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12857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CE1958-B94A-4CD9-BAEB-54BE72C24F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10F452-E7C1-4862-95CA-FE35631E9B6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D3D540-3C98-4D2B-A6B1-BB72C56DE39F}"/>
              </a:ext>
            </a:extLst>
          </p:cNvPr>
          <p:cNvSpPr/>
          <p:nvPr/>
        </p:nvSpPr>
        <p:spPr>
          <a:xfrm>
            <a:off x="7227277" y="0"/>
            <a:ext cx="453683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B4DFD44-F40F-4B07-A43E-2FF504921B9E}"/>
              </a:ext>
            </a:extLst>
          </p:cNvPr>
          <p:cNvSpPr txBox="1">
            <a:spLocks/>
          </p:cNvSpPr>
          <p:nvPr/>
        </p:nvSpPr>
        <p:spPr>
          <a:xfrm>
            <a:off x="885745" y="1495368"/>
            <a:ext cx="7203945" cy="878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300" dirty="0">
                <a:solidFill>
                  <a:schemeClr val="bg1"/>
                </a:solidFill>
                <a:latin typeface="Raleway ExtraBold" panose="020B0903030101060003" pitchFamily="34" charset="0"/>
              </a:rPr>
              <a:t>CHANNEL </a:t>
            </a:r>
            <a:r>
              <a:rPr lang="en-US" sz="3200" spc="300" dirty="0">
                <a:solidFill>
                  <a:srgbClr val="5B9BD5"/>
                </a:solidFill>
                <a:latin typeface="Raleway ExtraBold" panose="020B0903030101060003" pitchFamily="34" charset="0"/>
              </a:rPr>
              <a:t>MANAGEMENT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19AFAE-DC46-42EF-B822-FDCFFDB67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777" y="1530209"/>
            <a:ext cx="3827478" cy="4405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C39BB6-54E0-4DF1-AAC5-D6A479FCCA46}"/>
              </a:ext>
            </a:extLst>
          </p:cNvPr>
          <p:cNvSpPr txBox="1"/>
          <p:nvPr/>
        </p:nvSpPr>
        <p:spPr>
          <a:xfrm>
            <a:off x="885745" y="2242039"/>
            <a:ext cx="65173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One of the top requested feature in MS Teams user voice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Archive and restore a channel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Move/Copy/Merge channel from one team to another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Moves IM’s, Files, Tabs, Images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Export channel into PDF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Activity auditing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Watch it in Action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https://www.youtube.com/watch?v=E2RLEjzW3Nc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496147-68AA-484F-AADC-2E2194B52949}"/>
              </a:ext>
            </a:extLst>
          </p:cNvPr>
          <p:cNvGrpSpPr/>
          <p:nvPr/>
        </p:nvGrpSpPr>
        <p:grpSpPr>
          <a:xfrm>
            <a:off x="657147" y="4834418"/>
            <a:ext cx="633046" cy="633046"/>
            <a:chOff x="569222" y="4834418"/>
            <a:chExt cx="633046" cy="63304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D3E8340-5EE5-46F2-86B5-41EF805FF18D}"/>
                </a:ext>
              </a:extLst>
            </p:cNvPr>
            <p:cNvSpPr/>
            <p:nvPr/>
          </p:nvSpPr>
          <p:spPr>
            <a:xfrm>
              <a:off x="569222" y="4834418"/>
              <a:ext cx="633046" cy="633046"/>
            </a:xfrm>
            <a:prstGeom prst="ellipse">
              <a:avLst/>
            </a:prstGeom>
            <a:gradFill>
              <a:gsLst>
                <a:gs pos="23000">
                  <a:srgbClr val="186686">
                    <a:alpha val="75000"/>
                  </a:srgbClr>
                </a:gs>
                <a:gs pos="100000">
                  <a:schemeClr val="accent5">
                    <a:lumMod val="40000"/>
                    <a:lumOff val="60000"/>
                    <a:alpha val="83000"/>
                  </a:scheme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F6C65D27-FB24-4276-87FA-A009E9C60CBC}"/>
                </a:ext>
              </a:extLst>
            </p:cNvPr>
            <p:cNvSpPr/>
            <p:nvPr/>
          </p:nvSpPr>
          <p:spPr>
            <a:xfrm rot="5400000">
              <a:off x="794945" y="5048789"/>
              <a:ext cx="236993" cy="20430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364742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>
            <a:off x="438277" y="1333983"/>
            <a:ext cx="11026244" cy="5524018"/>
          </a:xfrm>
          <a:custGeom>
            <a:avLst/>
            <a:gdLst>
              <a:gd name="connsiteX0" fmla="*/ 8274687 w 16541919"/>
              <a:gd name="connsiteY0" fmla="*/ 0 h 8287305"/>
              <a:gd name="connsiteX1" fmla="*/ 16541919 w 16541919"/>
              <a:gd name="connsiteY1" fmla="*/ 8287303 h 8287305"/>
              <a:gd name="connsiteX2" fmla="*/ 16541917 w 16541919"/>
              <a:gd name="connsiteY2" fmla="*/ 8287305 h 8287305"/>
              <a:gd name="connsiteX3" fmla="*/ 2 w 16541919"/>
              <a:gd name="connsiteY3" fmla="*/ 8287305 h 8287305"/>
              <a:gd name="connsiteX4" fmla="*/ 0 w 16541919"/>
              <a:gd name="connsiteY4" fmla="*/ 8287303 h 828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1919" h="8287305">
                <a:moveTo>
                  <a:pt x="8274687" y="0"/>
                </a:moveTo>
                <a:lnTo>
                  <a:pt x="16541919" y="8287303"/>
                </a:lnTo>
                <a:lnTo>
                  <a:pt x="16541917" y="8287305"/>
                </a:lnTo>
                <a:lnTo>
                  <a:pt x="2" y="8287305"/>
                </a:lnTo>
                <a:lnTo>
                  <a:pt x="0" y="8287303"/>
                </a:lnTo>
                <a:close/>
              </a:path>
            </a:pathLst>
          </a:custGeom>
          <a:solidFill>
            <a:schemeClr val="bg2">
              <a:lumMod val="95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BC405CD-536C-4538-A4AC-15E2426102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088"/>
          <a:stretch/>
        </p:blipFill>
        <p:spPr>
          <a:xfrm>
            <a:off x="0" y="1"/>
            <a:ext cx="9147932" cy="5158608"/>
          </a:xfrm>
          <a:solidFill>
            <a:srgbClr val="2F3332"/>
          </a:solidFill>
        </p:spPr>
      </p:pic>
      <p:sp>
        <p:nvSpPr>
          <p:cNvPr id="31" name="Полилиния 30"/>
          <p:cNvSpPr/>
          <p:nvPr/>
        </p:nvSpPr>
        <p:spPr>
          <a:xfrm>
            <a:off x="942" y="2579305"/>
            <a:ext cx="5553334" cy="4278696"/>
          </a:xfrm>
          <a:custGeom>
            <a:avLst/>
            <a:gdLst>
              <a:gd name="connsiteX0" fmla="*/ 1927799 w 8331287"/>
              <a:gd name="connsiteY0" fmla="*/ 0 h 6419035"/>
              <a:gd name="connsiteX1" fmla="*/ 8331287 w 8331287"/>
              <a:gd name="connsiteY1" fmla="*/ 6419035 h 6419035"/>
              <a:gd name="connsiteX2" fmla="*/ 0 w 8331287"/>
              <a:gd name="connsiteY2" fmla="*/ 6419035 h 6419035"/>
              <a:gd name="connsiteX3" fmla="*/ 0 w 8331287"/>
              <a:gd name="connsiteY3" fmla="*/ 1930738 h 641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31287" h="6419035">
                <a:moveTo>
                  <a:pt x="1927799" y="0"/>
                </a:moveTo>
                <a:lnTo>
                  <a:pt x="8331287" y="6419035"/>
                </a:lnTo>
                <a:lnTo>
                  <a:pt x="0" y="6419035"/>
                </a:lnTo>
                <a:lnTo>
                  <a:pt x="0" y="1930738"/>
                </a:lnTo>
                <a:close/>
              </a:path>
            </a:pathLst>
          </a:custGeom>
          <a:gradFill>
            <a:gsLst>
              <a:gs pos="39000">
                <a:srgbClr val="186686"/>
              </a:gs>
              <a:gs pos="100000">
                <a:srgbClr val="96D8D8"/>
              </a:gs>
            </a:gsLst>
            <a:lin ang="81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0EEBE5A-7D5A-45E7-AB1B-393944ABD731}"/>
              </a:ext>
            </a:extLst>
          </p:cNvPr>
          <p:cNvSpPr txBox="1">
            <a:spLocks/>
          </p:cNvSpPr>
          <p:nvPr/>
        </p:nvSpPr>
        <p:spPr>
          <a:xfrm>
            <a:off x="6752058" y="2579305"/>
            <a:ext cx="419270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</a:pPr>
            <a:r>
              <a:rPr lang="en-US" dirty="0">
                <a:latin typeface="Raleway ExtraBold" panose="020B0903030101060003" pitchFamily="34" charset="0"/>
              </a:rPr>
              <a:t>RISK ENGINE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443FDD-B046-48CA-BD6E-58A29443085C}"/>
              </a:ext>
            </a:extLst>
          </p:cNvPr>
          <p:cNvSpPr txBox="1"/>
          <p:nvPr/>
        </p:nvSpPr>
        <p:spPr>
          <a:xfrm>
            <a:off x="6752058" y="3596803"/>
            <a:ext cx="3730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B9BD5"/>
                </a:solidFill>
              </a:rPr>
              <a:t>Meet security requirements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AB7FE-3933-4E25-A2B5-50124FDAFB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962" y="4183970"/>
            <a:ext cx="1926486" cy="16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43952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C12F38F-72B9-4D68-B8D5-9917D0EC47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633612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56E81C8-8B87-4CCD-B213-E213518738F2}"/>
              </a:ext>
            </a:extLst>
          </p:cNvPr>
          <p:cNvSpPr/>
          <p:nvPr/>
        </p:nvSpPr>
        <p:spPr>
          <a:xfrm>
            <a:off x="0" y="0"/>
            <a:ext cx="12192000" cy="4633612"/>
          </a:xfrm>
          <a:prstGeom prst="rect">
            <a:avLst/>
          </a:prstGeom>
          <a:gradFill>
            <a:gsLst>
              <a:gs pos="39000">
                <a:srgbClr val="186686">
                  <a:alpha val="73000"/>
                </a:srgbClr>
              </a:gs>
              <a:gs pos="100000">
                <a:schemeClr val="accent5">
                  <a:lumMod val="40000"/>
                  <a:lumOff val="60000"/>
                  <a:alpha val="83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83337-A328-44B3-A9C4-ED0FB0E09F6D}"/>
              </a:ext>
            </a:extLst>
          </p:cNvPr>
          <p:cNvSpPr/>
          <p:nvPr/>
        </p:nvSpPr>
        <p:spPr>
          <a:xfrm>
            <a:off x="914400" y="1968526"/>
            <a:ext cx="10447867" cy="46336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E9A42-2949-4AED-B980-7148DE195FEA}"/>
              </a:ext>
            </a:extLst>
          </p:cNvPr>
          <p:cNvSpPr txBox="1"/>
          <p:nvPr/>
        </p:nvSpPr>
        <p:spPr>
          <a:xfrm>
            <a:off x="914400" y="1160484"/>
            <a:ext cx="3368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300" dirty="0">
                <a:solidFill>
                  <a:schemeClr val="bg1">
                    <a:lumMod val="95000"/>
                  </a:schemeClr>
                </a:solidFill>
                <a:latin typeface="Raleway ExtraBold" panose="020B0903030101060003" pitchFamily="34" charset="0"/>
              </a:rPr>
              <a:t>GEO FENCING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D8E35-D15A-4B0C-BE2E-6EC91EABD9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157" y="2258753"/>
            <a:ext cx="9906000" cy="4166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AAE532-C782-4483-9505-6511341022B6}"/>
              </a:ext>
            </a:extLst>
          </p:cNvPr>
          <p:cNvSpPr txBox="1"/>
          <p:nvPr/>
        </p:nvSpPr>
        <p:spPr>
          <a:xfrm>
            <a:off x="4519246" y="698819"/>
            <a:ext cx="58908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Set Geo Fencing rules based on groups, domains or users.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Allow, block or monitor access from specific countries.</a:t>
            </a:r>
          </a:p>
        </p:txBody>
      </p:sp>
    </p:spTree>
    <p:extLst>
      <p:ext uri="{BB962C8B-B14F-4D97-AF65-F5344CB8AC3E}">
        <p14:creationId xmlns:p14="http://schemas.microsoft.com/office/powerpoint/2010/main" val="81307785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FA55E7BE-EBD5-4BC8-B610-B53A03B9F5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E2ADCBB9-AC2E-428F-8A77-76BB2057A1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55286CD8-40B2-4B27-B43E-E5DEEC105D46}"/>
              </a:ext>
            </a:extLst>
          </p:cNvPr>
          <p:cNvSpPr/>
          <p:nvPr/>
        </p:nvSpPr>
        <p:spPr>
          <a:xfrm>
            <a:off x="7467600" y="0"/>
            <a:ext cx="1504950" cy="4343400"/>
          </a:xfrm>
          <a:prstGeom prst="parallelogram">
            <a:avLst>
              <a:gd name="adj" fmla="val 69783"/>
            </a:avLst>
          </a:prstGeom>
          <a:gradFill flip="none" rotWithShape="1">
            <a:gsLst>
              <a:gs pos="100000">
                <a:srgbClr val="96D8D8"/>
              </a:gs>
              <a:gs pos="0">
                <a:srgbClr val="18668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51B8BAD-5074-4E8A-AB2E-9C25DCCE1586}"/>
              </a:ext>
            </a:extLst>
          </p:cNvPr>
          <p:cNvSpPr/>
          <p:nvPr/>
        </p:nvSpPr>
        <p:spPr>
          <a:xfrm>
            <a:off x="11068050" y="4400550"/>
            <a:ext cx="1123951" cy="2457450"/>
          </a:xfrm>
          <a:custGeom>
            <a:avLst/>
            <a:gdLst>
              <a:gd name="connsiteX0" fmla="*/ 604838 w 1123951"/>
              <a:gd name="connsiteY0" fmla="*/ 0 h 2457450"/>
              <a:gd name="connsiteX1" fmla="*/ 1123951 w 1123951"/>
              <a:gd name="connsiteY1" fmla="*/ 0 h 2457450"/>
              <a:gd name="connsiteX2" fmla="*/ 1123951 w 1123951"/>
              <a:gd name="connsiteY2" fmla="*/ 2457450 h 2457450"/>
              <a:gd name="connsiteX3" fmla="*/ 0 w 1123951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951" h="2457450">
                <a:moveTo>
                  <a:pt x="604838" y="0"/>
                </a:moveTo>
                <a:lnTo>
                  <a:pt x="1123951" y="0"/>
                </a:lnTo>
                <a:lnTo>
                  <a:pt x="1123951" y="2457450"/>
                </a:lnTo>
                <a:lnTo>
                  <a:pt x="0" y="2457450"/>
                </a:lnTo>
                <a:close/>
              </a:path>
            </a:pathLst>
          </a:custGeom>
          <a:gradFill flip="none" rotWithShape="1">
            <a:gsLst>
              <a:gs pos="100000">
                <a:srgbClr val="96D8D8"/>
              </a:gs>
              <a:gs pos="0">
                <a:srgbClr val="18668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5DBEC767-1D79-4CF8-9162-0EC868BC82CD}"/>
              </a:ext>
            </a:extLst>
          </p:cNvPr>
          <p:cNvSpPr txBox="1">
            <a:spLocks/>
          </p:cNvSpPr>
          <p:nvPr/>
        </p:nvSpPr>
        <p:spPr>
          <a:xfrm>
            <a:off x="754295" y="1296348"/>
            <a:ext cx="6075129" cy="11706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300" dirty="0">
                <a:solidFill>
                  <a:schemeClr val="bg1">
                    <a:lumMod val="95000"/>
                  </a:schemeClr>
                </a:solidFill>
                <a:latin typeface="Raleway ExtraBold" panose="020B0903030101060003" pitchFamily="34" charset="0"/>
              </a:rPr>
              <a:t>USER ENTITY BEHAVIOR ANALYTICS- UEBA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3820AC-B66C-4DAE-93E2-ABEADDC1EC0E}"/>
              </a:ext>
            </a:extLst>
          </p:cNvPr>
          <p:cNvSpPr txBox="1"/>
          <p:nvPr/>
        </p:nvSpPr>
        <p:spPr>
          <a:xfrm>
            <a:off x="754296" y="3039534"/>
            <a:ext cx="5507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Profile Teams usage (messages, files, hours, devices, IP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Detect anomaly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Create and handle security events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Examples: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Location change / Impossible traveler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Large data consumptions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71215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6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037AD7F-640F-4339-9D28-B7A6332B76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17D8F3-264C-403E-BAF5-EFB53455CDF8}"/>
              </a:ext>
            </a:extLst>
          </p:cNvPr>
          <p:cNvSpPr/>
          <p:nvPr/>
        </p:nvSpPr>
        <p:spPr>
          <a:xfrm>
            <a:off x="3251200" y="1225972"/>
            <a:ext cx="8094133" cy="49208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D730E4A-DF5A-4C7A-9C3B-CDED0EC24CA0}"/>
              </a:ext>
            </a:extLst>
          </p:cNvPr>
          <p:cNvSpPr txBox="1">
            <a:spLocks/>
          </p:cNvSpPr>
          <p:nvPr/>
        </p:nvSpPr>
        <p:spPr>
          <a:xfrm>
            <a:off x="3912006" y="1690643"/>
            <a:ext cx="6772520" cy="878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aleway ExtraBold" panose="020B0903030101060003" pitchFamily="34" charset="0"/>
              </a:rPr>
              <a:t>ADDITIONAL SECURITY SOLUTIONS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54486-3D0E-4F4B-ADCB-5F4FDD231954}"/>
              </a:ext>
            </a:extLst>
          </p:cNvPr>
          <p:cNvSpPr txBox="1"/>
          <p:nvPr/>
        </p:nvSpPr>
        <p:spPr>
          <a:xfrm>
            <a:off x="4069858" y="2569527"/>
            <a:ext cx="6195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Threat protection – Anti Virus/Malware/Phishing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Conditional Access – ensure that users can only log on from a managed device – </a:t>
            </a:r>
            <a:r>
              <a:rPr lang="en-US" dirty="0" err="1">
                <a:solidFill>
                  <a:schemeClr val="bg1"/>
                </a:solidFill>
              </a:rPr>
              <a:t>e.g</a:t>
            </a:r>
            <a:r>
              <a:rPr lang="en-US" dirty="0">
                <a:solidFill>
                  <a:schemeClr val="bg1"/>
                </a:solidFill>
              </a:rPr>
              <a:t> Blackberry, </a:t>
            </a:r>
            <a:r>
              <a:rPr lang="en-US" dirty="0" err="1">
                <a:solidFill>
                  <a:schemeClr val="bg1"/>
                </a:solidFill>
              </a:rPr>
              <a:t>MaaS</a:t>
            </a:r>
            <a:r>
              <a:rPr lang="en-US" dirty="0">
                <a:solidFill>
                  <a:schemeClr val="bg1"/>
                </a:solidFill>
              </a:rPr>
              <a:t> 360, </a:t>
            </a:r>
            <a:r>
              <a:rPr lang="en-US" dirty="0" err="1">
                <a:solidFill>
                  <a:schemeClr val="bg1"/>
                </a:solidFill>
              </a:rPr>
              <a:t>Airwatch</a:t>
            </a:r>
            <a:r>
              <a:rPr lang="en-US" dirty="0">
                <a:solidFill>
                  <a:schemeClr val="bg1"/>
                </a:solidFill>
              </a:rPr>
              <a:t>, Citrix</a:t>
            </a:r>
          </a:p>
          <a:p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547DF47-0B15-47D5-85CB-E68670D33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300" y="4330976"/>
            <a:ext cx="1316951" cy="74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ED3AA804-EFCC-4D87-81AF-2785D297A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577" y="4395106"/>
            <a:ext cx="1161331" cy="8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995BAC-3A1B-4C14-A691-2F998B0262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234" y="4357375"/>
            <a:ext cx="1630366" cy="740126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4D522052-5C24-496B-82DC-A82731982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9926" y="4427170"/>
            <a:ext cx="1841326" cy="7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4091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4A84BCB-85B0-49B0-80D9-6670500858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5" name="Полилиния 44"/>
          <p:cNvSpPr/>
          <p:nvPr/>
        </p:nvSpPr>
        <p:spPr>
          <a:xfrm rot="10800000">
            <a:off x="8425300" y="4745494"/>
            <a:ext cx="2136422" cy="2112507"/>
          </a:xfrm>
          <a:custGeom>
            <a:avLst/>
            <a:gdLst>
              <a:gd name="connsiteX0" fmla="*/ 1173549 w 3205128"/>
              <a:gd name="connsiteY0" fmla="*/ 3169249 h 3169249"/>
              <a:gd name="connsiteX1" fmla="*/ 0 w 3205128"/>
              <a:gd name="connsiteY1" fmla="*/ 1136514 h 3169249"/>
              <a:gd name="connsiteX2" fmla="*/ 1972359 w 3205128"/>
              <a:gd name="connsiteY2" fmla="*/ 0 h 3169249"/>
              <a:gd name="connsiteX3" fmla="*/ 2054265 w 3205128"/>
              <a:gd name="connsiteY3" fmla="*/ 0 h 3169249"/>
              <a:gd name="connsiteX4" fmla="*/ 3205128 w 3205128"/>
              <a:gd name="connsiteY4" fmla="*/ 1997303 h 316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5128" h="3169249">
                <a:moveTo>
                  <a:pt x="1173549" y="3169249"/>
                </a:moveTo>
                <a:lnTo>
                  <a:pt x="0" y="1136514"/>
                </a:lnTo>
                <a:lnTo>
                  <a:pt x="1972359" y="0"/>
                </a:lnTo>
                <a:lnTo>
                  <a:pt x="2054265" y="0"/>
                </a:lnTo>
                <a:lnTo>
                  <a:pt x="3205128" y="1997303"/>
                </a:lnTo>
                <a:close/>
              </a:path>
            </a:pathLst>
          </a:custGeom>
          <a:solidFill>
            <a:srgbClr val="96D8D8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Полилиния 16"/>
          <p:cNvSpPr/>
          <p:nvPr/>
        </p:nvSpPr>
        <p:spPr>
          <a:xfrm rot="10800000">
            <a:off x="9832434" y="3932525"/>
            <a:ext cx="2137936" cy="2137638"/>
          </a:xfrm>
          <a:custGeom>
            <a:avLst/>
            <a:gdLst>
              <a:gd name="connsiteX0" fmla="*/ 2033849 w 3207399"/>
              <a:gd name="connsiteY0" fmla="*/ 0 h 3206952"/>
              <a:gd name="connsiteX1" fmla="*/ 3207399 w 3207399"/>
              <a:gd name="connsiteY1" fmla="*/ 2032735 h 3206952"/>
              <a:gd name="connsiteX2" fmla="*/ 1175819 w 3207399"/>
              <a:gd name="connsiteY2" fmla="*/ 3206952 h 3206952"/>
              <a:gd name="connsiteX3" fmla="*/ 0 w 3207399"/>
              <a:gd name="connsiteY3" fmla="*/ 1174217 h 3206952"/>
              <a:gd name="connsiteX4" fmla="*/ 2033849 w 3207399"/>
              <a:gd name="connsiteY4" fmla="*/ 0 h 320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399" h="3206952">
                <a:moveTo>
                  <a:pt x="2033849" y="0"/>
                </a:moveTo>
                <a:lnTo>
                  <a:pt x="3207399" y="2032735"/>
                </a:lnTo>
                <a:lnTo>
                  <a:pt x="1175819" y="3206952"/>
                </a:lnTo>
                <a:lnTo>
                  <a:pt x="0" y="1174217"/>
                </a:lnTo>
                <a:lnTo>
                  <a:pt x="2033849" y="0"/>
                </a:lnTo>
                <a:close/>
              </a:path>
            </a:pathLst>
          </a:custGeom>
          <a:solidFill>
            <a:srgbClr val="96D8D8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Полилиния 17"/>
          <p:cNvSpPr/>
          <p:nvPr/>
        </p:nvSpPr>
        <p:spPr>
          <a:xfrm rot="10800000">
            <a:off x="9019928" y="2526105"/>
            <a:ext cx="2136422" cy="2136124"/>
          </a:xfrm>
          <a:custGeom>
            <a:avLst/>
            <a:gdLst>
              <a:gd name="connsiteX0" fmla="*/ 2031579 w 3205128"/>
              <a:gd name="connsiteY0" fmla="*/ 0 h 3204681"/>
              <a:gd name="connsiteX1" fmla="*/ 3205128 w 3205128"/>
              <a:gd name="connsiteY1" fmla="*/ 2032735 h 3204681"/>
              <a:gd name="connsiteX2" fmla="*/ 1173549 w 3205128"/>
              <a:gd name="connsiteY2" fmla="*/ 3204681 h 3204681"/>
              <a:gd name="connsiteX3" fmla="*/ 0 w 3205128"/>
              <a:gd name="connsiteY3" fmla="*/ 1174217 h 3204681"/>
              <a:gd name="connsiteX4" fmla="*/ 2031579 w 3205128"/>
              <a:gd name="connsiteY4" fmla="*/ 0 h 320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5128" h="3204681">
                <a:moveTo>
                  <a:pt x="2031579" y="0"/>
                </a:moveTo>
                <a:lnTo>
                  <a:pt x="3205128" y="2032735"/>
                </a:lnTo>
                <a:lnTo>
                  <a:pt x="1173549" y="3204681"/>
                </a:lnTo>
                <a:lnTo>
                  <a:pt x="0" y="1174217"/>
                </a:lnTo>
                <a:lnTo>
                  <a:pt x="2031579" y="0"/>
                </a:lnTo>
                <a:close/>
              </a:path>
            </a:pathLst>
          </a:custGeom>
          <a:solidFill>
            <a:srgbClr val="1866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" name="Полилиния 38"/>
          <p:cNvSpPr/>
          <p:nvPr/>
        </p:nvSpPr>
        <p:spPr>
          <a:xfrm>
            <a:off x="3349815" y="0"/>
            <a:ext cx="1534024" cy="662812"/>
          </a:xfrm>
          <a:custGeom>
            <a:avLst/>
            <a:gdLst>
              <a:gd name="connsiteX0" fmla="*/ 0 w 2301391"/>
              <a:gd name="connsiteY0" fmla="*/ 0 h 994372"/>
              <a:gd name="connsiteX1" fmla="*/ 2301391 w 2301391"/>
              <a:gd name="connsiteY1" fmla="*/ 0 h 994372"/>
              <a:gd name="connsiteX2" fmla="*/ 576283 w 2301391"/>
              <a:gd name="connsiteY2" fmla="*/ 994372 h 9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391" h="994372">
                <a:moveTo>
                  <a:pt x="0" y="0"/>
                </a:moveTo>
                <a:lnTo>
                  <a:pt x="2301391" y="0"/>
                </a:lnTo>
                <a:lnTo>
                  <a:pt x="576283" y="994372"/>
                </a:lnTo>
                <a:close/>
              </a:path>
            </a:pathLst>
          </a:custGeom>
          <a:solidFill>
            <a:srgbClr val="96D8D8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Полилиния 40"/>
          <p:cNvSpPr/>
          <p:nvPr/>
        </p:nvSpPr>
        <p:spPr>
          <a:xfrm>
            <a:off x="3762714" y="0"/>
            <a:ext cx="2139616" cy="2070746"/>
          </a:xfrm>
          <a:custGeom>
            <a:avLst/>
            <a:gdLst>
              <a:gd name="connsiteX0" fmla="*/ 1863017 w 3209920"/>
              <a:gd name="connsiteY0" fmla="*/ 0 h 3106599"/>
              <a:gd name="connsiteX1" fmla="*/ 2089956 w 3209920"/>
              <a:gd name="connsiteY1" fmla="*/ 0 h 3106599"/>
              <a:gd name="connsiteX2" fmla="*/ 3209920 w 3209920"/>
              <a:gd name="connsiteY2" fmla="*/ 1934654 h 3106599"/>
              <a:gd name="connsiteX3" fmla="*/ 1176744 w 3209920"/>
              <a:gd name="connsiteY3" fmla="*/ 3106599 h 3106599"/>
              <a:gd name="connsiteX4" fmla="*/ 0 w 3209920"/>
              <a:gd name="connsiteY4" fmla="*/ 1073864 h 310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9920" h="3106599">
                <a:moveTo>
                  <a:pt x="1863017" y="0"/>
                </a:moveTo>
                <a:lnTo>
                  <a:pt x="2089956" y="0"/>
                </a:lnTo>
                <a:lnTo>
                  <a:pt x="3209920" y="1934654"/>
                </a:lnTo>
                <a:lnTo>
                  <a:pt x="1176744" y="3106599"/>
                </a:lnTo>
                <a:lnTo>
                  <a:pt x="0" y="1073864"/>
                </a:lnTo>
                <a:close/>
              </a:path>
            </a:pathLst>
          </a:custGeom>
          <a:solidFill>
            <a:srgbClr val="1866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31F683-D82C-449B-A76B-BBDF9293EE7E}"/>
              </a:ext>
            </a:extLst>
          </p:cNvPr>
          <p:cNvSpPr txBox="1"/>
          <p:nvPr/>
        </p:nvSpPr>
        <p:spPr>
          <a:xfrm>
            <a:off x="951285" y="2963029"/>
            <a:ext cx="4104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300" dirty="0">
                <a:solidFill>
                  <a:schemeClr val="bg1">
                    <a:lumMod val="95000"/>
                  </a:schemeClr>
                </a:solidFill>
                <a:latin typeface="Raleway ExtraBold" panose="020B0903030101060003" pitchFamily="34" charset="0"/>
              </a:rPr>
              <a:t>OPERATION MODES &amp; TOPOLOGY </a:t>
            </a:r>
          </a:p>
        </p:txBody>
      </p:sp>
    </p:spTree>
    <p:extLst>
      <p:ext uri="{BB962C8B-B14F-4D97-AF65-F5344CB8AC3E}">
        <p14:creationId xmlns:p14="http://schemas.microsoft.com/office/powerpoint/2010/main" val="881774685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4CFA94E-5178-42CA-AE72-A3B6665128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E7A7B1-A087-402C-9893-2F2BAAC45A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3D99F1-48F4-49DC-BDE8-D93EFC0D9CA0}"/>
              </a:ext>
            </a:extLst>
          </p:cNvPr>
          <p:cNvSpPr txBox="1"/>
          <p:nvPr/>
        </p:nvSpPr>
        <p:spPr>
          <a:xfrm>
            <a:off x="1375209" y="726701"/>
            <a:ext cx="944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spc="300" dirty="0">
                <a:solidFill>
                  <a:schemeClr val="bg1">
                    <a:lumMod val="95000"/>
                  </a:schemeClr>
                </a:solidFill>
                <a:latin typeface="Raleway ExtraBold" panose="020B0903030101060003" pitchFamily="34" charset="0"/>
                <a:cs typeface="Helvetica" panose="020B0604020202020204" pitchFamily="34" charset="0"/>
              </a:rPr>
              <a:t>DLP AND ETHICAL WALL MODES</a:t>
            </a:r>
            <a:endParaRPr lang="en-GB" sz="3600" spc="300" dirty="0">
              <a:solidFill>
                <a:schemeClr val="bg1">
                  <a:lumMod val="95000"/>
                </a:schemeClr>
              </a:solidFill>
              <a:latin typeface="Raleway ExtraBold" panose="020B0903030101060003" pitchFamily="34" charset="0"/>
              <a:cs typeface="Helvetica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902A2B-EC07-44E5-8A99-FA910E37DE7B}"/>
              </a:ext>
            </a:extLst>
          </p:cNvPr>
          <p:cNvGrpSpPr/>
          <p:nvPr/>
        </p:nvGrpSpPr>
        <p:grpSpPr>
          <a:xfrm>
            <a:off x="1049867" y="1998133"/>
            <a:ext cx="9902388" cy="3810000"/>
            <a:chOff x="1037432" y="1998133"/>
            <a:chExt cx="10811400" cy="3810000"/>
          </a:xfrm>
          <a:solidFill>
            <a:srgbClr val="186686">
              <a:alpha val="84000"/>
            </a:srgb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1971F3-8103-49DA-B700-C29D5577F388}"/>
                </a:ext>
              </a:extLst>
            </p:cNvPr>
            <p:cNvSpPr/>
            <p:nvPr/>
          </p:nvSpPr>
          <p:spPr>
            <a:xfrm>
              <a:off x="1037432" y="1998133"/>
              <a:ext cx="3505200" cy="381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02F638-1E51-47A3-AD38-D44892FB77C6}"/>
                </a:ext>
              </a:extLst>
            </p:cNvPr>
            <p:cNvSpPr/>
            <p:nvPr/>
          </p:nvSpPr>
          <p:spPr>
            <a:xfrm>
              <a:off x="4690532" y="1998133"/>
              <a:ext cx="3505200" cy="381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374F93-62E3-41E7-9DA4-3485DB968DD9}"/>
                </a:ext>
              </a:extLst>
            </p:cNvPr>
            <p:cNvSpPr/>
            <p:nvPr/>
          </p:nvSpPr>
          <p:spPr>
            <a:xfrm>
              <a:off x="8343632" y="1998133"/>
              <a:ext cx="3505200" cy="381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4668D30-CCEB-4874-BB79-DB7BF890A34E}"/>
              </a:ext>
            </a:extLst>
          </p:cNvPr>
          <p:cNvSpPr/>
          <p:nvPr/>
        </p:nvSpPr>
        <p:spPr>
          <a:xfrm>
            <a:off x="1234515" y="2191434"/>
            <a:ext cx="2841189" cy="925015"/>
          </a:xfrm>
          <a:prstGeom prst="roundRect">
            <a:avLst>
              <a:gd name="adj" fmla="val 16667"/>
            </a:avLst>
          </a:prstGeom>
          <a:solidFill>
            <a:srgbClr val="96D8D8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8D8A01-2B09-4173-B67A-02A52FAE36B2}"/>
              </a:ext>
            </a:extLst>
          </p:cNvPr>
          <p:cNvSpPr txBox="1"/>
          <p:nvPr/>
        </p:nvSpPr>
        <p:spPr>
          <a:xfrm>
            <a:off x="1302248" y="2504618"/>
            <a:ext cx="270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  <a:cs typeface="Helvetica" panose="020B0604020202020204" pitchFamily="34" charset="0"/>
              </a:rPr>
              <a:t>REAL-TIME INSPECTION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2BC2B56-D9F3-4B80-9567-B0E1EBEDFF01}"/>
              </a:ext>
            </a:extLst>
          </p:cNvPr>
          <p:cNvSpPr/>
          <p:nvPr/>
        </p:nvSpPr>
        <p:spPr>
          <a:xfrm>
            <a:off x="4580466" y="2191434"/>
            <a:ext cx="2841189" cy="925015"/>
          </a:xfrm>
          <a:prstGeom prst="roundRect">
            <a:avLst>
              <a:gd name="adj" fmla="val 16667"/>
            </a:avLst>
          </a:prstGeom>
          <a:solidFill>
            <a:srgbClr val="96D8D8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FF6494-29D8-4593-9D69-BD2FA37BC866}"/>
              </a:ext>
            </a:extLst>
          </p:cNvPr>
          <p:cNvSpPr/>
          <p:nvPr/>
        </p:nvSpPr>
        <p:spPr>
          <a:xfrm>
            <a:off x="7926417" y="2191434"/>
            <a:ext cx="2841189" cy="925015"/>
          </a:xfrm>
          <a:prstGeom prst="roundRect">
            <a:avLst>
              <a:gd name="adj" fmla="val 16667"/>
            </a:avLst>
          </a:prstGeom>
          <a:solidFill>
            <a:srgbClr val="96D8D8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0D602-193C-4CB9-897B-FFA8ED8F1453}"/>
              </a:ext>
            </a:extLst>
          </p:cNvPr>
          <p:cNvSpPr txBox="1"/>
          <p:nvPr/>
        </p:nvSpPr>
        <p:spPr>
          <a:xfrm>
            <a:off x="4648199" y="2366118"/>
            <a:ext cx="270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>
                <a:solidFill>
                  <a:schemeClr val="tx2">
                    <a:lumMod val="50000"/>
                  </a:schemeClr>
                </a:solidFill>
                <a:latin typeface="Proxima Nova Rg" panose="02000506030000020004" pitchFamily="2" charset="0"/>
                <a:cs typeface="Helvetica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NEAR REAL-TIME INSPECTION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090A3B-C17C-41B4-8050-AC7F6D48A151}"/>
              </a:ext>
            </a:extLst>
          </p:cNvPr>
          <p:cNvSpPr txBox="1"/>
          <p:nvPr/>
        </p:nvSpPr>
        <p:spPr>
          <a:xfrm>
            <a:off x="7994150" y="2330775"/>
            <a:ext cx="270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Proxima Nova Rg" panose="02000506030000020004" pitchFamily="2" charset="0"/>
                <a:cs typeface="Helvetica" panose="020B0604020202020204" pitchFamily="34" charset="0"/>
              </a:defRPr>
            </a:lvl1pPr>
          </a:lstStyle>
          <a:p>
            <a:r>
              <a:rPr lang="en-US" b="1" dirty="0">
                <a:latin typeface="+mn-lt"/>
              </a:rPr>
              <a:t>DETECTION AND AWARENESS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2DC943-296A-4F8C-91EC-86ABB31301F3}"/>
              </a:ext>
            </a:extLst>
          </p:cNvPr>
          <p:cNvSpPr txBox="1"/>
          <p:nvPr/>
        </p:nvSpPr>
        <p:spPr>
          <a:xfrm>
            <a:off x="1571191" y="3395133"/>
            <a:ext cx="229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Helvetica" panose="020B0604020202020204" pitchFamily="34" charset="0"/>
              </a:rPr>
              <a:t>Scan data in motion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cs typeface="Helvetica" panose="020B0604020202020204" pitchFamily="34" charset="0"/>
              </a:rPr>
              <a:t>Content will not reach destination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8E966B-BC57-4175-B810-EC9AC687FFE9}"/>
              </a:ext>
            </a:extLst>
          </p:cNvPr>
          <p:cNvSpPr txBox="1"/>
          <p:nvPr/>
        </p:nvSpPr>
        <p:spPr>
          <a:xfrm>
            <a:off x="4648199" y="3277612"/>
            <a:ext cx="27057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Helvetica" panose="020B0604020202020204" pitchFamily="34" charset="0"/>
              </a:rPr>
              <a:t>Communication will be allowed.</a:t>
            </a:r>
            <a:br>
              <a:rPr lang="en-US" dirty="0">
                <a:solidFill>
                  <a:schemeClr val="bg1"/>
                </a:solidFill>
                <a:cs typeface="Helvetica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cs typeface="Helvetica" panose="020B0604020202020204" pitchFamily="34" charset="0"/>
              </a:rPr>
              <a:t>Incident handling and notification sent shortly after -within seconds (utilizes 	Webhooks , requires E5 compliance)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7EA190-0E1A-4619-A6E0-AADCB8BA5062}"/>
              </a:ext>
            </a:extLst>
          </p:cNvPr>
          <p:cNvSpPr txBox="1"/>
          <p:nvPr/>
        </p:nvSpPr>
        <p:spPr>
          <a:xfrm>
            <a:off x="8348133" y="3429000"/>
            <a:ext cx="199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Sends notifications after the fact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02372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10AF1D-7023-415E-B5F8-E8517C9024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5DB991-1960-4A4A-85C4-D4F0BBEFED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07269B7-CD37-489B-9EA1-4F017A93A28D}"/>
              </a:ext>
            </a:extLst>
          </p:cNvPr>
          <p:cNvSpPr/>
          <p:nvPr/>
        </p:nvSpPr>
        <p:spPr>
          <a:xfrm>
            <a:off x="662203" y="1344623"/>
            <a:ext cx="3568882" cy="465253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DDA4C1-A915-4232-A587-ED7C81952E3F}"/>
              </a:ext>
            </a:extLst>
          </p:cNvPr>
          <p:cNvGrpSpPr/>
          <p:nvPr/>
        </p:nvGrpSpPr>
        <p:grpSpPr>
          <a:xfrm>
            <a:off x="919322" y="1344623"/>
            <a:ext cx="7033764" cy="4652531"/>
            <a:chOff x="1268697" y="2499567"/>
            <a:chExt cx="6324527" cy="3937854"/>
          </a:xfrm>
          <a:solidFill>
            <a:srgbClr val="186686"/>
          </a:solidFill>
          <a:effectLst>
            <a:outerShdw blurRad="50800" dist="38100" algn="l" rotWithShape="0">
              <a:schemeClr val="bg1">
                <a:alpha val="40000"/>
              </a:schemeClr>
            </a:outerShdw>
          </a:effectLst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A422E99-FEA9-480E-95F8-A7B47DB2E265}"/>
                </a:ext>
              </a:extLst>
            </p:cNvPr>
            <p:cNvSpPr/>
            <p:nvPr/>
          </p:nvSpPr>
          <p:spPr>
            <a:xfrm>
              <a:off x="4384204" y="2499567"/>
              <a:ext cx="3209020" cy="39378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21F26B-5D01-452D-9028-4DA2684DF7C2}"/>
                </a:ext>
              </a:extLst>
            </p:cNvPr>
            <p:cNvSpPr/>
            <p:nvPr/>
          </p:nvSpPr>
          <p:spPr>
            <a:xfrm>
              <a:off x="4624779" y="4245555"/>
              <a:ext cx="2746632" cy="2000029"/>
            </a:xfrm>
            <a:prstGeom prst="rect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635147-8131-49A1-A9FE-167BEE59BCFE}"/>
                </a:ext>
              </a:extLst>
            </p:cNvPr>
            <p:cNvSpPr/>
            <p:nvPr/>
          </p:nvSpPr>
          <p:spPr>
            <a:xfrm>
              <a:off x="1268697" y="4245555"/>
              <a:ext cx="2746632" cy="2000029"/>
            </a:xfrm>
            <a:prstGeom prst="rect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99003CF-A33D-44D4-A9FF-A7A3328721C0}"/>
              </a:ext>
            </a:extLst>
          </p:cNvPr>
          <p:cNvGrpSpPr/>
          <p:nvPr/>
        </p:nvGrpSpPr>
        <p:grpSpPr>
          <a:xfrm>
            <a:off x="8106205" y="1344623"/>
            <a:ext cx="3568882" cy="4652531"/>
            <a:chOff x="8106205" y="2499567"/>
            <a:chExt cx="3209020" cy="3937854"/>
          </a:xfrm>
          <a:solidFill>
            <a:srgbClr val="186686"/>
          </a:solidFill>
          <a:effectLst>
            <a:outerShdw blurRad="50800" dist="38100" algn="l" rotWithShape="0">
              <a:schemeClr val="bg1">
                <a:alpha val="40000"/>
              </a:schemeClr>
            </a:outerShdw>
          </a:effectLst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7A79F7D-B271-4EF6-801D-9A7C0835FD40}"/>
                </a:ext>
              </a:extLst>
            </p:cNvPr>
            <p:cNvSpPr/>
            <p:nvPr/>
          </p:nvSpPr>
          <p:spPr>
            <a:xfrm>
              <a:off x="8106205" y="2499567"/>
              <a:ext cx="3209020" cy="39378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28DBC6-E43D-4517-9EDC-4E96779D96C2}"/>
                </a:ext>
              </a:extLst>
            </p:cNvPr>
            <p:cNvSpPr/>
            <p:nvPr/>
          </p:nvSpPr>
          <p:spPr>
            <a:xfrm>
              <a:off x="8228740" y="4062849"/>
              <a:ext cx="2935182" cy="2193458"/>
            </a:xfrm>
            <a:prstGeom prst="rect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1" name="Title 30">
            <a:extLst>
              <a:ext uri="{FF2B5EF4-FFF2-40B4-BE49-F238E27FC236}">
                <a16:creationId xmlns:a16="http://schemas.microsoft.com/office/drawing/2014/main" id="{3F53BA3E-D970-44F4-98AF-28371A5E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826" y="498415"/>
            <a:ext cx="5772349" cy="696084"/>
          </a:xfrm>
        </p:spPr>
        <p:txBody>
          <a:bodyPr>
            <a:normAutofit/>
          </a:bodyPr>
          <a:lstStyle/>
          <a:p>
            <a:pPr algn="ctr"/>
            <a:r>
              <a:rPr lang="en-US" sz="3600" spc="300" dirty="0">
                <a:solidFill>
                  <a:schemeClr val="bg1"/>
                </a:solidFill>
                <a:latin typeface="Raleway ExtraBold" panose="020B0903030101060003" pitchFamily="34" charset="0"/>
              </a:rPr>
              <a:t>CLOUD TOPOLOGY</a:t>
            </a:r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5675BC87-EE48-41F6-AD88-A733E8BBAC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199" y="1668196"/>
            <a:ext cx="2698889" cy="4000706"/>
          </a:xfrm>
          <a:prstGeom prst="rect">
            <a:avLst/>
          </a:prstGeom>
        </p:spPr>
      </p:pic>
      <p:pic>
        <p:nvPicPr>
          <p:cNvPr id="35" name="Picture 3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7F0FCCE-B3BE-49D5-A5D0-75BC642B30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737" y="1668196"/>
            <a:ext cx="3098381" cy="4000706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907594D1-21CD-4AF4-86F8-8CDDF61C7E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855" y="1668196"/>
            <a:ext cx="2844946" cy="400070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0E6B3F4-AA7E-4E13-8A20-A464B63A9BCF}"/>
              </a:ext>
            </a:extLst>
          </p:cNvPr>
          <p:cNvSpPr txBox="1"/>
          <p:nvPr/>
        </p:nvSpPr>
        <p:spPr>
          <a:xfrm>
            <a:off x="5187677" y="6058245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roxima Nova Rg" panose="02000506030000020004" pitchFamily="2" charset="0"/>
              </a:rPr>
              <a:t>Proxy – Real-time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80E4D4-A983-45A1-B879-00964B2298FC}"/>
              </a:ext>
            </a:extLst>
          </p:cNvPr>
          <p:cNvSpPr txBox="1"/>
          <p:nvPr/>
        </p:nvSpPr>
        <p:spPr>
          <a:xfrm>
            <a:off x="1360083" y="6058245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roxima Nova Rg" panose="02000506030000020004" pitchFamily="2" charset="0"/>
              </a:rPr>
              <a:t>API – Near real-time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EC3690-F144-4DF0-931D-EBA8929B9422}"/>
              </a:ext>
            </a:extLst>
          </p:cNvPr>
          <p:cNvSpPr txBox="1"/>
          <p:nvPr/>
        </p:nvSpPr>
        <p:spPr>
          <a:xfrm>
            <a:off x="9110133" y="6058245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roxima Nova Rg" panose="02000506030000020004" pitchFamily="2" charset="0"/>
              </a:rPr>
              <a:t>Hybrid- Proxy &amp; API</a:t>
            </a:r>
          </a:p>
        </p:txBody>
      </p:sp>
    </p:spTree>
    <p:extLst>
      <p:ext uri="{BB962C8B-B14F-4D97-AF65-F5344CB8AC3E}">
        <p14:creationId xmlns:p14="http://schemas.microsoft.com/office/powerpoint/2010/main" val="37207728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53E52B6-59D0-45C5-B7BD-36F5E66ED0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75A114-6D62-4F3A-AA34-C7C6903E54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52BDD-2032-4E16-AAAF-B5C3A6684063}"/>
              </a:ext>
            </a:extLst>
          </p:cNvPr>
          <p:cNvSpPr txBox="1"/>
          <p:nvPr/>
        </p:nvSpPr>
        <p:spPr>
          <a:xfrm>
            <a:off x="1435849" y="471002"/>
            <a:ext cx="932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>
                <a:solidFill>
                  <a:schemeClr val="bg1"/>
                </a:solidFill>
                <a:latin typeface="Raleway ExtraBold" panose="020B0903030101060003" pitchFamily="34" charset="0"/>
              </a:rPr>
              <a:t>SPHERESHIELD MAIN CAPABILITES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196B0-30AB-418C-9455-32CE554048BE}"/>
              </a:ext>
            </a:extLst>
          </p:cNvPr>
          <p:cNvSpPr/>
          <p:nvPr/>
        </p:nvSpPr>
        <p:spPr>
          <a:xfrm>
            <a:off x="1165860" y="1332131"/>
            <a:ext cx="3108960" cy="2377440"/>
          </a:xfrm>
          <a:prstGeom prst="rect">
            <a:avLst/>
          </a:prstGeom>
          <a:solidFill>
            <a:srgbClr val="186686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7809A8-8DEC-4EB2-AC9D-89C328852A98}"/>
              </a:ext>
            </a:extLst>
          </p:cNvPr>
          <p:cNvSpPr/>
          <p:nvPr/>
        </p:nvSpPr>
        <p:spPr>
          <a:xfrm>
            <a:off x="4541520" y="1332131"/>
            <a:ext cx="3108960" cy="2377440"/>
          </a:xfrm>
          <a:prstGeom prst="rect">
            <a:avLst/>
          </a:prstGeom>
          <a:solidFill>
            <a:srgbClr val="186686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94AA6-FD24-4AFC-809B-CFA4C8977B0A}"/>
              </a:ext>
            </a:extLst>
          </p:cNvPr>
          <p:cNvSpPr/>
          <p:nvPr/>
        </p:nvSpPr>
        <p:spPr>
          <a:xfrm>
            <a:off x="7917180" y="1332131"/>
            <a:ext cx="3108960" cy="2377440"/>
          </a:xfrm>
          <a:prstGeom prst="rect">
            <a:avLst/>
          </a:prstGeom>
          <a:solidFill>
            <a:srgbClr val="186686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1D8A5B-274B-48F8-AA7B-34EA6BCA97FA}"/>
              </a:ext>
            </a:extLst>
          </p:cNvPr>
          <p:cNvSpPr/>
          <p:nvPr/>
        </p:nvSpPr>
        <p:spPr>
          <a:xfrm>
            <a:off x="1165860" y="3938171"/>
            <a:ext cx="3108960" cy="2377440"/>
          </a:xfrm>
          <a:prstGeom prst="rect">
            <a:avLst/>
          </a:prstGeom>
          <a:solidFill>
            <a:srgbClr val="186686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1AB0E4-43EE-42F5-A280-375E1B4C8D41}"/>
              </a:ext>
            </a:extLst>
          </p:cNvPr>
          <p:cNvSpPr/>
          <p:nvPr/>
        </p:nvSpPr>
        <p:spPr>
          <a:xfrm>
            <a:off x="4541520" y="3938171"/>
            <a:ext cx="3108960" cy="2377440"/>
          </a:xfrm>
          <a:prstGeom prst="rect">
            <a:avLst/>
          </a:prstGeom>
          <a:solidFill>
            <a:srgbClr val="186686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2A2CE2-F538-4CE0-8C1C-A82937C84777}"/>
              </a:ext>
            </a:extLst>
          </p:cNvPr>
          <p:cNvSpPr/>
          <p:nvPr/>
        </p:nvSpPr>
        <p:spPr>
          <a:xfrm>
            <a:off x="7917180" y="3938171"/>
            <a:ext cx="3108960" cy="2377440"/>
          </a:xfrm>
          <a:prstGeom prst="rect">
            <a:avLst/>
          </a:prstGeom>
          <a:solidFill>
            <a:srgbClr val="186686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C28F61-089A-4D34-943E-BB140A25792F}"/>
              </a:ext>
            </a:extLst>
          </p:cNvPr>
          <p:cNvSpPr txBox="1"/>
          <p:nvPr/>
        </p:nvSpPr>
        <p:spPr>
          <a:xfrm>
            <a:off x="1411591" y="2542793"/>
            <a:ext cx="260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INLINE REAL – TIME DLP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B975DA-A4FC-4254-97BA-ED8FF3F9BDB0}"/>
              </a:ext>
            </a:extLst>
          </p:cNvPr>
          <p:cNvSpPr txBox="1"/>
          <p:nvPr/>
        </p:nvSpPr>
        <p:spPr>
          <a:xfrm>
            <a:off x="1411591" y="2858053"/>
            <a:ext cx="260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Inspect Content passing Through Microsoft Teams in Real Time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9489ED-1842-40A5-8245-B074274BC38C}"/>
              </a:ext>
            </a:extLst>
          </p:cNvPr>
          <p:cNvSpPr txBox="1"/>
          <p:nvPr/>
        </p:nvSpPr>
        <p:spPr>
          <a:xfrm>
            <a:off x="5037840" y="2519499"/>
            <a:ext cx="2090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ETHICAL WALL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773102-98F2-4FB8-B312-7D191167D9AA}"/>
              </a:ext>
            </a:extLst>
          </p:cNvPr>
          <p:cNvSpPr txBox="1"/>
          <p:nvPr/>
        </p:nvSpPr>
        <p:spPr>
          <a:xfrm>
            <a:off x="4367664" y="2875845"/>
            <a:ext cx="3450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Control External and Internal Communications and Permissions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2D5D4F-6EB5-4E37-B2E7-1EBDD0364411}"/>
              </a:ext>
            </a:extLst>
          </p:cNvPr>
          <p:cNvSpPr txBox="1"/>
          <p:nvPr/>
        </p:nvSpPr>
        <p:spPr>
          <a:xfrm>
            <a:off x="8093302" y="2587356"/>
            <a:ext cx="2864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ARCHIVE &amp; EDISCOVERY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308C8A-55A5-4AE8-9C66-50A50F6E9B04}"/>
              </a:ext>
            </a:extLst>
          </p:cNvPr>
          <p:cNvSpPr txBox="1"/>
          <p:nvPr/>
        </p:nvSpPr>
        <p:spPr>
          <a:xfrm>
            <a:off x="8028438" y="2925910"/>
            <a:ext cx="2864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Compliance Archive. Search and Export Information Easily and Fast.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27B3CA-0F6F-4A0E-91B9-C1E37BD28A0F}"/>
              </a:ext>
            </a:extLst>
          </p:cNvPr>
          <p:cNvSpPr txBox="1"/>
          <p:nvPr/>
        </p:nvSpPr>
        <p:spPr>
          <a:xfrm>
            <a:off x="1588175" y="5246252"/>
            <a:ext cx="2264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CHANNEL MANAGEMENT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FCF572-7E7C-408D-A1D2-E4F6867F4E78}"/>
              </a:ext>
            </a:extLst>
          </p:cNvPr>
          <p:cNvSpPr txBox="1"/>
          <p:nvPr/>
        </p:nvSpPr>
        <p:spPr>
          <a:xfrm>
            <a:off x="1455783" y="5540872"/>
            <a:ext cx="257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Move. Archive and Export Channels in Microsoft Teams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204454-CFFA-4277-AF9F-6EB8D814EFE4}"/>
              </a:ext>
            </a:extLst>
          </p:cNvPr>
          <p:cNvSpPr txBox="1"/>
          <p:nvPr/>
        </p:nvSpPr>
        <p:spPr>
          <a:xfrm>
            <a:off x="4676324" y="5145280"/>
            <a:ext cx="281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RECORDING AI COMPLIANCE ANALYSIS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C5FCEF-4E53-4C41-85B7-1434A1C28D0E}"/>
              </a:ext>
            </a:extLst>
          </p:cNvPr>
          <p:cNvSpPr txBox="1"/>
          <p:nvPr/>
        </p:nvSpPr>
        <p:spPr>
          <a:xfrm>
            <a:off x="4913040" y="5631406"/>
            <a:ext cx="236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Audio &amp; video analysis for DLP and eDiscovery Needs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CE5A88-1D35-4302-B1CB-0F4D5ECD86F7}"/>
              </a:ext>
            </a:extLst>
          </p:cNvPr>
          <p:cNvSpPr txBox="1"/>
          <p:nvPr/>
        </p:nvSpPr>
        <p:spPr>
          <a:xfrm>
            <a:off x="8779071" y="5253133"/>
            <a:ext cx="149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RISK ENGINE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780B3B-729C-4AC2-8C5C-10AF38381067}"/>
              </a:ext>
            </a:extLst>
          </p:cNvPr>
          <p:cNvSpPr txBox="1"/>
          <p:nvPr/>
        </p:nvSpPr>
        <p:spPr>
          <a:xfrm>
            <a:off x="8237221" y="5631406"/>
            <a:ext cx="251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Geofencing and User and Entry Behavior Analytics (UEBA)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7541D59-306C-46E4-9934-8960A059DF73}"/>
              </a:ext>
            </a:extLst>
          </p:cNvPr>
          <p:cNvSpPr/>
          <p:nvPr/>
        </p:nvSpPr>
        <p:spPr>
          <a:xfrm>
            <a:off x="2184236" y="1428088"/>
            <a:ext cx="1062056" cy="106205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0497BE-50A1-4304-B233-3F59955E8D78}"/>
              </a:ext>
            </a:extLst>
          </p:cNvPr>
          <p:cNvSpPr/>
          <p:nvPr/>
        </p:nvSpPr>
        <p:spPr>
          <a:xfrm>
            <a:off x="5561650" y="1428088"/>
            <a:ext cx="1062056" cy="106205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B77A97E-AEC7-4CA9-9330-9CDF548214F6}"/>
              </a:ext>
            </a:extLst>
          </p:cNvPr>
          <p:cNvSpPr/>
          <p:nvPr/>
        </p:nvSpPr>
        <p:spPr>
          <a:xfrm>
            <a:off x="8994578" y="1428088"/>
            <a:ext cx="1062056" cy="106205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C2DCA3A-8C85-49D4-9B44-3F46373365F6}"/>
              </a:ext>
            </a:extLst>
          </p:cNvPr>
          <p:cNvSpPr/>
          <p:nvPr/>
        </p:nvSpPr>
        <p:spPr>
          <a:xfrm>
            <a:off x="8994578" y="4043268"/>
            <a:ext cx="1062056" cy="106205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C4E7A6C-1F4C-4E9A-B011-EE836C76EE87}"/>
              </a:ext>
            </a:extLst>
          </p:cNvPr>
          <p:cNvSpPr/>
          <p:nvPr/>
        </p:nvSpPr>
        <p:spPr>
          <a:xfrm>
            <a:off x="5551840" y="4043268"/>
            <a:ext cx="1062056" cy="106205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81D782D-CDC1-4EDA-A427-C1C4E051F0DF}"/>
              </a:ext>
            </a:extLst>
          </p:cNvPr>
          <p:cNvSpPr/>
          <p:nvPr/>
        </p:nvSpPr>
        <p:spPr>
          <a:xfrm>
            <a:off x="2212182" y="4043268"/>
            <a:ext cx="1062056" cy="106205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B650C38-4660-4F82-9208-C2C5697E98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232" y="1742372"/>
            <a:ext cx="516064" cy="51606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E5DF5E5-B184-487C-AF26-64081689C0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694" y="1678836"/>
            <a:ext cx="575079" cy="57507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BDC603-75A4-4C6B-987D-730D521D0E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194" y="1677473"/>
            <a:ext cx="554823" cy="55482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8FEE4EA-C544-48DC-8599-D7D5C540E8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982" y="4235679"/>
            <a:ext cx="761771" cy="76177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F135BB6-39F0-48CD-AEFA-23892F1F92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556" y="4222203"/>
            <a:ext cx="761771" cy="76177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572C590-74A7-428A-B289-21E029DE0BD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725" y="4219416"/>
            <a:ext cx="709759" cy="70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257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BED0223-DFF7-45FF-B8D2-D6757C0887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E6601E0-7C64-4ABB-9124-F9A673D873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1FC45-B15F-4010-AECC-1C82FFAB4AF3}"/>
              </a:ext>
            </a:extLst>
          </p:cNvPr>
          <p:cNvSpPr txBox="1"/>
          <p:nvPr/>
        </p:nvSpPr>
        <p:spPr>
          <a:xfrm>
            <a:off x="2065866" y="524933"/>
            <a:ext cx="848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>
                <a:solidFill>
                  <a:schemeClr val="bg1"/>
                </a:solidFill>
                <a:latin typeface="Raleway ExtraBold" panose="020B0903030101060003" pitchFamily="34" charset="0"/>
              </a:rPr>
              <a:t>DEPLOYMENT MODES COMPARISON</a:t>
            </a:r>
            <a:endParaRPr lang="en-GB" sz="2800" spc="300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algn="ctr"/>
            <a:endParaRPr lang="en-US" sz="1400" spc="3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275EC8-6832-4A0D-B02A-C0323D2C2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862"/>
              </p:ext>
            </p:extLst>
          </p:nvPr>
        </p:nvGraphicFramePr>
        <p:xfrm>
          <a:off x="1002482" y="1380302"/>
          <a:ext cx="10187035" cy="51527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638">
                  <a:extLst>
                    <a:ext uri="{9D8B030D-6E8A-4147-A177-3AD203B41FA5}">
                      <a16:colId xmlns:a16="http://schemas.microsoft.com/office/drawing/2014/main" val="1841551481"/>
                    </a:ext>
                  </a:extLst>
                </a:gridCol>
                <a:gridCol w="1406947">
                  <a:extLst>
                    <a:ext uri="{9D8B030D-6E8A-4147-A177-3AD203B41FA5}">
                      <a16:colId xmlns:a16="http://schemas.microsoft.com/office/drawing/2014/main" val="292156194"/>
                    </a:ext>
                  </a:extLst>
                </a:gridCol>
                <a:gridCol w="1382815">
                  <a:extLst>
                    <a:ext uri="{9D8B030D-6E8A-4147-A177-3AD203B41FA5}">
                      <a16:colId xmlns:a16="http://schemas.microsoft.com/office/drawing/2014/main" val="1041488053"/>
                    </a:ext>
                  </a:extLst>
                </a:gridCol>
                <a:gridCol w="2086252">
                  <a:extLst>
                    <a:ext uri="{9D8B030D-6E8A-4147-A177-3AD203B41FA5}">
                      <a16:colId xmlns:a16="http://schemas.microsoft.com/office/drawing/2014/main" val="930336698"/>
                    </a:ext>
                  </a:extLst>
                </a:gridCol>
                <a:gridCol w="2130641">
                  <a:extLst>
                    <a:ext uri="{9D8B030D-6E8A-4147-A177-3AD203B41FA5}">
                      <a16:colId xmlns:a16="http://schemas.microsoft.com/office/drawing/2014/main" val="3556057715"/>
                    </a:ext>
                  </a:extLst>
                </a:gridCol>
                <a:gridCol w="2050742">
                  <a:extLst>
                    <a:ext uri="{9D8B030D-6E8A-4147-A177-3AD203B41FA5}">
                      <a16:colId xmlns:a16="http://schemas.microsoft.com/office/drawing/2014/main" val="3390188953"/>
                    </a:ext>
                  </a:extLst>
                </a:gridCol>
              </a:tblGrid>
              <a:tr h="773537">
                <a:tc gridSpan="2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186686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Real time using Proxy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Near Real time  using Adaptor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345291"/>
                  </a:ext>
                </a:extLst>
              </a:tr>
              <a:tr h="5759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Policy type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Prevent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Pro active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813447"/>
                  </a:ext>
                </a:extLst>
              </a:tr>
              <a:tr h="575920">
                <a:tc gridSpan="2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186686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Client configuration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Requirements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Client configuration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Requirements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631699"/>
                  </a:ext>
                </a:extLst>
              </a:tr>
              <a:tr h="80933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Mobile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686">
                        <a:alpha val="5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686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Agent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Certificate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686">
                        <a:alpha val="56000"/>
                      </a:srgb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186686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686">
                        <a:alpha val="56000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643357"/>
                  </a:ext>
                </a:extLst>
              </a:tr>
              <a:tr h="99405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PC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686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with ADFS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686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686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Publish ADFS by Bastion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686">
                        <a:alpha val="56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442380"/>
                  </a:ext>
                </a:extLst>
              </a:tr>
              <a:tr h="994056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without ADFS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686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686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PAC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Certificate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686">
                        <a:alpha val="56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417480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BC9248-66E9-45CA-AF2B-E24243FBAFFD}"/>
              </a:ext>
            </a:extLst>
          </p:cNvPr>
          <p:cNvSpPr/>
          <p:nvPr/>
        </p:nvSpPr>
        <p:spPr>
          <a:xfrm>
            <a:off x="3788832" y="3834122"/>
            <a:ext cx="897467" cy="6185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10015A-C999-43D7-A4CF-66EC7B46357C}"/>
              </a:ext>
            </a:extLst>
          </p:cNvPr>
          <p:cNvSpPr/>
          <p:nvPr/>
        </p:nvSpPr>
        <p:spPr>
          <a:xfrm>
            <a:off x="8539706" y="4728051"/>
            <a:ext cx="897467" cy="6185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FD178E-613F-46E5-8AB9-8A161BAABAFE}"/>
              </a:ext>
            </a:extLst>
          </p:cNvPr>
          <p:cNvSpPr txBox="1"/>
          <p:nvPr/>
        </p:nvSpPr>
        <p:spPr>
          <a:xfrm>
            <a:off x="3913715" y="3959679"/>
            <a:ext cx="647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71C6D0-5193-45F1-85DE-EA13447FD1AB}"/>
              </a:ext>
            </a:extLst>
          </p:cNvPr>
          <p:cNvSpPr txBox="1"/>
          <p:nvPr/>
        </p:nvSpPr>
        <p:spPr>
          <a:xfrm>
            <a:off x="8705848" y="4837261"/>
            <a:ext cx="565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No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383B26-82FA-4323-81E1-01B86DF4BDFC}"/>
              </a:ext>
            </a:extLst>
          </p:cNvPr>
          <p:cNvSpPr/>
          <p:nvPr/>
        </p:nvSpPr>
        <p:spPr>
          <a:xfrm>
            <a:off x="3788832" y="5735533"/>
            <a:ext cx="897467" cy="6185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B6DCAC-B575-4F6A-B8C2-A076A0845C36}"/>
              </a:ext>
            </a:extLst>
          </p:cNvPr>
          <p:cNvSpPr txBox="1"/>
          <p:nvPr/>
        </p:nvSpPr>
        <p:spPr>
          <a:xfrm>
            <a:off x="3913715" y="5861090"/>
            <a:ext cx="647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Yes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E968BB-3398-4C63-9333-3D9B3C73BE76}"/>
              </a:ext>
            </a:extLst>
          </p:cNvPr>
          <p:cNvSpPr/>
          <p:nvPr/>
        </p:nvSpPr>
        <p:spPr>
          <a:xfrm>
            <a:off x="3830091" y="4728051"/>
            <a:ext cx="897467" cy="6185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BE3A6F-DE63-4759-857A-3B54074A7E76}"/>
              </a:ext>
            </a:extLst>
          </p:cNvPr>
          <p:cNvSpPr txBox="1"/>
          <p:nvPr/>
        </p:nvSpPr>
        <p:spPr>
          <a:xfrm>
            <a:off x="3996233" y="4837261"/>
            <a:ext cx="565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07692642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29697C4-8FD7-4651-93D1-BC5814DCF412}"/>
              </a:ext>
            </a:extLst>
          </p:cNvPr>
          <p:cNvSpPr/>
          <p:nvPr/>
        </p:nvSpPr>
        <p:spPr>
          <a:xfrm>
            <a:off x="891390" y="5091629"/>
            <a:ext cx="5588000" cy="7176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6686"/>
              </a:gs>
              <a:gs pos="100000">
                <a:srgbClr val="96D8D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Полилиния 46"/>
          <p:cNvSpPr/>
          <p:nvPr/>
        </p:nvSpPr>
        <p:spPr>
          <a:xfrm>
            <a:off x="7056858" y="4658274"/>
            <a:ext cx="3138676" cy="2213621"/>
          </a:xfrm>
          <a:custGeom>
            <a:avLst/>
            <a:gdLst>
              <a:gd name="connsiteX0" fmla="*/ 0 w 4708740"/>
              <a:gd name="connsiteY0" fmla="*/ 0 h 3320944"/>
              <a:gd name="connsiteX1" fmla="*/ 2787495 w 4708740"/>
              <a:gd name="connsiteY1" fmla="*/ 0 h 3320944"/>
              <a:gd name="connsiteX2" fmla="*/ 4708740 w 4708740"/>
              <a:gd name="connsiteY2" fmla="*/ 3320944 h 3320944"/>
              <a:gd name="connsiteX3" fmla="*/ 1919104 w 4708740"/>
              <a:gd name="connsiteY3" fmla="*/ 3320944 h 332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8740" h="3320944">
                <a:moveTo>
                  <a:pt x="0" y="0"/>
                </a:moveTo>
                <a:lnTo>
                  <a:pt x="2787495" y="0"/>
                </a:lnTo>
                <a:lnTo>
                  <a:pt x="4708740" y="3320944"/>
                </a:lnTo>
                <a:lnTo>
                  <a:pt x="1919104" y="3320944"/>
                </a:lnTo>
                <a:close/>
              </a:path>
            </a:pathLst>
          </a:custGeom>
          <a:gradFill>
            <a:gsLst>
              <a:gs pos="0">
                <a:srgbClr val="186686"/>
              </a:gs>
              <a:gs pos="100000">
                <a:srgbClr val="96D8D8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5" name="Полилиния 54"/>
          <p:cNvSpPr/>
          <p:nvPr/>
        </p:nvSpPr>
        <p:spPr>
          <a:xfrm>
            <a:off x="9152179" y="329406"/>
            <a:ext cx="3038881" cy="5258679"/>
          </a:xfrm>
          <a:custGeom>
            <a:avLst/>
            <a:gdLst>
              <a:gd name="connsiteX0" fmla="*/ 0 w 4559025"/>
              <a:gd name="connsiteY0" fmla="*/ 0 h 7889236"/>
              <a:gd name="connsiteX1" fmla="*/ 4559025 w 4559025"/>
              <a:gd name="connsiteY1" fmla="*/ 0 h 7889236"/>
              <a:gd name="connsiteX2" fmla="*/ 4559025 w 4559025"/>
              <a:gd name="connsiteY2" fmla="*/ 7889236 h 788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9025" h="7889236">
                <a:moveTo>
                  <a:pt x="0" y="0"/>
                </a:moveTo>
                <a:lnTo>
                  <a:pt x="4559025" y="0"/>
                </a:lnTo>
                <a:lnTo>
                  <a:pt x="4559025" y="7889236"/>
                </a:lnTo>
                <a:close/>
              </a:path>
            </a:pathLst>
          </a:custGeom>
          <a:gradFill>
            <a:gsLst>
              <a:gs pos="0">
                <a:srgbClr val="186686">
                  <a:alpha val="59000"/>
                </a:srgbClr>
              </a:gs>
              <a:gs pos="100000">
                <a:srgbClr val="96D8D8">
                  <a:alpha val="18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3" name="Полилиния 52"/>
          <p:cNvSpPr/>
          <p:nvPr/>
        </p:nvSpPr>
        <p:spPr>
          <a:xfrm>
            <a:off x="10900156" y="4399927"/>
            <a:ext cx="1290903" cy="2233862"/>
          </a:xfrm>
          <a:custGeom>
            <a:avLst/>
            <a:gdLst>
              <a:gd name="connsiteX0" fmla="*/ 0 w 1936654"/>
              <a:gd name="connsiteY0" fmla="*/ 0 h 3351310"/>
              <a:gd name="connsiteX1" fmla="*/ 1936654 w 1936654"/>
              <a:gd name="connsiteY1" fmla="*/ 0 h 3351310"/>
              <a:gd name="connsiteX2" fmla="*/ 1936654 w 1936654"/>
              <a:gd name="connsiteY2" fmla="*/ 3351310 h 335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6654" h="3351310">
                <a:moveTo>
                  <a:pt x="0" y="0"/>
                </a:moveTo>
                <a:lnTo>
                  <a:pt x="1936654" y="0"/>
                </a:lnTo>
                <a:lnTo>
                  <a:pt x="1936654" y="3351310"/>
                </a:lnTo>
                <a:close/>
              </a:path>
            </a:pathLst>
          </a:custGeom>
          <a:gradFill>
            <a:gsLst>
              <a:gs pos="0">
                <a:srgbClr val="186686">
                  <a:alpha val="59000"/>
                </a:srgbClr>
              </a:gs>
              <a:gs pos="100000">
                <a:srgbClr val="96D8D8">
                  <a:alpha val="18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E6936712-DB7A-409D-82A3-8E80F1EE74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97625" y="915988"/>
            <a:ext cx="5148263" cy="5026025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618C97F-1091-48DE-AFD2-0CE0718677D9}"/>
              </a:ext>
            </a:extLst>
          </p:cNvPr>
          <p:cNvSpPr txBox="1"/>
          <p:nvPr/>
        </p:nvSpPr>
        <p:spPr>
          <a:xfrm>
            <a:off x="981469" y="1432465"/>
            <a:ext cx="5112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300" dirty="0">
                <a:solidFill>
                  <a:schemeClr val="bg1"/>
                </a:solidFill>
                <a:latin typeface="Raleway ExtraBold" panose="020B0903030101060003" pitchFamily="34" charset="0"/>
              </a:rPr>
              <a:t>SERVICE OFFERING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6D4BED-AF6F-4834-9997-AFE22681322A}"/>
              </a:ext>
            </a:extLst>
          </p:cNvPr>
          <p:cNvSpPr/>
          <p:nvPr/>
        </p:nvSpPr>
        <p:spPr>
          <a:xfrm>
            <a:off x="1778521" y="2374278"/>
            <a:ext cx="4139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SaaS - online service</a:t>
            </a:r>
          </a:p>
          <a:p>
            <a:r>
              <a:rPr lang="en-US" dirty="0">
                <a:solidFill>
                  <a:schemeClr val="bg1"/>
                </a:solidFill>
              </a:rPr>
              <a:t>Customers don’t need to install anything.</a:t>
            </a:r>
          </a:p>
          <a:p>
            <a:r>
              <a:rPr lang="en-US" dirty="0">
                <a:solidFill>
                  <a:schemeClr val="bg1"/>
                </a:solidFill>
              </a:rPr>
              <a:t>Each customer will have dedicated servers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63F269-5A31-454A-B7D8-2C0BABB290D4}"/>
              </a:ext>
            </a:extLst>
          </p:cNvPr>
          <p:cNvSpPr/>
          <p:nvPr/>
        </p:nvSpPr>
        <p:spPr>
          <a:xfrm>
            <a:off x="1778521" y="3685424"/>
            <a:ext cx="46691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 customer installation solution</a:t>
            </a:r>
          </a:p>
          <a:p>
            <a:r>
              <a:rPr lang="en-US" dirty="0">
                <a:solidFill>
                  <a:schemeClr val="bg1"/>
                </a:solidFill>
              </a:rPr>
              <a:t>Customers install SphereShield in their DMZ or Cloud (e.g. Azure, AWS)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B2445E-A2B3-4E45-8078-E99AAE33603C}"/>
              </a:ext>
            </a:extLst>
          </p:cNvPr>
          <p:cNvSpPr txBox="1"/>
          <p:nvPr/>
        </p:nvSpPr>
        <p:spPr>
          <a:xfrm>
            <a:off x="1534056" y="5158049"/>
            <a:ext cx="413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Free Trial is available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E5953FE-D06D-4A7B-9198-2FB8712CC849}"/>
              </a:ext>
            </a:extLst>
          </p:cNvPr>
          <p:cNvSpPr/>
          <p:nvPr/>
        </p:nvSpPr>
        <p:spPr>
          <a:xfrm>
            <a:off x="981469" y="2607503"/>
            <a:ext cx="697189" cy="514212"/>
          </a:xfrm>
          <a:custGeom>
            <a:avLst/>
            <a:gdLst/>
            <a:ahLst/>
            <a:cxnLst/>
            <a:rect l="l" t="t" r="r" b="b"/>
            <a:pathLst>
              <a:path w="279648" h="198239">
                <a:moveTo>
                  <a:pt x="66972" y="20984"/>
                </a:moveTo>
                <a:cubicBezTo>
                  <a:pt x="58539" y="20984"/>
                  <a:pt x="51693" y="22969"/>
                  <a:pt x="46434" y="26938"/>
                </a:cubicBezTo>
                <a:cubicBezTo>
                  <a:pt x="41175" y="30906"/>
                  <a:pt x="37033" y="36363"/>
                  <a:pt x="34007" y="43309"/>
                </a:cubicBezTo>
                <a:cubicBezTo>
                  <a:pt x="30981" y="50254"/>
                  <a:pt x="28922" y="58390"/>
                  <a:pt x="27831" y="67717"/>
                </a:cubicBezTo>
                <a:cubicBezTo>
                  <a:pt x="26739" y="77043"/>
                  <a:pt x="26193" y="87064"/>
                  <a:pt x="26193" y="97780"/>
                </a:cubicBezTo>
                <a:cubicBezTo>
                  <a:pt x="26193" y="112167"/>
                  <a:pt x="26938" y="124395"/>
                  <a:pt x="28426" y="134466"/>
                </a:cubicBezTo>
                <a:cubicBezTo>
                  <a:pt x="29914" y="144537"/>
                  <a:pt x="32271" y="152747"/>
                  <a:pt x="35495" y="159097"/>
                </a:cubicBezTo>
                <a:cubicBezTo>
                  <a:pt x="38720" y="165447"/>
                  <a:pt x="42837" y="170061"/>
                  <a:pt x="47848" y="172938"/>
                </a:cubicBezTo>
                <a:cubicBezTo>
                  <a:pt x="52858" y="175815"/>
                  <a:pt x="58936" y="177254"/>
                  <a:pt x="66079" y="177254"/>
                </a:cubicBezTo>
                <a:cubicBezTo>
                  <a:pt x="71636" y="177254"/>
                  <a:pt x="76522" y="176361"/>
                  <a:pt x="80739" y="174575"/>
                </a:cubicBezTo>
                <a:cubicBezTo>
                  <a:pt x="84956" y="172789"/>
                  <a:pt x="88577" y="170234"/>
                  <a:pt x="91603" y="166910"/>
                </a:cubicBezTo>
                <a:cubicBezTo>
                  <a:pt x="94630" y="163587"/>
                  <a:pt x="97135" y="159593"/>
                  <a:pt x="99119" y="154930"/>
                </a:cubicBezTo>
                <a:cubicBezTo>
                  <a:pt x="101104" y="150267"/>
                  <a:pt x="102691" y="145107"/>
                  <a:pt x="103882" y="139452"/>
                </a:cubicBezTo>
                <a:cubicBezTo>
                  <a:pt x="105072" y="133796"/>
                  <a:pt x="105891" y="127669"/>
                  <a:pt x="106337" y="121071"/>
                </a:cubicBezTo>
                <a:cubicBezTo>
                  <a:pt x="106784" y="114473"/>
                  <a:pt x="107007" y="107602"/>
                  <a:pt x="107007" y="100459"/>
                </a:cubicBezTo>
                <a:cubicBezTo>
                  <a:pt x="107007" y="90834"/>
                  <a:pt x="106660" y="82202"/>
                  <a:pt x="105965" y="74563"/>
                </a:cubicBezTo>
                <a:cubicBezTo>
                  <a:pt x="105271" y="66923"/>
                  <a:pt x="104254" y="60176"/>
                  <a:pt x="102914" y="54322"/>
                </a:cubicBezTo>
                <a:cubicBezTo>
                  <a:pt x="101575" y="48468"/>
                  <a:pt x="99839" y="43433"/>
                  <a:pt x="97705" y="39216"/>
                </a:cubicBezTo>
                <a:cubicBezTo>
                  <a:pt x="95572" y="34999"/>
                  <a:pt x="93017" y="31526"/>
                  <a:pt x="90041" y="28798"/>
                </a:cubicBezTo>
                <a:cubicBezTo>
                  <a:pt x="87064" y="26069"/>
                  <a:pt x="83666" y="24085"/>
                  <a:pt x="79846" y="22845"/>
                </a:cubicBezTo>
                <a:cubicBezTo>
                  <a:pt x="76026" y="21605"/>
                  <a:pt x="71735" y="20984"/>
                  <a:pt x="66972" y="20984"/>
                </a:cubicBezTo>
                <a:close/>
                <a:moveTo>
                  <a:pt x="227558" y="1488"/>
                </a:moveTo>
                <a:cubicBezTo>
                  <a:pt x="229939" y="1488"/>
                  <a:pt x="231924" y="1587"/>
                  <a:pt x="233511" y="1786"/>
                </a:cubicBezTo>
                <a:cubicBezTo>
                  <a:pt x="235098" y="1984"/>
                  <a:pt x="236339" y="2257"/>
                  <a:pt x="237232" y="2604"/>
                </a:cubicBezTo>
                <a:cubicBezTo>
                  <a:pt x="238125" y="2951"/>
                  <a:pt x="238720" y="3398"/>
                  <a:pt x="239018" y="3944"/>
                </a:cubicBezTo>
                <a:cubicBezTo>
                  <a:pt x="239315" y="4489"/>
                  <a:pt x="239464" y="5060"/>
                  <a:pt x="239464" y="5655"/>
                </a:cubicBezTo>
                <a:lnTo>
                  <a:pt x="239464" y="174873"/>
                </a:lnTo>
                <a:lnTo>
                  <a:pt x="274290" y="174873"/>
                </a:lnTo>
                <a:cubicBezTo>
                  <a:pt x="275084" y="174873"/>
                  <a:pt x="275828" y="175096"/>
                  <a:pt x="276522" y="175542"/>
                </a:cubicBezTo>
                <a:cubicBezTo>
                  <a:pt x="277217" y="175989"/>
                  <a:pt x="277787" y="176634"/>
                  <a:pt x="278234" y="177477"/>
                </a:cubicBezTo>
                <a:cubicBezTo>
                  <a:pt x="278680" y="178321"/>
                  <a:pt x="279028" y="179387"/>
                  <a:pt x="279276" y="180677"/>
                </a:cubicBezTo>
                <a:cubicBezTo>
                  <a:pt x="279524" y="181967"/>
                  <a:pt x="279648" y="183505"/>
                  <a:pt x="279648" y="185291"/>
                </a:cubicBezTo>
                <a:cubicBezTo>
                  <a:pt x="279648" y="187176"/>
                  <a:pt x="279499" y="188763"/>
                  <a:pt x="279201" y="190053"/>
                </a:cubicBezTo>
                <a:cubicBezTo>
                  <a:pt x="278904" y="191343"/>
                  <a:pt x="278507" y="192385"/>
                  <a:pt x="278011" y="193179"/>
                </a:cubicBezTo>
                <a:cubicBezTo>
                  <a:pt x="277515" y="193972"/>
                  <a:pt x="276944" y="194543"/>
                  <a:pt x="276299" y="194890"/>
                </a:cubicBezTo>
                <a:cubicBezTo>
                  <a:pt x="275654" y="195237"/>
                  <a:pt x="274984" y="195411"/>
                  <a:pt x="274290" y="195411"/>
                </a:cubicBezTo>
                <a:lnTo>
                  <a:pt x="173682" y="195411"/>
                </a:lnTo>
                <a:cubicBezTo>
                  <a:pt x="172988" y="195411"/>
                  <a:pt x="172343" y="195237"/>
                  <a:pt x="171747" y="194890"/>
                </a:cubicBezTo>
                <a:cubicBezTo>
                  <a:pt x="171152" y="194543"/>
                  <a:pt x="170582" y="193972"/>
                  <a:pt x="170036" y="193179"/>
                </a:cubicBezTo>
                <a:cubicBezTo>
                  <a:pt x="169490" y="192385"/>
                  <a:pt x="169068" y="191343"/>
                  <a:pt x="168771" y="190053"/>
                </a:cubicBezTo>
                <a:cubicBezTo>
                  <a:pt x="168473" y="188763"/>
                  <a:pt x="168324" y="187176"/>
                  <a:pt x="168324" y="185291"/>
                </a:cubicBezTo>
                <a:cubicBezTo>
                  <a:pt x="168324" y="183505"/>
                  <a:pt x="168473" y="181967"/>
                  <a:pt x="168771" y="180677"/>
                </a:cubicBezTo>
                <a:cubicBezTo>
                  <a:pt x="169068" y="179387"/>
                  <a:pt x="169440" y="178321"/>
                  <a:pt x="169887" y="177477"/>
                </a:cubicBezTo>
                <a:cubicBezTo>
                  <a:pt x="170333" y="176634"/>
                  <a:pt x="170879" y="175989"/>
                  <a:pt x="171524" y="175542"/>
                </a:cubicBezTo>
                <a:cubicBezTo>
                  <a:pt x="172169" y="175096"/>
                  <a:pt x="172888" y="174873"/>
                  <a:pt x="173682" y="174873"/>
                </a:cubicBezTo>
                <a:lnTo>
                  <a:pt x="213866" y="174873"/>
                </a:lnTo>
                <a:lnTo>
                  <a:pt x="213866" y="28426"/>
                </a:lnTo>
                <a:lnTo>
                  <a:pt x="176659" y="50601"/>
                </a:lnTo>
                <a:cubicBezTo>
                  <a:pt x="174774" y="51593"/>
                  <a:pt x="173260" y="52189"/>
                  <a:pt x="172119" y="52387"/>
                </a:cubicBezTo>
                <a:cubicBezTo>
                  <a:pt x="170978" y="52586"/>
                  <a:pt x="170061" y="52362"/>
                  <a:pt x="169366" y="51717"/>
                </a:cubicBezTo>
                <a:cubicBezTo>
                  <a:pt x="168672" y="51073"/>
                  <a:pt x="168200" y="50006"/>
                  <a:pt x="167952" y="48518"/>
                </a:cubicBezTo>
                <a:cubicBezTo>
                  <a:pt x="167704" y="47029"/>
                  <a:pt x="167580" y="45144"/>
                  <a:pt x="167580" y="42862"/>
                </a:cubicBezTo>
                <a:cubicBezTo>
                  <a:pt x="167580" y="41175"/>
                  <a:pt x="167655" y="39737"/>
                  <a:pt x="167803" y="38546"/>
                </a:cubicBezTo>
                <a:cubicBezTo>
                  <a:pt x="167952" y="37356"/>
                  <a:pt x="168175" y="36363"/>
                  <a:pt x="168473" y="35570"/>
                </a:cubicBezTo>
                <a:cubicBezTo>
                  <a:pt x="168771" y="34776"/>
                  <a:pt x="169192" y="34081"/>
                  <a:pt x="169738" y="33486"/>
                </a:cubicBezTo>
                <a:cubicBezTo>
                  <a:pt x="170284" y="32891"/>
                  <a:pt x="171003" y="32295"/>
                  <a:pt x="171896" y="31700"/>
                </a:cubicBezTo>
                <a:lnTo>
                  <a:pt x="216247" y="3274"/>
                </a:lnTo>
                <a:cubicBezTo>
                  <a:pt x="216644" y="2976"/>
                  <a:pt x="217140" y="2728"/>
                  <a:pt x="217735" y="2530"/>
                </a:cubicBezTo>
                <a:cubicBezTo>
                  <a:pt x="218331" y="2331"/>
                  <a:pt x="219075" y="2133"/>
                  <a:pt x="219968" y="1934"/>
                </a:cubicBezTo>
                <a:cubicBezTo>
                  <a:pt x="220861" y="1736"/>
                  <a:pt x="221902" y="1612"/>
                  <a:pt x="223093" y="1562"/>
                </a:cubicBezTo>
                <a:cubicBezTo>
                  <a:pt x="224284" y="1513"/>
                  <a:pt x="225772" y="1488"/>
                  <a:pt x="227558" y="1488"/>
                </a:cubicBezTo>
                <a:close/>
                <a:moveTo>
                  <a:pt x="68461" y="0"/>
                </a:moveTo>
                <a:cubicBezTo>
                  <a:pt x="80665" y="0"/>
                  <a:pt x="90909" y="2158"/>
                  <a:pt x="99194" y="6474"/>
                </a:cubicBezTo>
                <a:cubicBezTo>
                  <a:pt x="107478" y="10790"/>
                  <a:pt x="114151" y="17140"/>
                  <a:pt x="119211" y="25524"/>
                </a:cubicBezTo>
                <a:cubicBezTo>
                  <a:pt x="124271" y="33908"/>
                  <a:pt x="127868" y="44226"/>
                  <a:pt x="130001" y="56480"/>
                </a:cubicBezTo>
                <a:cubicBezTo>
                  <a:pt x="132134" y="68733"/>
                  <a:pt x="133201" y="82798"/>
                  <a:pt x="133201" y="98673"/>
                </a:cubicBezTo>
                <a:cubicBezTo>
                  <a:pt x="133201" y="113456"/>
                  <a:pt x="132035" y="126950"/>
                  <a:pt x="129703" y="139154"/>
                </a:cubicBezTo>
                <a:cubicBezTo>
                  <a:pt x="127372" y="151358"/>
                  <a:pt x="123502" y="161850"/>
                  <a:pt x="118095" y="170631"/>
                </a:cubicBezTo>
                <a:cubicBezTo>
                  <a:pt x="112687" y="179412"/>
                  <a:pt x="105618" y="186209"/>
                  <a:pt x="96887" y="191021"/>
                </a:cubicBezTo>
                <a:cubicBezTo>
                  <a:pt x="88156" y="195833"/>
                  <a:pt x="77390" y="198239"/>
                  <a:pt x="64591" y="198239"/>
                </a:cubicBezTo>
                <a:cubicBezTo>
                  <a:pt x="52486" y="198239"/>
                  <a:pt x="42292" y="196081"/>
                  <a:pt x="34007" y="191765"/>
                </a:cubicBezTo>
                <a:cubicBezTo>
                  <a:pt x="25722" y="187449"/>
                  <a:pt x="19050" y="181099"/>
                  <a:pt x="13990" y="172715"/>
                </a:cubicBezTo>
                <a:cubicBezTo>
                  <a:pt x="8929" y="164331"/>
                  <a:pt x="5333" y="154012"/>
                  <a:pt x="3199" y="141759"/>
                </a:cubicBezTo>
                <a:cubicBezTo>
                  <a:pt x="1066" y="129505"/>
                  <a:pt x="0" y="115441"/>
                  <a:pt x="0" y="99566"/>
                </a:cubicBezTo>
                <a:cubicBezTo>
                  <a:pt x="0" y="84881"/>
                  <a:pt x="1190" y="71412"/>
                  <a:pt x="3572" y="59159"/>
                </a:cubicBezTo>
                <a:cubicBezTo>
                  <a:pt x="5953" y="46905"/>
                  <a:pt x="9822" y="36388"/>
                  <a:pt x="15180" y="27607"/>
                </a:cubicBezTo>
                <a:cubicBezTo>
                  <a:pt x="20538" y="18826"/>
                  <a:pt x="27582" y="12030"/>
                  <a:pt x="36314" y="7218"/>
                </a:cubicBezTo>
                <a:cubicBezTo>
                  <a:pt x="45045" y="2406"/>
                  <a:pt x="55761" y="0"/>
                  <a:pt x="6846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C9A3B4-2588-412F-BCFA-9060E31042A9}"/>
              </a:ext>
            </a:extLst>
          </p:cNvPr>
          <p:cNvSpPr/>
          <p:nvPr/>
        </p:nvSpPr>
        <p:spPr>
          <a:xfrm>
            <a:off x="940725" y="4030468"/>
            <a:ext cx="696264" cy="494365"/>
          </a:xfrm>
          <a:custGeom>
            <a:avLst/>
            <a:gdLst/>
            <a:ahLst/>
            <a:cxnLst/>
            <a:rect l="l" t="t" r="r" b="b"/>
            <a:pathLst>
              <a:path w="279201" h="198239">
                <a:moveTo>
                  <a:pt x="66972" y="20985"/>
                </a:moveTo>
                <a:cubicBezTo>
                  <a:pt x="58539" y="20985"/>
                  <a:pt x="51693" y="22969"/>
                  <a:pt x="46434" y="26938"/>
                </a:cubicBezTo>
                <a:cubicBezTo>
                  <a:pt x="41175" y="30906"/>
                  <a:pt x="37033" y="36363"/>
                  <a:pt x="34007" y="43309"/>
                </a:cubicBezTo>
                <a:cubicBezTo>
                  <a:pt x="30981" y="50254"/>
                  <a:pt x="28922" y="58390"/>
                  <a:pt x="27831" y="67717"/>
                </a:cubicBezTo>
                <a:cubicBezTo>
                  <a:pt x="26739" y="77043"/>
                  <a:pt x="26193" y="87064"/>
                  <a:pt x="26193" y="97780"/>
                </a:cubicBezTo>
                <a:cubicBezTo>
                  <a:pt x="26193" y="112167"/>
                  <a:pt x="26938" y="124395"/>
                  <a:pt x="28426" y="134466"/>
                </a:cubicBezTo>
                <a:cubicBezTo>
                  <a:pt x="29914" y="144537"/>
                  <a:pt x="32271" y="152747"/>
                  <a:pt x="35495" y="159097"/>
                </a:cubicBezTo>
                <a:cubicBezTo>
                  <a:pt x="38720" y="165447"/>
                  <a:pt x="42837" y="170061"/>
                  <a:pt x="47848" y="172938"/>
                </a:cubicBezTo>
                <a:cubicBezTo>
                  <a:pt x="52858" y="175815"/>
                  <a:pt x="58936" y="177254"/>
                  <a:pt x="66079" y="177254"/>
                </a:cubicBezTo>
                <a:cubicBezTo>
                  <a:pt x="71636" y="177254"/>
                  <a:pt x="76522" y="176361"/>
                  <a:pt x="80739" y="174575"/>
                </a:cubicBezTo>
                <a:cubicBezTo>
                  <a:pt x="84956" y="172789"/>
                  <a:pt x="88577" y="170234"/>
                  <a:pt x="91603" y="166910"/>
                </a:cubicBezTo>
                <a:cubicBezTo>
                  <a:pt x="94630" y="163587"/>
                  <a:pt x="97135" y="159593"/>
                  <a:pt x="99119" y="154930"/>
                </a:cubicBezTo>
                <a:cubicBezTo>
                  <a:pt x="101104" y="150267"/>
                  <a:pt x="102691" y="145107"/>
                  <a:pt x="103882" y="139452"/>
                </a:cubicBezTo>
                <a:cubicBezTo>
                  <a:pt x="105072" y="133796"/>
                  <a:pt x="105891" y="127669"/>
                  <a:pt x="106337" y="121071"/>
                </a:cubicBezTo>
                <a:cubicBezTo>
                  <a:pt x="106784" y="114473"/>
                  <a:pt x="107007" y="107602"/>
                  <a:pt x="107007" y="100459"/>
                </a:cubicBezTo>
                <a:cubicBezTo>
                  <a:pt x="107007" y="90835"/>
                  <a:pt x="106660" y="82202"/>
                  <a:pt x="105965" y="74563"/>
                </a:cubicBezTo>
                <a:cubicBezTo>
                  <a:pt x="105271" y="66923"/>
                  <a:pt x="104254" y="60176"/>
                  <a:pt x="102914" y="54322"/>
                </a:cubicBezTo>
                <a:cubicBezTo>
                  <a:pt x="101575" y="48468"/>
                  <a:pt x="99839" y="43433"/>
                  <a:pt x="97705" y="39216"/>
                </a:cubicBezTo>
                <a:cubicBezTo>
                  <a:pt x="95572" y="34999"/>
                  <a:pt x="93017" y="31526"/>
                  <a:pt x="90041" y="28798"/>
                </a:cubicBezTo>
                <a:cubicBezTo>
                  <a:pt x="87064" y="26069"/>
                  <a:pt x="83666" y="24085"/>
                  <a:pt x="79846" y="22845"/>
                </a:cubicBezTo>
                <a:cubicBezTo>
                  <a:pt x="76026" y="21605"/>
                  <a:pt x="71735" y="20985"/>
                  <a:pt x="66972" y="20985"/>
                </a:cubicBezTo>
                <a:close/>
                <a:moveTo>
                  <a:pt x="214759" y="0"/>
                </a:moveTo>
                <a:cubicBezTo>
                  <a:pt x="224085" y="0"/>
                  <a:pt x="232246" y="1314"/>
                  <a:pt x="239241" y="3944"/>
                </a:cubicBezTo>
                <a:cubicBezTo>
                  <a:pt x="246236" y="6573"/>
                  <a:pt x="252040" y="10170"/>
                  <a:pt x="256654" y="14734"/>
                </a:cubicBezTo>
                <a:cubicBezTo>
                  <a:pt x="261267" y="19298"/>
                  <a:pt x="264715" y="24606"/>
                  <a:pt x="266997" y="30658"/>
                </a:cubicBezTo>
                <a:cubicBezTo>
                  <a:pt x="269279" y="36711"/>
                  <a:pt x="270420" y="43160"/>
                  <a:pt x="270420" y="50006"/>
                </a:cubicBezTo>
                <a:cubicBezTo>
                  <a:pt x="270420" y="56158"/>
                  <a:pt x="269875" y="62284"/>
                  <a:pt x="268783" y="68386"/>
                </a:cubicBezTo>
                <a:cubicBezTo>
                  <a:pt x="267692" y="74488"/>
                  <a:pt x="265385" y="81086"/>
                  <a:pt x="261863" y="88180"/>
                </a:cubicBezTo>
                <a:cubicBezTo>
                  <a:pt x="258340" y="95275"/>
                  <a:pt x="253256" y="103162"/>
                  <a:pt x="246608" y="111844"/>
                </a:cubicBezTo>
                <a:cubicBezTo>
                  <a:pt x="239960" y="120526"/>
                  <a:pt x="231130" y="130522"/>
                  <a:pt x="220116" y="141833"/>
                </a:cubicBezTo>
                <a:lnTo>
                  <a:pt x="189607" y="173682"/>
                </a:lnTo>
                <a:lnTo>
                  <a:pt x="273397" y="173682"/>
                </a:lnTo>
                <a:cubicBezTo>
                  <a:pt x="274191" y="173682"/>
                  <a:pt x="274960" y="173905"/>
                  <a:pt x="275704" y="174352"/>
                </a:cubicBezTo>
                <a:cubicBezTo>
                  <a:pt x="276448" y="174798"/>
                  <a:pt x="277093" y="175468"/>
                  <a:pt x="277639" y="176361"/>
                </a:cubicBezTo>
                <a:cubicBezTo>
                  <a:pt x="278184" y="177254"/>
                  <a:pt x="278581" y="178370"/>
                  <a:pt x="278829" y="179710"/>
                </a:cubicBezTo>
                <a:cubicBezTo>
                  <a:pt x="279077" y="181049"/>
                  <a:pt x="279201" y="182612"/>
                  <a:pt x="279201" y="184398"/>
                </a:cubicBezTo>
                <a:cubicBezTo>
                  <a:pt x="279201" y="186184"/>
                  <a:pt x="279077" y="187771"/>
                  <a:pt x="278829" y="189160"/>
                </a:cubicBezTo>
                <a:cubicBezTo>
                  <a:pt x="278581" y="190549"/>
                  <a:pt x="278234" y="191715"/>
                  <a:pt x="277787" y="192658"/>
                </a:cubicBezTo>
                <a:cubicBezTo>
                  <a:pt x="277341" y="193600"/>
                  <a:pt x="276746" y="194295"/>
                  <a:pt x="276001" y="194741"/>
                </a:cubicBezTo>
                <a:cubicBezTo>
                  <a:pt x="275257" y="195188"/>
                  <a:pt x="274439" y="195411"/>
                  <a:pt x="273546" y="195411"/>
                </a:cubicBezTo>
                <a:lnTo>
                  <a:pt x="167134" y="195411"/>
                </a:lnTo>
                <a:cubicBezTo>
                  <a:pt x="165745" y="195411"/>
                  <a:pt x="164529" y="195237"/>
                  <a:pt x="163487" y="194890"/>
                </a:cubicBezTo>
                <a:cubicBezTo>
                  <a:pt x="162446" y="194543"/>
                  <a:pt x="161553" y="193972"/>
                  <a:pt x="160808" y="193179"/>
                </a:cubicBezTo>
                <a:cubicBezTo>
                  <a:pt x="160064" y="192385"/>
                  <a:pt x="159519" y="191244"/>
                  <a:pt x="159171" y="189756"/>
                </a:cubicBezTo>
                <a:cubicBezTo>
                  <a:pt x="158824" y="188267"/>
                  <a:pt x="158650" y="186432"/>
                  <a:pt x="158650" y="184249"/>
                </a:cubicBezTo>
                <a:cubicBezTo>
                  <a:pt x="158650" y="182265"/>
                  <a:pt x="158727" y="180528"/>
                  <a:pt x="158881" y="179040"/>
                </a:cubicBezTo>
                <a:cubicBezTo>
                  <a:pt x="159034" y="177552"/>
                  <a:pt x="159366" y="176237"/>
                  <a:pt x="159877" y="175096"/>
                </a:cubicBezTo>
                <a:cubicBezTo>
                  <a:pt x="160388" y="173955"/>
                  <a:pt x="161027" y="172814"/>
                  <a:pt x="161794" y="171673"/>
                </a:cubicBezTo>
                <a:cubicBezTo>
                  <a:pt x="162562" y="170532"/>
                  <a:pt x="163559" y="169317"/>
                  <a:pt x="164785" y="168027"/>
                </a:cubicBezTo>
                <a:lnTo>
                  <a:pt x="203278" y="128438"/>
                </a:lnTo>
                <a:cubicBezTo>
                  <a:pt x="212174" y="119310"/>
                  <a:pt x="219305" y="111125"/>
                  <a:pt x="224673" y="103882"/>
                </a:cubicBezTo>
                <a:cubicBezTo>
                  <a:pt x="230041" y="96639"/>
                  <a:pt x="234182" y="90041"/>
                  <a:pt x="237096" y="84088"/>
                </a:cubicBezTo>
                <a:cubicBezTo>
                  <a:pt x="240009" y="78135"/>
                  <a:pt x="241926" y="72727"/>
                  <a:pt x="242846" y="67865"/>
                </a:cubicBezTo>
                <a:cubicBezTo>
                  <a:pt x="243767" y="63004"/>
                  <a:pt x="244227" y="58440"/>
                  <a:pt x="244227" y="54173"/>
                </a:cubicBezTo>
                <a:cubicBezTo>
                  <a:pt x="244227" y="49907"/>
                  <a:pt x="243510" y="45864"/>
                  <a:pt x="242077" y="42044"/>
                </a:cubicBezTo>
                <a:cubicBezTo>
                  <a:pt x="240644" y="38224"/>
                  <a:pt x="238570" y="34875"/>
                  <a:pt x="235857" y="31998"/>
                </a:cubicBezTo>
                <a:cubicBezTo>
                  <a:pt x="233144" y="29120"/>
                  <a:pt x="229740" y="26838"/>
                  <a:pt x="225645" y="25152"/>
                </a:cubicBezTo>
                <a:cubicBezTo>
                  <a:pt x="221550" y="23465"/>
                  <a:pt x="216841" y="22622"/>
                  <a:pt x="211517" y="22622"/>
                </a:cubicBezTo>
                <a:cubicBezTo>
                  <a:pt x="205272" y="22622"/>
                  <a:pt x="199667" y="23465"/>
                  <a:pt x="194702" y="25152"/>
                </a:cubicBezTo>
                <a:cubicBezTo>
                  <a:pt x="189736" y="26838"/>
                  <a:pt x="185385" y="28674"/>
                  <a:pt x="181648" y="30658"/>
                </a:cubicBezTo>
                <a:cubicBezTo>
                  <a:pt x="177911" y="32643"/>
                  <a:pt x="174789" y="34478"/>
                  <a:pt x="172281" y="36165"/>
                </a:cubicBezTo>
                <a:cubicBezTo>
                  <a:pt x="169773" y="37852"/>
                  <a:pt x="167905" y="38695"/>
                  <a:pt x="166676" y="38695"/>
                </a:cubicBezTo>
                <a:cubicBezTo>
                  <a:pt x="165959" y="38695"/>
                  <a:pt x="165319" y="38497"/>
                  <a:pt x="164756" y="38100"/>
                </a:cubicBezTo>
                <a:cubicBezTo>
                  <a:pt x="164192" y="37703"/>
                  <a:pt x="163732" y="37058"/>
                  <a:pt x="163373" y="36165"/>
                </a:cubicBezTo>
                <a:cubicBezTo>
                  <a:pt x="163015" y="35272"/>
                  <a:pt x="162734" y="34081"/>
                  <a:pt x="162529" y="32593"/>
                </a:cubicBezTo>
                <a:cubicBezTo>
                  <a:pt x="162325" y="31105"/>
                  <a:pt x="162222" y="29319"/>
                  <a:pt x="162222" y="27235"/>
                </a:cubicBezTo>
                <a:cubicBezTo>
                  <a:pt x="162222" y="25747"/>
                  <a:pt x="162272" y="24457"/>
                  <a:pt x="162371" y="23366"/>
                </a:cubicBezTo>
                <a:cubicBezTo>
                  <a:pt x="162470" y="22274"/>
                  <a:pt x="162644" y="21332"/>
                  <a:pt x="162892" y="20538"/>
                </a:cubicBezTo>
                <a:cubicBezTo>
                  <a:pt x="163140" y="19744"/>
                  <a:pt x="163463" y="19000"/>
                  <a:pt x="163859" y="18306"/>
                </a:cubicBezTo>
                <a:cubicBezTo>
                  <a:pt x="164256" y="17611"/>
                  <a:pt x="165050" y="16743"/>
                  <a:pt x="166241" y="15701"/>
                </a:cubicBezTo>
                <a:cubicBezTo>
                  <a:pt x="167431" y="14659"/>
                  <a:pt x="169490" y="13245"/>
                  <a:pt x="172417" y="11460"/>
                </a:cubicBezTo>
                <a:cubicBezTo>
                  <a:pt x="175344" y="9674"/>
                  <a:pt x="179015" y="7912"/>
                  <a:pt x="183430" y="6176"/>
                </a:cubicBezTo>
                <a:cubicBezTo>
                  <a:pt x="187846" y="4440"/>
                  <a:pt x="192707" y="2976"/>
                  <a:pt x="198015" y="1786"/>
                </a:cubicBezTo>
                <a:cubicBezTo>
                  <a:pt x="203324" y="595"/>
                  <a:pt x="208905" y="0"/>
                  <a:pt x="214759" y="0"/>
                </a:cubicBezTo>
                <a:close/>
                <a:moveTo>
                  <a:pt x="68461" y="0"/>
                </a:moveTo>
                <a:cubicBezTo>
                  <a:pt x="80665" y="0"/>
                  <a:pt x="90909" y="2158"/>
                  <a:pt x="99194" y="6474"/>
                </a:cubicBezTo>
                <a:cubicBezTo>
                  <a:pt x="107478" y="10790"/>
                  <a:pt x="114151" y="17140"/>
                  <a:pt x="119211" y="25524"/>
                </a:cubicBezTo>
                <a:cubicBezTo>
                  <a:pt x="124271" y="33908"/>
                  <a:pt x="127868" y="44227"/>
                  <a:pt x="130001" y="56480"/>
                </a:cubicBezTo>
                <a:cubicBezTo>
                  <a:pt x="132134" y="68734"/>
                  <a:pt x="133201" y="82798"/>
                  <a:pt x="133201" y="98673"/>
                </a:cubicBezTo>
                <a:cubicBezTo>
                  <a:pt x="133201" y="113456"/>
                  <a:pt x="132035" y="126950"/>
                  <a:pt x="129703" y="139154"/>
                </a:cubicBezTo>
                <a:cubicBezTo>
                  <a:pt x="127372" y="151358"/>
                  <a:pt x="123502" y="161850"/>
                  <a:pt x="118095" y="170631"/>
                </a:cubicBezTo>
                <a:cubicBezTo>
                  <a:pt x="112687" y="179412"/>
                  <a:pt x="105618" y="186209"/>
                  <a:pt x="96887" y="191021"/>
                </a:cubicBezTo>
                <a:cubicBezTo>
                  <a:pt x="88156" y="195833"/>
                  <a:pt x="77390" y="198239"/>
                  <a:pt x="64591" y="198239"/>
                </a:cubicBezTo>
                <a:cubicBezTo>
                  <a:pt x="52486" y="198239"/>
                  <a:pt x="42292" y="196081"/>
                  <a:pt x="34007" y="191765"/>
                </a:cubicBezTo>
                <a:cubicBezTo>
                  <a:pt x="25722" y="187449"/>
                  <a:pt x="19050" y="181099"/>
                  <a:pt x="13990" y="172715"/>
                </a:cubicBezTo>
                <a:cubicBezTo>
                  <a:pt x="8929" y="164331"/>
                  <a:pt x="5333" y="154012"/>
                  <a:pt x="3199" y="141759"/>
                </a:cubicBezTo>
                <a:cubicBezTo>
                  <a:pt x="1066" y="129505"/>
                  <a:pt x="0" y="115441"/>
                  <a:pt x="0" y="99566"/>
                </a:cubicBezTo>
                <a:cubicBezTo>
                  <a:pt x="0" y="84881"/>
                  <a:pt x="1190" y="71412"/>
                  <a:pt x="3572" y="59159"/>
                </a:cubicBezTo>
                <a:cubicBezTo>
                  <a:pt x="5953" y="46905"/>
                  <a:pt x="9822" y="36388"/>
                  <a:pt x="15180" y="27607"/>
                </a:cubicBezTo>
                <a:cubicBezTo>
                  <a:pt x="20538" y="18826"/>
                  <a:pt x="27582" y="12030"/>
                  <a:pt x="36314" y="7218"/>
                </a:cubicBezTo>
                <a:cubicBezTo>
                  <a:pt x="45045" y="2406"/>
                  <a:pt x="55761" y="0"/>
                  <a:pt x="6846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92518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35A57F-7EC0-4373-B0E5-13B9587ED99A}"/>
              </a:ext>
            </a:extLst>
          </p:cNvPr>
          <p:cNvSpPr/>
          <p:nvPr/>
        </p:nvSpPr>
        <p:spPr>
          <a:xfrm>
            <a:off x="457200" y="237927"/>
            <a:ext cx="11324607" cy="63330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0B2061C-5E1D-4BB2-BAE0-DA282870F3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278" y="237927"/>
            <a:ext cx="5977529" cy="633306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EB7A8D-B7AA-4717-BBA7-8B8E267851D8}"/>
              </a:ext>
            </a:extLst>
          </p:cNvPr>
          <p:cNvSpPr/>
          <p:nvPr/>
        </p:nvSpPr>
        <p:spPr>
          <a:xfrm>
            <a:off x="1673804" y="1299600"/>
            <a:ext cx="3010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5B9BD5"/>
                </a:solidFill>
                <a:latin typeface="Raleway ExtraBold" panose="020B0903030101060003" pitchFamily="34" charset="0"/>
                <a:cs typeface="Helvetica" panose="020B0604020202020204" pitchFamily="34" charset="0"/>
              </a:rPr>
              <a:t>MORE INFO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005368-28B3-46C4-875C-34962BF69373}"/>
              </a:ext>
            </a:extLst>
          </p:cNvPr>
          <p:cNvSpPr txBox="1">
            <a:spLocks/>
          </p:cNvSpPr>
          <p:nvPr/>
        </p:nvSpPr>
        <p:spPr>
          <a:xfrm>
            <a:off x="1673804" y="2252384"/>
            <a:ext cx="4005706" cy="45729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Lato Light" panose="020F0502020204030203" pitchFamily="34" charset="0"/>
                <a:cs typeface="Helvetica" panose="020B0604020202020204" pitchFamily="34" charset="0"/>
              </a:rPr>
              <a:t>Visit our website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EF52FC-67C1-44B1-B3A1-57F3DB29F3A2}"/>
              </a:ext>
            </a:extLst>
          </p:cNvPr>
          <p:cNvSpPr txBox="1">
            <a:spLocks/>
          </p:cNvSpPr>
          <p:nvPr/>
        </p:nvSpPr>
        <p:spPr>
          <a:xfrm>
            <a:off x="1673804" y="3562015"/>
            <a:ext cx="2410164" cy="58630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Lato Light" panose="020F0502020204030203" pitchFamily="34" charset="0"/>
                <a:cs typeface="Helvetica" panose="020B0604020202020204" pitchFamily="34" charset="0"/>
              </a:rPr>
              <a:t>Contact us 	</a:t>
            </a:r>
            <a:endParaRPr lang="en-US" sz="2800" dirty="0">
              <a:ea typeface="Lato Light" panose="020F0502020204030203" pitchFamily="34" charset="0"/>
              <a:cs typeface="Helvetica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53FBC3-2456-4D02-93AD-9CDE31ED5864}"/>
              </a:ext>
            </a:extLst>
          </p:cNvPr>
          <p:cNvGrpSpPr/>
          <p:nvPr/>
        </p:nvGrpSpPr>
        <p:grpSpPr>
          <a:xfrm>
            <a:off x="1745478" y="5132617"/>
            <a:ext cx="742718" cy="742718"/>
            <a:chOff x="2967274" y="4711289"/>
            <a:chExt cx="742718" cy="74271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AB6A97D-FEB9-4ECE-B17B-13CE4B0DA57A}"/>
                </a:ext>
              </a:extLst>
            </p:cNvPr>
            <p:cNvSpPr/>
            <p:nvPr/>
          </p:nvSpPr>
          <p:spPr>
            <a:xfrm>
              <a:off x="2967274" y="4711289"/>
              <a:ext cx="742718" cy="742718"/>
            </a:xfrm>
            <a:prstGeom prst="ellipse">
              <a:avLst/>
            </a:prstGeom>
            <a:gradFill>
              <a:gsLst>
                <a:gs pos="0">
                  <a:srgbClr val="186686"/>
                </a:gs>
                <a:gs pos="100000">
                  <a:srgbClr val="5B9BD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7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Shape 2628">
              <a:extLst>
                <a:ext uri="{FF2B5EF4-FFF2-40B4-BE49-F238E27FC236}">
                  <a16:creationId xmlns:a16="http://schemas.microsoft.com/office/drawing/2014/main" id="{4C298E68-262B-41FA-8818-87A29D2F41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0490" y="4908910"/>
              <a:ext cx="376052" cy="38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5" y="20618"/>
                  </a:moveTo>
                  <a:cubicBezTo>
                    <a:pt x="15830" y="20618"/>
                    <a:pt x="15230" y="20482"/>
                    <a:pt x="14664" y="20214"/>
                  </a:cubicBezTo>
                  <a:cubicBezTo>
                    <a:pt x="14611" y="20189"/>
                    <a:pt x="14556" y="20170"/>
                    <a:pt x="14501" y="20155"/>
                  </a:cubicBezTo>
                  <a:cubicBezTo>
                    <a:pt x="8920" y="17308"/>
                    <a:pt x="4296" y="12685"/>
                    <a:pt x="1448" y="7105"/>
                  </a:cubicBezTo>
                  <a:cubicBezTo>
                    <a:pt x="1432" y="7048"/>
                    <a:pt x="1412" y="6991"/>
                    <a:pt x="1386" y="6936"/>
                  </a:cubicBezTo>
                  <a:cubicBezTo>
                    <a:pt x="1118" y="6369"/>
                    <a:pt x="982" y="5770"/>
                    <a:pt x="982" y="5155"/>
                  </a:cubicBezTo>
                  <a:cubicBezTo>
                    <a:pt x="982" y="2774"/>
                    <a:pt x="3067" y="982"/>
                    <a:pt x="4418" y="982"/>
                  </a:cubicBezTo>
                  <a:cubicBezTo>
                    <a:pt x="4595" y="982"/>
                    <a:pt x="4712" y="1072"/>
                    <a:pt x="4765" y="1126"/>
                  </a:cubicBezTo>
                  <a:cubicBezTo>
                    <a:pt x="4777" y="1139"/>
                    <a:pt x="4800" y="1164"/>
                    <a:pt x="4832" y="1216"/>
                  </a:cubicBezTo>
                  <a:cubicBezTo>
                    <a:pt x="4849" y="1244"/>
                    <a:pt x="4868" y="1271"/>
                    <a:pt x="4888" y="1297"/>
                  </a:cubicBezTo>
                  <a:lnTo>
                    <a:pt x="8121" y="5453"/>
                  </a:lnTo>
                  <a:cubicBezTo>
                    <a:pt x="8146" y="5485"/>
                    <a:pt x="8173" y="5515"/>
                    <a:pt x="8202" y="5544"/>
                  </a:cubicBezTo>
                  <a:cubicBezTo>
                    <a:pt x="8255" y="5598"/>
                    <a:pt x="8345" y="5715"/>
                    <a:pt x="8345" y="5891"/>
                  </a:cubicBezTo>
                  <a:cubicBezTo>
                    <a:pt x="8345" y="5978"/>
                    <a:pt x="8321" y="6060"/>
                    <a:pt x="8274" y="6135"/>
                  </a:cubicBezTo>
                  <a:lnTo>
                    <a:pt x="7180" y="7221"/>
                  </a:lnTo>
                  <a:cubicBezTo>
                    <a:pt x="7175" y="7226"/>
                    <a:pt x="7170" y="7231"/>
                    <a:pt x="7165" y="7236"/>
                  </a:cubicBezTo>
                  <a:cubicBezTo>
                    <a:pt x="6769" y="7609"/>
                    <a:pt x="6543" y="8126"/>
                    <a:pt x="6543" y="8668"/>
                  </a:cubicBezTo>
                  <a:cubicBezTo>
                    <a:pt x="6543" y="9175"/>
                    <a:pt x="6740" y="9658"/>
                    <a:pt x="7082" y="10020"/>
                  </a:cubicBezTo>
                  <a:cubicBezTo>
                    <a:pt x="7094" y="10040"/>
                    <a:pt x="7107" y="10059"/>
                    <a:pt x="7121" y="10078"/>
                  </a:cubicBezTo>
                  <a:cubicBezTo>
                    <a:pt x="8327" y="11745"/>
                    <a:pt x="9810" y="13222"/>
                    <a:pt x="11528" y="14469"/>
                  </a:cubicBezTo>
                  <a:cubicBezTo>
                    <a:pt x="11541" y="14478"/>
                    <a:pt x="11555" y="14487"/>
                    <a:pt x="11568" y="14496"/>
                  </a:cubicBezTo>
                  <a:cubicBezTo>
                    <a:pt x="11931" y="14844"/>
                    <a:pt x="12418" y="15045"/>
                    <a:pt x="12928" y="15045"/>
                  </a:cubicBezTo>
                  <a:cubicBezTo>
                    <a:pt x="13440" y="15045"/>
                    <a:pt x="13934" y="14840"/>
                    <a:pt x="14301" y="14479"/>
                  </a:cubicBezTo>
                  <a:cubicBezTo>
                    <a:pt x="14320" y="14463"/>
                    <a:pt x="14338" y="14446"/>
                    <a:pt x="14356" y="14427"/>
                  </a:cubicBezTo>
                  <a:lnTo>
                    <a:pt x="15456" y="13320"/>
                  </a:lnTo>
                  <a:cubicBezTo>
                    <a:pt x="15533" y="13271"/>
                    <a:pt x="15615" y="13247"/>
                    <a:pt x="15701" y="13247"/>
                  </a:cubicBezTo>
                  <a:cubicBezTo>
                    <a:pt x="15878" y="13247"/>
                    <a:pt x="15995" y="13337"/>
                    <a:pt x="16048" y="13391"/>
                  </a:cubicBezTo>
                  <a:cubicBezTo>
                    <a:pt x="16077" y="13420"/>
                    <a:pt x="16108" y="13447"/>
                    <a:pt x="16140" y="13472"/>
                  </a:cubicBezTo>
                  <a:lnTo>
                    <a:pt x="20296" y="16704"/>
                  </a:lnTo>
                  <a:cubicBezTo>
                    <a:pt x="20323" y="16725"/>
                    <a:pt x="20351" y="16744"/>
                    <a:pt x="20379" y="16762"/>
                  </a:cubicBezTo>
                  <a:cubicBezTo>
                    <a:pt x="20431" y="16795"/>
                    <a:pt x="20455" y="16816"/>
                    <a:pt x="20466" y="16827"/>
                  </a:cubicBezTo>
                  <a:cubicBezTo>
                    <a:pt x="20520" y="16881"/>
                    <a:pt x="20610" y="16997"/>
                    <a:pt x="20610" y="17174"/>
                  </a:cubicBezTo>
                  <a:cubicBezTo>
                    <a:pt x="20610" y="17207"/>
                    <a:pt x="20612" y="17240"/>
                    <a:pt x="20616" y="17273"/>
                  </a:cubicBezTo>
                  <a:cubicBezTo>
                    <a:pt x="20539" y="18625"/>
                    <a:pt x="18774" y="20618"/>
                    <a:pt x="16445" y="20618"/>
                  </a:cubicBezTo>
                  <a:moveTo>
                    <a:pt x="21600" y="17174"/>
                  </a:moveTo>
                  <a:lnTo>
                    <a:pt x="21592" y="17174"/>
                  </a:lnTo>
                  <a:cubicBezTo>
                    <a:pt x="21592" y="16768"/>
                    <a:pt x="21427" y="16399"/>
                    <a:pt x="21161" y="16133"/>
                  </a:cubicBezTo>
                  <a:cubicBezTo>
                    <a:pt x="21082" y="16054"/>
                    <a:pt x="20994" y="15988"/>
                    <a:pt x="20899" y="15929"/>
                  </a:cubicBezTo>
                  <a:lnTo>
                    <a:pt x="16743" y="12697"/>
                  </a:lnTo>
                  <a:cubicBezTo>
                    <a:pt x="16476" y="12430"/>
                    <a:pt x="16108" y="12265"/>
                    <a:pt x="15701" y="12265"/>
                  </a:cubicBezTo>
                  <a:cubicBezTo>
                    <a:pt x="15368" y="12265"/>
                    <a:pt x="15065" y="12380"/>
                    <a:pt x="14819" y="12567"/>
                  </a:cubicBezTo>
                  <a:lnTo>
                    <a:pt x="13659" y="13736"/>
                  </a:lnTo>
                  <a:lnTo>
                    <a:pt x="13656" y="13733"/>
                  </a:lnTo>
                  <a:cubicBezTo>
                    <a:pt x="13477" y="13934"/>
                    <a:pt x="13218" y="14063"/>
                    <a:pt x="12928" y="14063"/>
                  </a:cubicBezTo>
                  <a:cubicBezTo>
                    <a:pt x="12595" y="14063"/>
                    <a:pt x="12303" y="13897"/>
                    <a:pt x="12125" y="13645"/>
                  </a:cubicBezTo>
                  <a:cubicBezTo>
                    <a:pt x="12119" y="13654"/>
                    <a:pt x="12111" y="13663"/>
                    <a:pt x="12104" y="13674"/>
                  </a:cubicBezTo>
                  <a:cubicBezTo>
                    <a:pt x="10500" y="12510"/>
                    <a:pt x="9078" y="11108"/>
                    <a:pt x="7916" y="9502"/>
                  </a:cubicBezTo>
                  <a:cubicBezTo>
                    <a:pt x="7927" y="9495"/>
                    <a:pt x="7937" y="9486"/>
                    <a:pt x="7949" y="9479"/>
                  </a:cubicBezTo>
                  <a:cubicBezTo>
                    <a:pt x="7693" y="9299"/>
                    <a:pt x="7525" y="9004"/>
                    <a:pt x="7525" y="8668"/>
                  </a:cubicBezTo>
                  <a:cubicBezTo>
                    <a:pt x="7525" y="8367"/>
                    <a:pt x="7662" y="8101"/>
                    <a:pt x="7873" y="7920"/>
                  </a:cubicBezTo>
                  <a:lnTo>
                    <a:pt x="7872" y="7918"/>
                  </a:lnTo>
                  <a:lnTo>
                    <a:pt x="9026" y="6773"/>
                  </a:lnTo>
                  <a:cubicBezTo>
                    <a:pt x="9213" y="6528"/>
                    <a:pt x="9327" y="6224"/>
                    <a:pt x="9327" y="5891"/>
                  </a:cubicBezTo>
                  <a:cubicBezTo>
                    <a:pt x="9327" y="5485"/>
                    <a:pt x="9162" y="5116"/>
                    <a:pt x="8896" y="4850"/>
                  </a:cubicBezTo>
                  <a:lnTo>
                    <a:pt x="5663" y="693"/>
                  </a:lnTo>
                  <a:cubicBezTo>
                    <a:pt x="5604" y="599"/>
                    <a:pt x="5538" y="510"/>
                    <a:pt x="5459" y="432"/>
                  </a:cubicBezTo>
                  <a:cubicBezTo>
                    <a:pt x="5193" y="165"/>
                    <a:pt x="4825" y="0"/>
                    <a:pt x="4418" y="0"/>
                  </a:cubicBezTo>
                  <a:cubicBezTo>
                    <a:pt x="2455" y="0"/>
                    <a:pt x="0" y="2308"/>
                    <a:pt x="0" y="5155"/>
                  </a:cubicBezTo>
                  <a:cubicBezTo>
                    <a:pt x="0" y="5943"/>
                    <a:pt x="183" y="6688"/>
                    <a:pt x="499" y="7356"/>
                  </a:cubicBezTo>
                  <a:lnTo>
                    <a:pt x="483" y="7373"/>
                  </a:lnTo>
                  <a:cubicBezTo>
                    <a:pt x="3436" y="13255"/>
                    <a:pt x="8345" y="18164"/>
                    <a:pt x="14228" y="21117"/>
                  </a:cubicBezTo>
                  <a:lnTo>
                    <a:pt x="14244" y="21101"/>
                  </a:lnTo>
                  <a:cubicBezTo>
                    <a:pt x="14912" y="21418"/>
                    <a:pt x="15657" y="21600"/>
                    <a:pt x="16445" y="21600"/>
                  </a:cubicBezTo>
                  <a:cubicBezTo>
                    <a:pt x="19292" y="21600"/>
                    <a:pt x="21600" y="19145"/>
                    <a:pt x="21600" y="17182"/>
                  </a:cubicBezTo>
                  <a:cubicBezTo>
                    <a:pt x="21600" y="17179"/>
                    <a:pt x="21600" y="17177"/>
                    <a:pt x="21600" y="1717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5970" tIns="25970" rIns="25970" bIns="25970" anchor="ctr"/>
            <a:lstStyle/>
            <a:p>
              <a:pPr defTabSz="311626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045" b="1">
                <a:solidFill>
                  <a:schemeClr val="bg1">
                    <a:lumMod val="9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5A2EF77-28F0-4708-ACBC-F948ACC6AABD}"/>
              </a:ext>
            </a:extLst>
          </p:cNvPr>
          <p:cNvSpPr txBox="1"/>
          <p:nvPr/>
        </p:nvSpPr>
        <p:spPr>
          <a:xfrm>
            <a:off x="2570168" y="5372162"/>
            <a:ext cx="2675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a typeface="Lato Light" panose="020F0502020204030203" pitchFamily="34" charset="0"/>
                <a:cs typeface="Helvetica" panose="020B0604020202020204" pitchFamily="34" charset="0"/>
              </a:rPr>
              <a:t>+972-525209860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755253E-5536-4DEA-9998-C3345218AEA8}"/>
              </a:ext>
            </a:extLst>
          </p:cNvPr>
          <p:cNvGrpSpPr/>
          <p:nvPr/>
        </p:nvGrpSpPr>
        <p:grpSpPr>
          <a:xfrm>
            <a:off x="1745478" y="4177642"/>
            <a:ext cx="742718" cy="742718"/>
            <a:chOff x="4145384" y="4749599"/>
            <a:chExt cx="742718" cy="74271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9431B81-BCC1-45BE-B0FD-2104C62953BF}"/>
                </a:ext>
              </a:extLst>
            </p:cNvPr>
            <p:cNvSpPr/>
            <p:nvPr/>
          </p:nvSpPr>
          <p:spPr>
            <a:xfrm>
              <a:off x="4145384" y="4749599"/>
              <a:ext cx="742718" cy="742718"/>
            </a:xfrm>
            <a:prstGeom prst="ellipse">
              <a:avLst/>
            </a:prstGeom>
            <a:gradFill>
              <a:gsLst>
                <a:gs pos="0">
                  <a:srgbClr val="186686"/>
                </a:gs>
                <a:gs pos="100000">
                  <a:srgbClr val="5B9BD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7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Shape 2836">
              <a:extLst>
                <a:ext uri="{FF2B5EF4-FFF2-40B4-BE49-F238E27FC236}">
                  <a16:creationId xmlns:a16="http://schemas.microsoft.com/office/drawing/2014/main" id="{9653DA59-EA0A-4475-AA21-EF153D582D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8600" y="4986010"/>
              <a:ext cx="409561" cy="303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8900"/>
                  </a:moveTo>
                  <a:cubicBezTo>
                    <a:pt x="20618" y="18980"/>
                    <a:pt x="20611" y="19058"/>
                    <a:pt x="20601" y="19135"/>
                  </a:cubicBezTo>
                  <a:lnTo>
                    <a:pt x="14539" y="10800"/>
                  </a:lnTo>
                  <a:lnTo>
                    <a:pt x="20601" y="2465"/>
                  </a:lnTo>
                  <a:cubicBezTo>
                    <a:pt x="20611" y="2542"/>
                    <a:pt x="20618" y="2620"/>
                    <a:pt x="20618" y="2700"/>
                  </a:cubicBezTo>
                  <a:cubicBezTo>
                    <a:pt x="20618" y="2700"/>
                    <a:pt x="20618" y="18900"/>
                    <a:pt x="20618" y="18900"/>
                  </a:cubicBezTo>
                  <a:close/>
                  <a:moveTo>
                    <a:pt x="19636" y="20250"/>
                  </a:moveTo>
                  <a:lnTo>
                    <a:pt x="1964" y="20250"/>
                  </a:lnTo>
                  <a:cubicBezTo>
                    <a:pt x="1849" y="20250"/>
                    <a:pt x="1739" y="20218"/>
                    <a:pt x="1637" y="20168"/>
                  </a:cubicBezTo>
                  <a:lnTo>
                    <a:pt x="7755" y="11754"/>
                  </a:lnTo>
                  <a:lnTo>
                    <a:pt x="9440" y="14072"/>
                  </a:lnTo>
                  <a:cubicBezTo>
                    <a:pt x="9816" y="14589"/>
                    <a:pt x="10308" y="14847"/>
                    <a:pt x="10800" y="14847"/>
                  </a:cubicBezTo>
                  <a:cubicBezTo>
                    <a:pt x="11292" y="14847"/>
                    <a:pt x="11784" y="14589"/>
                    <a:pt x="12159" y="14072"/>
                  </a:cubicBezTo>
                  <a:lnTo>
                    <a:pt x="13845" y="11754"/>
                  </a:lnTo>
                  <a:lnTo>
                    <a:pt x="19964" y="20168"/>
                  </a:lnTo>
                  <a:cubicBezTo>
                    <a:pt x="19861" y="20218"/>
                    <a:pt x="19752" y="20250"/>
                    <a:pt x="19636" y="20250"/>
                  </a:cubicBezTo>
                  <a:moveTo>
                    <a:pt x="982" y="18900"/>
                  </a:moveTo>
                  <a:lnTo>
                    <a:pt x="982" y="2700"/>
                  </a:lnTo>
                  <a:cubicBezTo>
                    <a:pt x="982" y="2620"/>
                    <a:pt x="989" y="2542"/>
                    <a:pt x="999" y="2465"/>
                  </a:cubicBezTo>
                  <a:lnTo>
                    <a:pt x="7061" y="10800"/>
                  </a:lnTo>
                  <a:lnTo>
                    <a:pt x="999" y="19135"/>
                  </a:lnTo>
                  <a:cubicBezTo>
                    <a:pt x="989" y="19058"/>
                    <a:pt x="982" y="18980"/>
                    <a:pt x="982" y="18900"/>
                  </a:cubicBezTo>
                  <a:moveTo>
                    <a:pt x="1964" y="1350"/>
                  </a:moveTo>
                  <a:lnTo>
                    <a:pt x="19636" y="1350"/>
                  </a:lnTo>
                  <a:cubicBezTo>
                    <a:pt x="19752" y="1350"/>
                    <a:pt x="19861" y="1382"/>
                    <a:pt x="19964" y="1433"/>
                  </a:cubicBezTo>
                  <a:lnTo>
                    <a:pt x="11465" y="13118"/>
                  </a:lnTo>
                  <a:cubicBezTo>
                    <a:pt x="11288" y="13362"/>
                    <a:pt x="11051" y="13497"/>
                    <a:pt x="10800" y="13497"/>
                  </a:cubicBezTo>
                  <a:cubicBezTo>
                    <a:pt x="10549" y="13497"/>
                    <a:pt x="10312" y="13362"/>
                    <a:pt x="10134" y="13118"/>
                  </a:cubicBezTo>
                  <a:lnTo>
                    <a:pt x="1637" y="1433"/>
                  </a:lnTo>
                  <a:cubicBezTo>
                    <a:pt x="1739" y="1382"/>
                    <a:pt x="1849" y="1350"/>
                    <a:pt x="1964" y="1350"/>
                  </a:cubicBezTo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5970" tIns="25970" rIns="25970" bIns="25970" anchor="ctr"/>
            <a:lstStyle/>
            <a:p>
              <a:pPr defTabSz="311626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045" b="1" dirty="0">
                <a:solidFill>
                  <a:schemeClr val="bg1">
                    <a:lumMod val="9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B7874B-2D14-4419-A2D4-260F67433BE6}"/>
              </a:ext>
            </a:extLst>
          </p:cNvPr>
          <p:cNvGrpSpPr/>
          <p:nvPr/>
        </p:nvGrpSpPr>
        <p:grpSpPr>
          <a:xfrm>
            <a:off x="1794539" y="2709679"/>
            <a:ext cx="742719" cy="749261"/>
            <a:chOff x="6014763" y="2674552"/>
            <a:chExt cx="742719" cy="74926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0F7E62D-3B97-4122-A49D-201820568E74}"/>
                </a:ext>
              </a:extLst>
            </p:cNvPr>
            <p:cNvSpPr/>
            <p:nvPr/>
          </p:nvSpPr>
          <p:spPr>
            <a:xfrm>
              <a:off x="6014763" y="2674552"/>
              <a:ext cx="742718" cy="742718"/>
            </a:xfrm>
            <a:prstGeom prst="ellipse">
              <a:avLst/>
            </a:prstGeom>
            <a:gradFill>
              <a:gsLst>
                <a:gs pos="0">
                  <a:srgbClr val="186686"/>
                </a:gs>
                <a:gs pos="100000">
                  <a:srgbClr val="5B9BD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7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3078" name="Picture 6" descr="Internet globe icon vector image | Free SVG">
              <a:extLst>
                <a:ext uri="{FF2B5EF4-FFF2-40B4-BE49-F238E27FC236}">
                  <a16:creationId xmlns:a16="http://schemas.microsoft.com/office/drawing/2014/main" id="{3183099E-EFD0-4BE1-B204-4B15F7199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763" y="2681094"/>
              <a:ext cx="742719" cy="7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6ABC4AD-DD85-4428-971F-21B41360CB5A}"/>
              </a:ext>
            </a:extLst>
          </p:cNvPr>
          <p:cNvSpPr txBox="1"/>
          <p:nvPr/>
        </p:nvSpPr>
        <p:spPr>
          <a:xfrm>
            <a:off x="2570168" y="2927126"/>
            <a:ext cx="291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a typeface="Lato Light" panose="020F0502020204030203" pitchFamily="34" charset="0"/>
                <a:cs typeface="Helvetica" panose="020B0604020202020204" pitchFamily="34" charset="0"/>
              </a:rPr>
              <a:t>https://AGATSoftware.com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1C78A2-167C-4A37-AF45-AF2BA885B90B}"/>
              </a:ext>
            </a:extLst>
          </p:cNvPr>
          <p:cNvSpPr txBox="1"/>
          <p:nvPr/>
        </p:nvSpPr>
        <p:spPr>
          <a:xfrm>
            <a:off x="2570168" y="4423281"/>
            <a:ext cx="332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a typeface="Lato Light" panose="020F0502020204030203" pitchFamily="34" charset="0"/>
                <a:cs typeface="Helvetica" panose="020B0604020202020204" pitchFamily="34" charset="0"/>
              </a:rPr>
              <a:t>sales@agatsoftware.com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4960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/>
          </p:cNvSpPr>
          <p:nvPr/>
        </p:nvSpPr>
        <p:spPr bwMode="auto">
          <a:xfrm>
            <a:off x="1" y="14942"/>
            <a:ext cx="12191999" cy="6123079"/>
          </a:xfrm>
          <a:custGeom>
            <a:avLst/>
            <a:gdLst>
              <a:gd name="connsiteX0" fmla="*/ 3124438 w 12191999"/>
              <a:gd name="connsiteY0" fmla="*/ 3171556 h 6123079"/>
              <a:gd name="connsiteX1" fmla="*/ 4494216 w 12191999"/>
              <a:gd name="connsiteY1" fmla="*/ 4522123 h 6123079"/>
              <a:gd name="connsiteX2" fmla="*/ 3124438 w 12191999"/>
              <a:gd name="connsiteY2" fmla="*/ 5872690 h 6123079"/>
              <a:gd name="connsiteX3" fmla="*/ 1751591 w 12191999"/>
              <a:gd name="connsiteY3" fmla="*/ 4522123 h 6123079"/>
              <a:gd name="connsiteX4" fmla="*/ 7418907 w 12191999"/>
              <a:gd name="connsiteY4" fmla="*/ 1760289 h 6123079"/>
              <a:gd name="connsiteX5" fmla="*/ 8788686 w 12191999"/>
              <a:gd name="connsiteY5" fmla="*/ 3110856 h 6123079"/>
              <a:gd name="connsiteX6" fmla="*/ 7418907 w 12191999"/>
              <a:gd name="connsiteY6" fmla="*/ 4461423 h 6123079"/>
              <a:gd name="connsiteX7" fmla="*/ 6046060 w 12191999"/>
              <a:gd name="connsiteY7" fmla="*/ 3110856 h 6123079"/>
              <a:gd name="connsiteX8" fmla="*/ 5986645 w 12191999"/>
              <a:gd name="connsiteY8" fmla="*/ 356612 h 6123079"/>
              <a:gd name="connsiteX9" fmla="*/ 7359756 w 12191999"/>
              <a:gd name="connsiteY9" fmla="*/ 1706720 h 6123079"/>
              <a:gd name="connsiteX10" fmla="*/ 4555168 w 12191999"/>
              <a:gd name="connsiteY10" fmla="*/ 4461423 h 6123079"/>
              <a:gd name="connsiteX11" fmla="*/ 3180522 w 12191999"/>
              <a:gd name="connsiteY11" fmla="*/ 3112829 h 6123079"/>
              <a:gd name="connsiteX12" fmla="*/ 8847837 w 12191999"/>
              <a:gd name="connsiteY12" fmla="*/ 356612 h 6123079"/>
              <a:gd name="connsiteX13" fmla="*/ 10217616 w 12191999"/>
              <a:gd name="connsiteY13" fmla="*/ 1707179 h 6123079"/>
              <a:gd name="connsiteX14" fmla="*/ 8847837 w 12191999"/>
              <a:gd name="connsiteY14" fmla="*/ 3057746 h 6123079"/>
              <a:gd name="connsiteX15" fmla="*/ 7474990 w 12191999"/>
              <a:gd name="connsiteY15" fmla="*/ 1707179 h 6123079"/>
              <a:gd name="connsiteX16" fmla="*/ 12071873 w 12191999"/>
              <a:gd name="connsiteY16" fmla="*/ 1 h 6123079"/>
              <a:gd name="connsiteX17" fmla="*/ 12191999 w 12191999"/>
              <a:gd name="connsiteY17" fmla="*/ 1 h 6123079"/>
              <a:gd name="connsiteX18" fmla="*/ 12191999 w 12191999"/>
              <a:gd name="connsiteY18" fmla="*/ 2586201 h 6123079"/>
              <a:gd name="connsiteX19" fmla="*/ 10280755 w 12191999"/>
              <a:gd name="connsiteY19" fmla="*/ 4461424 h 6123079"/>
              <a:gd name="connsiteX20" fmla="*/ 8903920 w 12191999"/>
              <a:gd name="connsiteY20" fmla="*/ 3110718 h 6123079"/>
              <a:gd name="connsiteX21" fmla="*/ 0 w 12191999"/>
              <a:gd name="connsiteY21" fmla="*/ 0 h 6123079"/>
              <a:gd name="connsiteX22" fmla="*/ 2765672 w 12191999"/>
              <a:gd name="connsiteY22" fmla="*/ 0 h 6123079"/>
              <a:gd name="connsiteX23" fmla="*/ 4494216 w 12191999"/>
              <a:gd name="connsiteY23" fmla="*/ 1702878 h 6123079"/>
              <a:gd name="connsiteX24" fmla="*/ 0 w 12191999"/>
              <a:gd name="connsiteY24" fmla="*/ 6123079 h 612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99" h="6123079">
                <a:moveTo>
                  <a:pt x="3124438" y="3171556"/>
                </a:moveTo>
                <a:lnTo>
                  <a:pt x="4494216" y="4522123"/>
                </a:lnTo>
                <a:lnTo>
                  <a:pt x="3124438" y="5872690"/>
                </a:lnTo>
                <a:lnTo>
                  <a:pt x="1751591" y="4522123"/>
                </a:lnTo>
                <a:close/>
                <a:moveTo>
                  <a:pt x="7418907" y="1760289"/>
                </a:moveTo>
                <a:lnTo>
                  <a:pt x="8788686" y="3110856"/>
                </a:lnTo>
                <a:lnTo>
                  <a:pt x="7418907" y="4461423"/>
                </a:lnTo>
                <a:lnTo>
                  <a:pt x="6046060" y="3110856"/>
                </a:lnTo>
                <a:close/>
                <a:moveTo>
                  <a:pt x="5986645" y="356612"/>
                </a:moveTo>
                <a:lnTo>
                  <a:pt x="7359756" y="1706720"/>
                </a:lnTo>
                <a:lnTo>
                  <a:pt x="4555168" y="4461423"/>
                </a:lnTo>
                <a:lnTo>
                  <a:pt x="3180522" y="3112829"/>
                </a:lnTo>
                <a:close/>
                <a:moveTo>
                  <a:pt x="8847837" y="356612"/>
                </a:moveTo>
                <a:lnTo>
                  <a:pt x="10217616" y="1707179"/>
                </a:lnTo>
                <a:lnTo>
                  <a:pt x="8847837" y="3057746"/>
                </a:lnTo>
                <a:lnTo>
                  <a:pt x="7474990" y="1707179"/>
                </a:lnTo>
                <a:close/>
                <a:moveTo>
                  <a:pt x="12071873" y="1"/>
                </a:moveTo>
                <a:lnTo>
                  <a:pt x="12191999" y="1"/>
                </a:lnTo>
                <a:lnTo>
                  <a:pt x="12191999" y="2586201"/>
                </a:lnTo>
                <a:lnTo>
                  <a:pt x="10280755" y="4461424"/>
                </a:lnTo>
                <a:lnTo>
                  <a:pt x="8903920" y="3110718"/>
                </a:lnTo>
                <a:close/>
                <a:moveTo>
                  <a:pt x="0" y="0"/>
                </a:moveTo>
                <a:lnTo>
                  <a:pt x="2765672" y="0"/>
                </a:lnTo>
                <a:lnTo>
                  <a:pt x="4494216" y="1702878"/>
                </a:lnTo>
                <a:lnTo>
                  <a:pt x="0" y="6123079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</p:sp>
      <p:sp>
        <p:nvSpPr>
          <p:cNvPr id="11" name="Полилиния 16"/>
          <p:cNvSpPr/>
          <p:nvPr/>
        </p:nvSpPr>
        <p:spPr>
          <a:xfrm>
            <a:off x="0" y="3631619"/>
            <a:ext cx="4886168" cy="3226381"/>
          </a:xfrm>
          <a:custGeom>
            <a:avLst/>
            <a:gdLst>
              <a:gd name="connsiteX0" fmla="*/ 2507751 w 7329252"/>
              <a:gd name="connsiteY0" fmla="*/ 0 h 4839571"/>
              <a:gd name="connsiteX1" fmla="*/ 7329252 w 7329252"/>
              <a:gd name="connsiteY1" fmla="*/ 4802865 h 4839571"/>
              <a:gd name="connsiteX2" fmla="*/ 7292394 w 7329252"/>
              <a:gd name="connsiteY2" fmla="*/ 4839571 h 4839571"/>
              <a:gd name="connsiteX3" fmla="*/ 0 w 7329252"/>
              <a:gd name="connsiteY3" fmla="*/ 4839571 h 4839571"/>
              <a:gd name="connsiteX4" fmla="*/ 0 w 7329252"/>
              <a:gd name="connsiteY4" fmla="*/ 2498773 h 483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252" h="4839571">
                <a:moveTo>
                  <a:pt x="2507751" y="0"/>
                </a:moveTo>
                <a:lnTo>
                  <a:pt x="7329252" y="4802865"/>
                </a:lnTo>
                <a:lnTo>
                  <a:pt x="7292394" y="4839571"/>
                </a:lnTo>
                <a:lnTo>
                  <a:pt x="0" y="4839571"/>
                </a:lnTo>
                <a:lnTo>
                  <a:pt x="0" y="2498773"/>
                </a:lnTo>
                <a:close/>
              </a:path>
            </a:pathLst>
          </a:custGeom>
          <a:solidFill>
            <a:srgbClr val="186686">
              <a:alpha val="77647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A0E3-A10D-417B-B872-3816F2757952}"/>
              </a:ext>
            </a:extLst>
          </p:cNvPr>
          <p:cNvSpPr txBox="1">
            <a:spLocks/>
          </p:cNvSpPr>
          <p:nvPr/>
        </p:nvSpPr>
        <p:spPr>
          <a:xfrm>
            <a:off x="4384894" y="4783511"/>
            <a:ext cx="4886168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en-US" spc="300" dirty="0">
                <a:latin typeface="Raleway ExtraBold" panose="020B0903030101060003" pitchFamily="34" charset="0"/>
              </a:rPr>
              <a:t>ETHICAL WALL</a:t>
            </a:r>
          </a:p>
        </p:txBody>
      </p:sp>
      <p:sp>
        <p:nvSpPr>
          <p:cNvPr id="9" name="Полилиния 16"/>
          <p:cNvSpPr/>
          <p:nvPr/>
        </p:nvSpPr>
        <p:spPr>
          <a:xfrm flipH="1" flipV="1">
            <a:off x="7305831" y="-14064"/>
            <a:ext cx="4886168" cy="3226381"/>
          </a:xfrm>
          <a:custGeom>
            <a:avLst/>
            <a:gdLst>
              <a:gd name="connsiteX0" fmla="*/ 2507751 w 7329252"/>
              <a:gd name="connsiteY0" fmla="*/ 0 h 4839571"/>
              <a:gd name="connsiteX1" fmla="*/ 7329252 w 7329252"/>
              <a:gd name="connsiteY1" fmla="*/ 4802865 h 4839571"/>
              <a:gd name="connsiteX2" fmla="*/ 7292394 w 7329252"/>
              <a:gd name="connsiteY2" fmla="*/ 4839571 h 4839571"/>
              <a:gd name="connsiteX3" fmla="*/ 0 w 7329252"/>
              <a:gd name="connsiteY3" fmla="*/ 4839571 h 4839571"/>
              <a:gd name="connsiteX4" fmla="*/ 0 w 7329252"/>
              <a:gd name="connsiteY4" fmla="*/ 2498773 h 483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252" h="4839571">
                <a:moveTo>
                  <a:pt x="2507751" y="0"/>
                </a:moveTo>
                <a:lnTo>
                  <a:pt x="7329252" y="4802865"/>
                </a:lnTo>
                <a:lnTo>
                  <a:pt x="7292394" y="4839571"/>
                </a:lnTo>
                <a:lnTo>
                  <a:pt x="0" y="4839571"/>
                </a:lnTo>
                <a:lnTo>
                  <a:pt x="0" y="2498773"/>
                </a:lnTo>
                <a:close/>
              </a:path>
            </a:pathLst>
          </a:custGeom>
          <a:solidFill>
            <a:srgbClr val="186686">
              <a:alpha val="77647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AFDB51-72AE-4A0C-9F98-BD9676C34A6E}"/>
              </a:ext>
            </a:extLst>
          </p:cNvPr>
          <p:cNvSpPr/>
          <p:nvPr/>
        </p:nvSpPr>
        <p:spPr>
          <a:xfrm>
            <a:off x="9271061" y="4097363"/>
            <a:ext cx="2294892" cy="2294892"/>
          </a:xfrm>
          <a:prstGeom prst="ellipse">
            <a:avLst/>
          </a:prstGeom>
          <a:solidFill>
            <a:srgbClr val="186686"/>
          </a:solidFill>
          <a:ln>
            <a:noFill/>
          </a:ln>
          <a:effectLst>
            <a:outerShdw blurRad="393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DA687-6D30-4E6B-8B67-F9019BBB84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5954" y="4526280"/>
            <a:ext cx="1400231" cy="140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8498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7D6DF74-BE7C-4C1C-91CC-0C0E73902F77}"/>
              </a:ext>
            </a:extLst>
          </p:cNvPr>
          <p:cNvSpPr/>
          <p:nvPr/>
        </p:nvSpPr>
        <p:spPr>
          <a:xfrm>
            <a:off x="500742" y="4102398"/>
            <a:ext cx="11691258" cy="21439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524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D03F24-A7A3-4E82-AEB0-D3D8148D3912}"/>
              </a:ext>
            </a:extLst>
          </p:cNvPr>
          <p:cNvSpPr/>
          <p:nvPr/>
        </p:nvSpPr>
        <p:spPr>
          <a:xfrm>
            <a:off x="500743" y="1247385"/>
            <a:ext cx="9383486" cy="269356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524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AB4C609C-A199-4D54-A3B0-96245A03C7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14D1E953-C8B2-4D55-B821-52D1B1FDB82D}"/>
              </a:ext>
            </a:extLst>
          </p:cNvPr>
          <p:cNvSpPr/>
          <p:nvPr/>
        </p:nvSpPr>
        <p:spPr>
          <a:xfrm flipV="1">
            <a:off x="4168181" y="0"/>
            <a:ext cx="5542748" cy="5650992"/>
          </a:xfrm>
          <a:prstGeom prst="parallelogram">
            <a:avLst>
              <a:gd name="adj" fmla="val 89636"/>
            </a:avLst>
          </a:prstGeom>
          <a:gradFill>
            <a:gsLst>
              <a:gs pos="10000">
                <a:srgbClr val="96D8D8"/>
              </a:gs>
              <a:gs pos="59000">
                <a:srgbClr val="18668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23345-7458-4B82-A95E-5492C9191993}"/>
              </a:ext>
            </a:extLst>
          </p:cNvPr>
          <p:cNvSpPr txBox="1"/>
          <p:nvPr/>
        </p:nvSpPr>
        <p:spPr>
          <a:xfrm>
            <a:off x="960934" y="1307401"/>
            <a:ext cx="4104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Control who can communicate with whom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15C3B9-C9AE-454A-B812-BD2A6BCE0074}"/>
              </a:ext>
            </a:extLst>
          </p:cNvPr>
          <p:cNvSpPr/>
          <p:nvPr/>
        </p:nvSpPr>
        <p:spPr>
          <a:xfrm>
            <a:off x="1866648" y="3014926"/>
            <a:ext cx="32394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Internal communication between different AD/AAD groups/users/domains/Teams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B33781-0369-4EFB-82A9-03069B0231AC}"/>
              </a:ext>
            </a:extLst>
          </p:cNvPr>
          <p:cNvSpPr/>
          <p:nvPr/>
        </p:nvSpPr>
        <p:spPr>
          <a:xfrm>
            <a:off x="1866648" y="2256871"/>
            <a:ext cx="2615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Federation with external, users/ Guests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683877E-12FF-4902-AD7F-FC3ED4E0380F}"/>
              </a:ext>
            </a:extLst>
          </p:cNvPr>
          <p:cNvGrpSpPr/>
          <p:nvPr/>
        </p:nvGrpSpPr>
        <p:grpSpPr>
          <a:xfrm>
            <a:off x="1032793" y="2955132"/>
            <a:ext cx="824990" cy="824990"/>
            <a:chOff x="834072" y="5541844"/>
            <a:chExt cx="1138335" cy="113833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E3F0F97-4AC4-4819-A08C-82D1A205DD35}"/>
                </a:ext>
              </a:extLst>
            </p:cNvPr>
            <p:cNvSpPr/>
            <p:nvPr/>
          </p:nvSpPr>
          <p:spPr>
            <a:xfrm>
              <a:off x="834072" y="5541844"/>
              <a:ext cx="1138335" cy="1138335"/>
            </a:xfrm>
            <a:prstGeom prst="ellipse">
              <a:avLst/>
            </a:prstGeom>
            <a:solidFill>
              <a:srgbClr val="186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02A7FD3-7391-404E-8430-06DFD7969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412" y="5779007"/>
              <a:ext cx="609653" cy="609653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2FE42B-44EB-42B4-A066-8EC1E53DD96D}"/>
              </a:ext>
            </a:extLst>
          </p:cNvPr>
          <p:cNvGrpSpPr/>
          <p:nvPr/>
        </p:nvGrpSpPr>
        <p:grpSpPr>
          <a:xfrm>
            <a:off x="1032793" y="2042539"/>
            <a:ext cx="824990" cy="824990"/>
            <a:chOff x="834072" y="4312378"/>
            <a:chExt cx="1138335" cy="113833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1AFED62-BAE9-4B58-BA3D-9E92863378FE}"/>
                </a:ext>
              </a:extLst>
            </p:cNvPr>
            <p:cNvSpPr/>
            <p:nvPr/>
          </p:nvSpPr>
          <p:spPr>
            <a:xfrm>
              <a:off x="834072" y="4312378"/>
              <a:ext cx="1138335" cy="1138335"/>
            </a:xfrm>
            <a:prstGeom prst="ellipse">
              <a:avLst/>
            </a:prstGeom>
            <a:solidFill>
              <a:srgbClr val="186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9D9791B-8882-4A50-A8F5-CCA3325ED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477" y="4521709"/>
              <a:ext cx="609524" cy="609524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418A95A-2D0F-45E8-AE47-98C95C7FABDC}"/>
              </a:ext>
            </a:extLst>
          </p:cNvPr>
          <p:cNvSpPr/>
          <p:nvPr/>
        </p:nvSpPr>
        <p:spPr>
          <a:xfrm>
            <a:off x="1005904" y="4248915"/>
            <a:ext cx="3222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Control specific collaboration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options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F3BBCA-2549-4BE0-BD4B-A60970564618}"/>
              </a:ext>
            </a:extLst>
          </p:cNvPr>
          <p:cNvSpPr/>
          <p:nvPr/>
        </p:nvSpPr>
        <p:spPr>
          <a:xfrm>
            <a:off x="1487122" y="4950234"/>
            <a:ext cx="43911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57200"/>
            <a:r>
              <a:rPr lang="en-GB" sz="1400" dirty="0">
                <a:solidFill>
                  <a:schemeClr val="bg1"/>
                </a:solidFill>
              </a:rPr>
              <a:t>Control communication</a:t>
            </a:r>
          </a:p>
          <a:p>
            <a:pPr marL="0" lvl="1" indent="457200"/>
            <a:r>
              <a:rPr lang="en-GB" sz="1400" dirty="0">
                <a:solidFill>
                  <a:schemeClr val="bg1"/>
                </a:solidFill>
              </a:rPr>
              <a:t>types between users</a:t>
            </a:r>
          </a:p>
          <a:p>
            <a:pPr marL="0" lvl="1" indent="457200"/>
            <a:r>
              <a:rPr lang="en-GB" sz="1400" dirty="0">
                <a:solidFill>
                  <a:schemeClr val="bg1"/>
                </a:solidFill>
              </a:rPr>
              <a:t>Including:</a:t>
            </a:r>
          </a:p>
          <a:p>
            <a:pPr marL="0" lvl="1" indent="457200"/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IM’s,</a:t>
            </a:r>
          </a:p>
          <a:p>
            <a:pPr marL="0" lvl="1" indent="457200"/>
            <a:r>
              <a:rPr lang="en-US" sz="1400" dirty="0">
                <a:solidFill>
                  <a:schemeClr val="bg1"/>
                </a:solidFill>
              </a:rPr>
              <a:t> file-sharing, Audio/Video/Screen-sharing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C8A4D47-94DF-492C-BABF-FDF8A7D557EB}"/>
              </a:ext>
            </a:extLst>
          </p:cNvPr>
          <p:cNvGrpSpPr/>
          <p:nvPr/>
        </p:nvGrpSpPr>
        <p:grpSpPr>
          <a:xfrm>
            <a:off x="1074627" y="5160202"/>
            <a:ext cx="824990" cy="824990"/>
            <a:chOff x="5244967" y="4312377"/>
            <a:chExt cx="1138335" cy="113833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21474CA-EEB6-4C60-B2DA-97C30537A3C2}"/>
                </a:ext>
              </a:extLst>
            </p:cNvPr>
            <p:cNvSpPr/>
            <p:nvPr/>
          </p:nvSpPr>
          <p:spPr>
            <a:xfrm>
              <a:off x="5244967" y="4312377"/>
              <a:ext cx="1138335" cy="1138335"/>
            </a:xfrm>
            <a:prstGeom prst="ellipse">
              <a:avLst/>
            </a:prstGeom>
            <a:solidFill>
              <a:srgbClr val="186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09158DE-1771-43C3-8624-B81951F5A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7471" y="4593366"/>
              <a:ext cx="609524" cy="609524"/>
            </a:xfrm>
            <a:prstGeom prst="rect">
              <a:avLst/>
            </a:prstGeom>
          </p:spPr>
        </p:pic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956FCB9-9245-4523-A1B8-89DED32A5B4E}"/>
              </a:ext>
            </a:extLst>
          </p:cNvPr>
          <p:cNvSpPr/>
          <p:nvPr/>
        </p:nvSpPr>
        <p:spPr>
          <a:xfrm>
            <a:off x="6075101" y="368728"/>
            <a:ext cx="6084853" cy="4630272"/>
          </a:xfrm>
          <a:custGeom>
            <a:avLst/>
            <a:gdLst>
              <a:gd name="connsiteX0" fmla="*/ 0 w 6084853"/>
              <a:gd name="connsiteY0" fmla="*/ 0 h 4630272"/>
              <a:gd name="connsiteX1" fmla="*/ 6084853 w 6084853"/>
              <a:gd name="connsiteY1" fmla="*/ 0 h 4630272"/>
              <a:gd name="connsiteX2" fmla="*/ 6084853 w 6084853"/>
              <a:gd name="connsiteY2" fmla="*/ 2208198 h 4630272"/>
              <a:gd name="connsiteX3" fmla="*/ 3995057 w 6084853"/>
              <a:gd name="connsiteY3" fmla="*/ 4630272 h 463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4853" h="4630272">
                <a:moveTo>
                  <a:pt x="0" y="0"/>
                </a:moveTo>
                <a:lnTo>
                  <a:pt x="6084853" y="0"/>
                </a:lnTo>
                <a:lnTo>
                  <a:pt x="6084853" y="2208198"/>
                </a:lnTo>
                <a:lnTo>
                  <a:pt x="3995057" y="4630272"/>
                </a:lnTo>
                <a:close/>
              </a:path>
            </a:pathLst>
          </a:custGeom>
          <a:solidFill>
            <a:srgbClr val="18668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CAB33-0AEF-46A7-9083-CBE4CBE497C5}"/>
              </a:ext>
            </a:extLst>
          </p:cNvPr>
          <p:cNvSpPr txBox="1">
            <a:spLocks/>
          </p:cNvSpPr>
          <p:nvPr/>
        </p:nvSpPr>
        <p:spPr>
          <a:xfrm>
            <a:off x="8382371" y="1247385"/>
            <a:ext cx="3340772" cy="203472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en-US" sz="4800" spc="300" dirty="0">
                <a:latin typeface="Raleway ExtraBold" panose="020B0903030101060003" pitchFamily="34" charset="0"/>
              </a:rPr>
              <a:t>ETHICAL WALL</a:t>
            </a:r>
          </a:p>
        </p:txBody>
      </p:sp>
    </p:spTree>
    <p:extLst>
      <p:ext uri="{BB962C8B-B14F-4D97-AF65-F5344CB8AC3E}">
        <p14:creationId xmlns:p14="http://schemas.microsoft.com/office/powerpoint/2010/main" val="378455092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03B4EC3-A985-4962-9DA0-7C83368C29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8F118B-C414-4B35-BE40-B9FAD19A1AE2}"/>
              </a:ext>
            </a:extLst>
          </p:cNvPr>
          <p:cNvSpPr/>
          <p:nvPr/>
        </p:nvSpPr>
        <p:spPr>
          <a:xfrm>
            <a:off x="0" y="0"/>
            <a:ext cx="12192000" cy="2201863"/>
          </a:xfrm>
          <a:prstGeom prst="rect">
            <a:avLst/>
          </a:prstGeom>
          <a:solidFill>
            <a:srgbClr val="186686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BAE060-3CEC-4B2A-9311-9B154349BF3B}"/>
              </a:ext>
            </a:extLst>
          </p:cNvPr>
          <p:cNvSpPr txBox="1"/>
          <p:nvPr/>
        </p:nvSpPr>
        <p:spPr>
          <a:xfrm>
            <a:off x="-91009" y="4686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>
                <a:solidFill>
                  <a:schemeClr val="bg1"/>
                </a:solidFill>
                <a:latin typeface="Raleway ExtraBold" panose="020B0903030101060003" pitchFamily="34" charset="0"/>
              </a:rPr>
              <a:t>SAMPLE POLICIES: INTERNAL AND EXTERNAL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E2FE6B-7F75-483D-BFB5-9C255230CC0F}"/>
              </a:ext>
            </a:extLst>
          </p:cNvPr>
          <p:cNvSpPr/>
          <p:nvPr/>
        </p:nvSpPr>
        <p:spPr>
          <a:xfrm>
            <a:off x="433488" y="1188015"/>
            <a:ext cx="11057467" cy="536883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6B089A-D339-46F7-A2CC-56638D162B63}"/>
              </a:ext>
            </a:extLst>
          </p:cNvPr>
          <p:cNvSpPr txBox="1"/>
          <p:nvPr/>
        </p:nvSpPr>
        <p:spPr>
          <a:xfrm>
            <a:off x="1809061" y="1605710"/>
            <a:ext cx="219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 ExtraBold" panose="020B0903030101060003" pitchFamily="34" charset="0"/>
              </a:rPr>
              <a:t>MY COMPANY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EB044-C307-4FC5-BB3B-C196BD0F214B}"/>
              </a:ext>
            </a:extLst>
          </p:cNvPr>
          <p:cNvSpPr txBox="1"/>
          <p:nvPr/>
        </p:nvSpPr>
        <p:spPr>
          <a:xfrm>
            <a:off x="7860425" y="1522192"/>
            <a:ext cx="114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 ExtraBold" panose="020B0903030101060003" pitchFamily="34" charset="0"/>
              </a:rPr>
              <a:t>MY COMPANY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ED2D01-2D76-4E91-BDDE-49F24EDCB9D9}"/>
              </a:ext>
            </a:extLst>
          </p:cNvPr>
          <p:cNvCxnSpPr>
            <a:cxnSpLocks/>
          </p:cNvCxnSpPr>
          <p:nvPr/>
        </p:nvCxnSpPr>
        <p:spPr>
          <a:xfrm>
            <a:off x="1522973" y="2840982"/>
            <a:ext cx="140373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0F0F83-F9AF-47AB-9C65-C360CC0529DA}"/>
              </a:ext>
            </a:extLst>
          </p:cNvPr>
          <p:cNvCxnSpPr>
            <a:cxnSpLocks/>
          </p:cNvCxnSpPr>
          <p:nvPr/>
        </p:nvCxnSpPr>
        <p:spPr>
          <a:xfrm>
            <a:off x="3252411" y="2840982"/>
            <a:ext cx="140373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4E65E0-018B-4FCC-9A36-A2EB17D68EE7}"/>
              </a:ext>
            </a:extLst>
          </p:cNvPr>
          <p:cNvGrpSpPr/>
          <p:nvPr/>
        </p:nvGrpSpPr>
        <p:grpSpPr>
          <a:xfrm>
            <a:off x="2611881" y="2614721"/>
            <a:ext cx="679266" cy="910089"/>
            <a:chOff x="2714367" y="2549337"/>
            <a:chExt cx="913636" cy="12241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4AFEBF0-A0E6-447F-98AA-95C589D5B6BE}"/>
                </a:ext>
              </a:extLst>
            </p:cNvPr>
            <p:cNvSpPr/>
            <p:nvPr/>
          </p:nvSpPr>
          <p:spPr>
            <a:xfrm>
              <a:off x="2714367" y="2549337"/>
              <a:ext cx="913636" cy="913636"/>
            </a:xfrm>
            <a:prstGeom prst="ellipse">
              <a:avLst/>
            </a:prstGeom>
            <a:solidFill>
              <a:srgbClr val="18668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C45C03B-C494-4846-BB9C-90C4567AFA48}"/>
                </a:ext>
              </a:extLst>
            </p:cNvPr>
            <p:cNvGrpSpPr/>
            <p:nvPr/>
          </p:nvGrpSpPr>
          <p:grpSpPr>
            <a:xfrm>
              <a:off x="2714367" y="2631041"/>
              <a:ext cx="913636" cy="1142396"/>
              <a:chOff x="2280753" y="2676505"/>
              <a:chExt cx="1117600" cy="1397428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C9B98-8215-4DF3-9904-4D7F72A7AE50}"/>
                  </a:ext>
                </a:extLst>
              </p:cNvPr>
              <p:cNvSpPr txBox="1"/>
              <p:nvPr/>
            </p:nvSpPr>
            <p:spPr>
              <a:xfrm>
                <a:off x="2280753" y="3726503"/>
                <a:ext cx="1117600" cy="34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</a:rPr>
                  <a:t>Group A</a:t>
                </a:r>
              </a:p>
            </p:txBody>
          </p:sp>
          <p:pic>
            <p:nvPicPr>
              <p:cNvPr id="19" name="Picture 8" descr="Businesspeople design person icon Flat and Vector Image">
                <a:extLst>
                  <a:ext uri="{FF2B5EF4-FFF2-40B4-BE49-F238E27FC236}">
                    <a16:creationId xmlns:a16="http://schemas.microsoft.com/office/drawing/2014/main" id="{2375A884-F416-4D89-B586-0DD9474472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870" l="0" r="100000">
                            <a14:backgroundMark x1="12857" y1="3611" x2="3571" y2="89907"/>
                            <a14:backgroundMark x1="90429" y1="1667" x2="98000" y2="89537"/>
                            <a14:backgroundMark x1="32286" y1="56667" x2="32286" y2="56667"/>
                            <a14:backgroundMark x1="71714" y1="57500" x2="71714" y2="57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060" y="2676505"/>
                <a:ext cx="621521" cy="7182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D8F77F0-9C72-4B52-A9E0-86D4B678860B}"/>
              </a:ext>
            </a:extLst>
          </p:cNvPr>
          <p:cNvCxnSpPr/>
          <p:nvPr/>
        </p:nvCxnSpPr>
        <p:spPr>
          <a:xfrm>
            <a:off x="1379301" y="3058028"/>
            <a:ext cx="0" cy="15383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D2B484E-051B-40FC-BEA4-D7FF491FF234}"/>
              </a:ext>
            </a:extLst>
          </p:cNvPr>
          <p:cNvCxnSpPr/>
          <p:nvPr/>
        </p:nvCxnSpPr>
        <p:spPr>
          <a:xfrm>
            <a:off x="1379301" y="4770886"/>
            <a:ext cx="33944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FE6DCFF-B1B0-49A0-AAC4-4B2BB2A1EBF1}"/>
              </a:ext>
            </a:extLst>
          </p:cNvPr>
          <p:cNvGrpSpPr/>
          <p:nvPr/>
        </p:nvGrpSpPr>
        <p:grpSpPr>
          <a:xfrm>
            <a:off x="944591" y="4406235"/>
            <a:ext cx="748075" cy="974479"/>
            <a:chOff x="886385" y="4494342"/>
            <a:chExt cx="1006186" cy="131070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B7CB3BE-759F-4DEE-9BE1-6FAA58CEC1CE}"/>
                </a:ext>
              </a:extLst>
            </p:cNvPr>
            <p:cNvSpPr/>
            <p:nvPr/>
          </p:nvSpPr>
          <p:spPr>
            <a:xfrm>
              <a:off x="978935" y="4494342"/>
              <a:ext cx="913636" cy="913636"/>
            </a:xfrm>
            <a:prstGeom prst="ellipse">
              <a:avLst/>
            </a:prstGeom>
            <a:solidFill>
              <a:srgbClr val="18668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8D2B688-38D7-49E6-915F-981C0310F07C}"/>
                </a:ext>
              </a:extLst>
            </p:cNvPr>
            <p:cNvGrpSpPr/>
            <p:nvPr/>
          </p:nvGrpSpPr>
          <p:grpSpPr>
            <a:xfrm>
              <a:off x="886385" y="4660490"/>
              <a:ext cx="996494" cy="1144560"/>
              <a:chOff x="681332" y="4780955"/>
              <a:chExt cx="1455400" cy="167165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39C444-8F7D-470C-99F9-DEC7018C02A8}"/>
                  </a:ext>
                </a:extLst>
              </p:cNvPr>
              <p:cNvSpPr txBox="1"/>
              <p:nvPr/>
            </p:nvSpPr>
            <p:spPr>
              <a:xfrm>
                <a:off x="681332" y="5953802"/>
                <a:ext cx="1455400" cy="498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</a:rPr>
                  <a:t>Group B</a:t>
                </a:r>
              </a:p>
            </p:txBody>
          </p:sp>
          <p:pic>
            <p:nvPicPr>
              <p:cNvPr id="16" name="Picture 6" descr="Businessman flat icon business and person Vector Image">
                <a:extLst>
                  <a:ext uri="{FF2B5EF4-FFF2-40B4-BE49-F238E27FC236}">
                    <a16:creationId xmlns:a16="http://schemas.microsoft.com/office/drawing/2014/main" id="{820B374E-00C9-4596-846D-440481BC97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630" b="90000" l="10000" r="90000">
                            <a14:foregroundMark x1="43400" y1="69444" x2="43400" y2="69444"/>
                            <a14:foregroundMark x1="55500" y1="67963" x2="55500" y2="6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7518" y="4780955"/>
                <a:ext cx="862724" cy="8978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80A749E-88FC-4900-A1B6-84E3590C9BBD}"/>
              </a:ext>
            </a:extLst>
          </p:cNvPr>
          <p:cNvCxnSpPr/>
          <p:nvPr/>
        </p:nvCxnSpPr>
        <p:spPr>
          <a:xfrm>
            <a:off x="4773751" y="2787614"/>
            <a:ext cx="0" cy="18088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D7D6C9E-3BB4-40FE-AB61-ECD2145BC308}"/>
              </a:ext>
            </a:extLst>
          </p:cNvPr>
          <p:cNvGrpSpPr/>
          <p:nvPr/>
        </p:nvGrpSpPr>
        <p:grpSpPr>
          <a:xfrm>
            <a:off x="4286807" y="4406236"/>
            <a:ext cx="835306" cy="964029"/>
            <a:chOff x="3981426" y="4494342"/>
            <a:chExt cx="1123515" cy="129665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8C044AE-D468-42DE-AF75-8D3C37E05A06}"/>
                </a:ext>
              </a:extLst>
            </p:cNvPr>
            <p:cNvSpPr/>
            <p:nvPr/>
          </p:nvSpPr>
          <p:spPr>
            <a:xfrm>
              <a:off x="4127160" y="4494342"/>
              <a:ext cx="913636" cy="913636"/>
            </a:xfrm>
            <a:prstGeom prst="ellipse">
              <a:avLst/>
            </a:prstGeom>
            <a:solidFill>
              <a:srgbClr val="18668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B746E7F-AECD-4773-85BA-B8C88571D6F6}"/>
                </a:ext>
              </a:extLst>
            </p:cNvPr>
            <p:cNvGrpSpPr/>
            <p:nvPr/>
          </p:nvGrpSpPr>
          <p:grpSpPr>
            <a:xfrm>
              <a:off x="3981426" y="4623881"/>
              <a:ext cx="1123515" cy="1167113"/>
              <a:chOff x="3506673" y="4646056"/>
              <a:chExt cx="1640917" cy="170459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AD9801-EFD6-4F08-826A-72FC2519B54D}"/>
                  </a:ext>
                </a:extLst>
              </p:cNvPr>
              <p:cNvSpPr txBox="1"/>
              <p:nvPr/>
            </p:nvSpPr>
            <p:spPr>
              <a:xfrm>
                <a:off x="3506673" y="5851844"/>
                <a:ext cx="1640917" cy="498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</a:rPr>
                  <a:t>Group C </a:t>
                </a:r>
              </a:p>
            </p:txBody>
          </p:sp>
          <p:pic>
            <p:nvPicPr>
              <p:cNvPr id="22" name="Picture 10" descr="Businesspeople design person icon Flat and Vector Image">
                <a:extLst>
                  <a:ext uri="{FF2B5EF4-FFF2-40B4-BE49-F238E27FC236}">
                    <a16:creationId xmlns:a16="http://schemas.microsoft.com/office/drawing/2014/main" id="{8B031651-D325-4DE6-970F-C3B44B1760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3" b="92315" l="0" r="100000">
                            <a14:backgroundMark x1="15000" y1="2130" x2="3571" y2="16481"/>
                            <a14:backgroundMark x1="2286" y1="34907" x2="3857" y2="87407"/>
                            <a14:backgroundMark x1="79429" y1="833" x2="97143" y2="19444"/>
                            <a14:backgroundMark x1="97714" y1="33611" x2="94000" y2="90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4468" y="4646056"/>
                <a:ext cx="610162" cy="91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74D2031-3DD1-49BD-A2D4-E300500AB19E}"/>
              </a:ext>
            </a:extLst>
          </p:cNvPr>
          <p:cNvGrpSpPr/>
          <p:nvPr/>
        </p:nvGrpSpPr>
        <p:grpSpPr>
          <a:xfrm>
            <a:off x="2421046" y="4166168"/>
            <a:ext cx="1310085" cy="1106612"/>
            <a:chOff x="2566748" y="4373616"/>
            <a:chExt cx="1422326" cy="1201421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03A138E-3054-484E-96CD-7D019777B956}"/>
                </a:ext>
              </a:extLst>
            </p:cNvPr>
            <p:cNvSpPr/>
            <p:nvPr/>
          </p:nvSpPr>
          <p:spPr>
            <a:xfrm>
              <a:off x="2611098" y="4373616"/>
              <a:ext cx="1320800" cy="115508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8E5766C-F922-4E34-844C-DD2C14B26F86}"/>
                </a:ext>
              </a:extLst>
            </p:cNvPr>
            <p:cNvSpPr txBox="1"/>
            <p:nvPr/>
          </p:nvSpPr>
          <p:spPr>
            <a:xfrm>
              <a:off x="2981111" y="4618283"/>
              <a:ext cx="592528" cy="27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IM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7BF9E99-5510-4A7D-9EEA-3F9AD853710E}"/>
                </a:ext>
              </a:extLst>
            </p:cNvPr>
            <p:cNvSpPr txBox="1"/>
            <p:nvPr/>
          </p:nvSpPr>
          <p:spPr>
            <a:xfrm>
              <a:off x="2634263" y="4858818"/>
              <a:ext cx="1286223" cy="27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Audio/Video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CCA8D9C-2FB5-48B2-9DFA-EF4412BA4C65}"/>
                </a:ext>
              </a:extLst>
            </p:cNvPr>
            <p:cNvSpPr txBox="1"/>
            <p:nvPr/>
          </p:nvSpPr>
          <p:spPr>
            <a:xfrm>
              <a:off x="2899165" y="5099353"/>
              <a:ext cx="756418" cy="27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Files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5BA355E-C3A7-420B-BB1A-4B080BF7AFA7}"/>
                </a:ext>
              </a:extLst>
            </p:cNvPr>
            <p:cNvSpPr txBox="1"/>
            <p:nvPr/>
          </p:nvSpPr>
          <p:spPr>
            <a:xfrm>
              <a:off x="2566748" y="4410575"/>
              <a:ext cx="1422326" cy="28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rgbClr val="00B050"/>
                  </a:solidFill>
                </a:defRPr>
              </a:lvl1pPr>
            </a:lstStyle>
            <a:p>
              <a:r>
                <a:rPr lang="en-US" sz="1050" dirty="0">
                  <a:solidFill>
                    <a:srgbClr val="FF0000"/>
                  </a:solidFill>
                </a:rPr>
                <a:t>Allow Policy</a:t>
              </a: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EACFCD-2068-49D4-A744-7F6FC2AD7A5E}"/>
                </a:ext>
              </a:extLst>
            </p:cNvPr>
            <p:cNvSpPr/>
            <p:nvPr/>
          </p:nvSpPr>
          <p:spPr>
            <a:xfrm>
              <a:off x="2690616" y="4660925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0D9C9E6-24B7-49EA-9508-B032DF8ED372}"/>
                </a:ext>
              </a:extLst>
            </p:cNvPr>
            <p:cNvSpPr/>
            <p:nvPr/>
          </p:nvSpPr>
          <p:spPr>
            <a:xfrm>
              <a:off x="2690616" y="4885432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769BD0C-88F8-40D8-BFB6-7113A7862313}"/>
                </a:ext>
              </a:extLst>
            </p:cNvPr>
            <p:cNvSpPr/>
            <p:nvPr/>
          </p:nvSpPr>
          <p:spPr>
            <a:xfrm>
              <a:off x="2690616" y="5109939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480058E-CDAA-4B25-9178-57DC74983A55}"/>
                </a:ext>
              </a:extLst>
            </p:cNvPr>
            <p:cNvSpPr/>
            <p:nvPr/>
          </p:nvSpPr>
          <p:spPr>
            <a:xfrm>
              <a:off x="2690616" y="5334445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3FDA051-8036-485E-8C8B-26A331BA4019}"/>
                </a:ext>
              </a:extLst>
            </p:cNvPr>
            <p:cNvSpPr/>
            <p:nvPr/>
          </p:nvSpPr>
          <p:spPr>
            <a:xfrm>
              <a:off x="3680319" y="4660925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DADE4F6-27F5-4F92-9D8F-D2B320A7E1F0}"/>
                </a:ext>
              </a:extLst>
            </p:cNvPr>
            <p:cNvSpPr/>
            <p:nvPr/>
          </p:nvSpPr>
          <p:spPr>
            <a:xfrm>
              <a:off x="3680319" y="4885432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FDBB22B-C56A-4821-B0CB-AA5414B2B281}"/>
                </a:ext>
              </a:extLst>
            </p:cNvPr>
            <p:cNvSpPr/>
            <p:nvPr/>
          </p:nvSpPr>
          <p:spPr>
            <a:xfrm>
              <a:off x="3680319" y="5109939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025B6E8-4770-4B9B-A851-AB7C26225EC3}"/>
                </a:ext>
              </a:extLst>
            </p:cNvPr>
            <p:cNvSpPr/>
            <p:nvPr/>
          </p:nvSpPr>
          <p:spPr>
            <a:xfrm>
              <a:off x="3680319" y="5334445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EB4C0E9-B654-4E9F-BF58-3F58CB6566F8}"/>
                </a:ext>
              </a:extLst>
            </p:cNvPr>
            <p:cNvSpPr txBox="1"/>
            <p:nvPr/>
          </p:nvSpPr>
          <p:spPr>
            <a:xfrm>
              <a:off x="2899165" y="5299367"/>
              <a:ext cx="756418" cy="27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…..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D28600D-B56A-4673-B3C5-E402C75AB616}"/>
              </a:ext>
            </a:extLst>
          </p:cNvPr>
          <p:cNvGrpSpPr/>
          <p:nvPr/>
        </p:nvGrpSpPr>
        <p:grpSpPr>
          <a:xfrm>
            <a:off x="720407" y="2392736"/>
            <a:ext cx="1317788" cy="1082177"/>
            <a:chOff x="720407" y="2448245"/>
            <a:chExt cx="1430690" cy="117489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1E6649-C567-4D9B-9FD2-B75FB3428B8B}"/>
                </a:ext>
              </a:extLst>
            </p:cNvPr>
            <p:cNvSpPr/>
            <p:nvPr/>
          </p:nvSpPr>
          <p:spPr>
            <a:xfrm>
              <a:off x="812800" y="2448245"/>
              <a:ext cx="1320800" cy="115508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E879C3-2A83-4174-8E9F-C7A1534DC958}"/>
                </a:ext>
              </a:extLst>
            </p:cNvPr>
            <p:cNvSpPr txBox="1"/>
            <p:nvPr/>
          </p:nvSpPr>
          <p:spPr>
            <a:xfrm>
              <a:off x="720407" y="2492626"/>
              <a:ext cx="1430690" cy="28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B050"/>
                  </a:solidFill>
                </a:rPr>
                <a:t>Limit Policy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A87A92A-7C60-42DD-AC37-350E00A7DE03}"/>
                </a:ext>
              </a:extLst>
            </p:cNvPr>
            <p:cNvSpPr txBox="1"/>
            <p:nvPr/>
          </p:nvSpPr>
          <p:spPr>
            <a:xfrm>
              <a:off x="1149867" y="2748069"/>
              <a:ext cx="592527" cy="27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IM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1BEA4FB-74DA-4271-A32F-887509261318}"/>
                </a:ext>
              </a:extLst>
            </p:cNvPr>
            <p:cNvSpPr txBox="1"/>
            <p:nvPr/>
          </p:nvSpPr>
          <p:spPr>
            <a:xfrm>
              <a:off x="803019" y="2988604"/>
              <a:ext cx="1286224" cy="27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Audio/Video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289623D-AC93-4812-95B8-C1865791EE71}"/>
                </a:ext>
              </a:extLst>
            </p:cNvPr>
            <p:cNvSpPr txBox="1"/>
            <p:nvPr/>
          </p:nvSpPr>
          <p:spPr>
            <a:xfrm>
              <a:off x="1067921" y="3229140"/>
              <a:ext cx="756418" cy="27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Files </a:t>
              </a: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D0398D4-2245-4FA6-886F-60CC69B6FC7F}"/>
                </a:ext>
              </a:extLst>
            </p:cNvPr>
            <p:cNvSpPr/>
            <p:nvPr/>
          </p:nvSpPr>
          <p:spPr>
            <a:xfrm>
              <a:off x="898611" y="2817867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E506542-554A-4F4A-8F72-AE32608F5B16}"/>
                </a:ext>
              </a:extLst>
            </p:cNvPr>
            <p:cNvSpPr/>
            <p:nvPr/>
          </p:nvSpPr>
          <p:spPr>
            <a:xfrm>
              <a:off x="898611" y="3015602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5715D22-C315-42FC-935B-C8A13BD1F78B}"/>
                </a:ext>
              </a:extLst>
            </p:cNvPr>
            <p:cNvSpPr/>
            <p:nvPr/>
          </p:nvSpPr>
          <p:spPr>
            <a:xfrm>
              <a:off x="898611" y="3213337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8875F3F-7281-4DE4-85EA-7A4356DE7624}"/>
                </a:ext>
              </a:extLst>
            </p:cNvPr>
            <p:cNvSpPr txBox="1"/>
            <p:nvPr/>
          </p:nvSpPr>
          <p:spPr>
            <a:xfrm>
              <a:off x="1036435" y="3347468"/>
              <a:ext cx="756418" cy="27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…..</a:t>
              </a: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89E66B8-1EC9-49CE-8D27-7A815812354F}"/>
                </a:ext>
              </a:extLst>
            </p:cNvPr>
            <p:cNvSpPr/>
            <p:nvPr/>
          </p:nvSpPr>
          <p:spPr>
            <a:xfrm>
              <a:off x="898611" y="3411071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105C344-8207-4E9D-A510-7CE0D1FB5BF4}"/>
                </a:ext>
              </a:extLst>
            </p:cNvPr>
            <p:cNvSpPr/>
            <p:nvPr/>
          </p:nvSpPr>
          <p:spPr>
            <a:xfrm>
              <a:off x="1858731" y="2817867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CC62562-D3DD-4DD9-8D24-9FE4A5DB979D}"/>
                </a:ext>
              </a:extLst>
            </p:cNvPr>
            <p:cNvSpPr/>
            <p:nvPr/>
          </p:nvSpPr>
          <p:spPr>
            <a:xfrm>
              <a:off x="1858731" y="3015602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D9EA564-CBCF-41A1-B192-B0185EB9BC47}"/>
                </a:ext>
              </a:extLst>
            </p:cNvPr>
            <p:cNvSpPr/>
            <p:nvPr/>
          </p:nvSpPr>
          <p:spPr>
            <a:xfrm>
              <a:off x="1858731" y="3213337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45C0096-96B8-47BA-84F9-364199FB551E}"/>
                </a:ext>
              </a:extLst>
            </p:cNvPr>
            <p:cNvSpPr/>
            <p:nvPr/>
          </p:nvSpPr>
          <p:spPr>
            <a:xfrm>
              <a:off x="1858731" y="3411071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</p:grp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17F770B8-F7CE-4F67-8EDB-D6A114388B3D}"/>
              </a:ext>
            </a:extLst>
          </p:cNvPr>
          <p:cNvSpPr/>
          <p:nvPr/>
        </p:nvSpPr>
        <p:spPr>
          <a:xfrm>
            <a:off x="6030114" y="2546844"/>
            <a:ext cx="4839115" cy="2201634"/>
          </a:xfrm>
          <a:custGeom>
            <a:avLst/>
            <a:gdLst>
              <a:gd name="connsiteX0" fmla="*/ 0 w 4829338"/>
              <a:gd name="connsiteY0" fmla="*/ 109325 h 2484663"/>
              <a:gd name="connsiteX1" fmla="*/ 109325 w 4829338"/>
              <a:gd name="connsiteY1" fmla="*/ 0 h 2484663"/>
              <a:gd name="connsiteX2" fmla="*/ 4720013 w 4829338"/>
              <a:gd name="connsiteY2" fmla="*/ 0 h 2484663"/>
              <a:gd name="connsiteX3" fmla="*/ 4829338 w 4829338"/>
              <a:gd name="connsiteY3" fmla="*/ 109325 h 2484663"/>
              <a:gd name="connsiteX4" fmla="*/ 4829338 w 4829338"/>
              <a:gd name="connsiteY4" fmla="*/ 2375338 h 2484663"/>
              <a:gd name="connsiteX5" fmla="*/ 4720013 w 4829338"/>
              <a:gd name="connsiteY5" fmla="*/ 2484663 h 2484663"/>
              <a:gd name="connsiteX6" fmla="*/ 109325 w 4829338"/>
              <a:gd name="connsiteY6" fmla="*/ 2484663 h 2484663"/>
              <a:gd name="connsiteX7" fmla="*/ 0 w 4829338"/>
              <a:gd name="connsiteY7" fmla="*/ 2375338 h 2484663"/>
              <a:gd name="connsiteX8" fmla="*/ 0 w 4829338"/>
              <a:gd name="connsiteY8" fmla="*/ 109325 h 2484663"/>
              <a:gd name="connsiteX0" fmla="*/ 0 w 4829338"/>
              <a:gd name="connsiteY0" fmla="*/ 109325 h 2484663"/>
              <a:gd name="connsiteX1" fmla="*/ 109325 w 4829338"/>
              <a:gd name="connsiteY1" fmla="*/ 0 h 2484663"/>
              <a:gd name="connsiteX2" fmla="*/ 4720013 w 4829338"/>
              <a:gd name="connsiteY2" fmla="*/ 0 h 2484663"/>
              <a:gd name="connsiteX3" fmla="*/ 4829338 w 4829338"/>
              <a:gd name="connsiteY3" fmla="*/ 109325 h 2484663"/>
              <a:gd name="connsiteX4" fmla="*/ 4829338 w 4829338"/>
              <a:gd name="connsiteY4" fmla="*/ 2375338 h 2484663"/>
              <a:gd name="connsiteX5" fmla="*/ 4720013 w 4829338"/>
              <a:gd name="connsiteY5" fmla="*/ 2484663 h 2484663"/>
              <a:gd name="connsiteX6" fmla="*/ 109325 w 4829338"/>
              <a:gd name="connsiteY6" fmla="*/ 2484663 h 2484663"/>
              <a:gd name="connsiteX7" fmla="*/ 0 w 4829338"/>
              <a:gd name="connsiteY7" fmla="*/ 2375338 h 2484663"/>
              <a:gd name="connsiteX8" fmla="*/ 91440 w 4829338"/>
              <a:gd name="connsiteY8" fmla="*/ 200765 h 2484663"/>
              <a:gd name="connsiteX0" fmla="*/ 322217 w 5151555"/>
              <a:gd name="connsiteY0" fmla="*/ 109325 h 2484663"/>
              <a:gd name="connsiteX1" fmla="*/ 431542 w 5151555"/>
              <a:gd name="connsiteY1" fmla="*/ 0 h 2484663"/>
              <a:gd name="connsiteX2" fmla="*/ 5042230 w 5151555"/>
              <a:gd name="connsiteY2" fmla="*/ 0 h 2484663"/>
              <a:gd name="connsiteX3" fmla="*/ 5151555 w 5151555"/>
              <a:gd name="connsiteY3" fmla="*/ 109325 h 2484663"/>
              <a:gd name="connsiteX4" fmla="*/ 5151555 w 5151555"/>
              <a:gd name="connsiteY4" fmla="*/ 2375338 h 2484663"/>
              <a:gd name="connsiteX5" fmla="*/ 5042230 w 5151555"/>
              <a:gd name="connsiteY5" fmla="*/ 2484663 h 2484663"/>
              <a:gd name="connsiteX6" fmla="*/ 431542 w 5151555"/>
              <a:gd name="connsiteY6" fmla="*/ 2484663 h 2484663"/>
              <a:gd name="connsiteX7" fmla="*/ 322217 w 5151555"/>
              <a:gd name="connsiteY7" fmla="*/ 2375338 h 2484663"/>
              <a:gd name="connsiteX8" fmla="*/ 0 w 5151555"/>
              <a:gd name="connsiteY8" fmla="*/ 331393 h 2484663"/>
              <a:gd name="connsiteX0" fmla="*/ 322217 w 5151555"/>
              <a:gd name="connsiteY0" fmla="*/ 109325 h 2484663"/>
              <a:gd name="connsiteX1" fmla="*/ 5042230 w 5151555"/>
              <a:gd name="connsiteY1" fmla="*/ 0 h 2484663"/>
              <a:gd name="connsiteX2" fmla="*/ 5151555 w 5151555"/>
              <a:gd name="connsiteY2" fmla="*/ 109325 h 2484663"/>
              <a:gd name="connsiteX3" fmla="*/ 5151555 w 5151555"/>
              <a:gd name="connsiteY3" fmla="*/ 2375338 h 2484663"/>
              <a:gd name="connsiteX4" fmla="*/ 5042230 w 5151555"/>
              <a:gd name="connsiteY4" fmla="*/ 2484663 h 2484663"/>
              <a:gd name="connsiteX5" fmla="*/ 431542 w 5151555"/>
              <a:gd name="connsiteY5" fmla="*/ 2484663 h 2484663"/>
              <a:gd name="connsiteX6" fmla="*/ 322217 w 5151555"/>
              <a:gd name="connsiteY6" fmla="*/ 2375338 h 2484663"/>
              <a:gd name="connsiteX7" fmla="*/ 0 w 5151555"/>
              <a:gd name="connsiteY7" fmla="*/ 331393 h 2484663"/>
              <a:gd name="connsiteX0" fmla="*/ 5042230 w 5151555"/>
              <a:gd name="connsiteY0" fmla="*/ 0 h 2484663"/>
              <a:gd name="connsiteX1" fmla="*/ 5151555 w 5151555"/>
              <a:gd name="connsiteY1" fmla="*/ 109325 h 2484663"/>
              <a:gd name="connsiteX2" fmla="*/ 5151555 w 5151555"/>
              <a:gd name="connsiteY2" fmla="*/ 2375338 h 2484663"/>
              <a:gd name="connsiteX3" fmla="*/ 5042230 w 5151555"/>
              <a:gd name="connsiteY3" fmla="*/ 2484663 h 2484663"/>
              <a:gd name="connsiteX4" fmla="*/ 431542 w 5151555"/>
              <a:gd name="connsiteY4" fmla="*/ 2484663 h 2484663"/>
              <a:gd name="connsiteX5" fmla="*/ 322217 w 5151555"/>
              <a:gd name="connsiteY5" fmla="*/ 2375338 h 2484663"/>
              <a:gd name="connsiteX6" fmla="*/ 0 w 5151555"/>
              <a:gd name="connsiteY6" fmla="*/ 331393 h 2484663"/>
              <a:gd name="connsiteX0" fmla="*/ 5042230 w 5151555"/>
              <a:gd name="connsiteY0" fmla="*/ 0 h 2484663"/>
              <a:gd name="connsiteX1" fmla="*/ 5151555 w 5151555"/>
              <a:gd name="connsiteY1" fmla="*/ 2375338 h 2484663"/>
              <a:gd name="connsiteX2" fmla="*/ 5042230 w 5151555"/>
              <a:gd name="connsiteY2" fmla="*/ 2484663 h 2484663"/>
              <a:gd name="connsiteX3" fmla="*/ 431542 w 5151555"/>
              <a:gd name="connsiteY3" fmla="*/ 2484663 h 2484663"/>
              <a:gd name="connsiteX4" fmla="*/ 322217 w 5151555"/>
              <a:gd name="connsiteY4" fmla="*/ 2375338 h 2484663"/>
              <a:gd name="connsiteX5" fmla="*/ 0 w 5151555"/>
              <a:gd name="connsiteY5" fmla="*/ 331393 h 2484663"/>
              <a:gd name="connsiteX0" fmla="*/ 5151087 w 5161332"/>
              <a:gd name="connsiteY0" fmla="*/ 0 h 2201634"/>
              <a:gd name="connsiteX1" fmla="*/ 5151555 w 5161332"/>
              <a:gd name="connsiteY1" fmla="*/ 2092309 h 2201634"/>
              <a:gd name="connsiteX2" fmla="*/ 5042230 w 5161332"/>
              <a:gd name="connsiteY2" fmla="*/ 2201634 h 2201634"/>
              <a:gd name="connsiteX3" fmla="*/ 431542 w 5161332"/>
              <a:gd name="connsiteY3" fmla="*/ 2201634 h 2201634"/>
              <a:gd name="connsiteX4" fmla="*/ 322217 w 5161332"/>
              <a:gd name="connsiteY4" fmla="*/ 2092309 h 2201634"/>
              <a:gd name="connsiteX5" fmla="*/ 0 w 5161332"/>
              <a:gd name="connsiteY5" fmla="*/ 48364 h 2201634"/>
              <a:gd name="connsiteX0" fmla="*/ 4868058 w 4878303"/>
              <a:gd name="connsiteY0" fmla="*/ 0 h 2201634"/>
              <a:gd name="connsiteX1" fmla="*/ 4868526 w 4878303"/>
              <a:gd name="connsiteY1" fmla="*/ 2092309 h 2201634"/>
              <a:gd name="connsiteX2" fmla="*/ 4759201 w 4878303"/>
              <a:gd name="connsiteY2" fmla="*/ 2201634 h 2201634"/>
              <a:gd name="connsiteX3" fmla="*/ 148513 w 4878303"/>
              <a:gd name="connsiteY3" fmla="*/ 2201634 h 2201634"/>
              <a:gd name="connsiteX4" fmla="*/ 39188 w 4878303"/>
              <a:gd name="connsiteY4" fmla="*/ 2092309 h 2201634"/>
              <a:gd name="connsiteX5" fmla="*/ 0 w 4878303"/>
              <a:gd name="connsiteY5" fmla="*/ 70136 h 2201634"/>
              <a:gd name="connsiteX0" fmla="*/ 4828870 w 4839115"/>
              <a:gd name="connsiteY0" fmla="*/ 0 h 2201634"/>
              <a:gd name="connsiteX1" fmla="*/ 4829338 w 4839115"/>
              <a:gd name="connsiteY1" fmla="*/ 2092309 h 2201634"/>
              <a:gd name="connsiteX2" fmla="*/ 4720013 w 4839115"/>
              <a:gd name="connsiteY2" fmla="*/ 2201634 h 2201634"/>
              <a:gd name="connsiteX3" fmla="*/ 109325 w 4839115"/>
              <a:gd name="connsiteY3" fmla="*/ 2201634 h 2201634"/>
              <a:gd name="connsiteX4" fmla="*/ 0 w 4839115"/>
              <a:gd name="connsiteY4" fmla="*/ 2092309 h 2201634"/>
              <a:gd name="connsiteX5" fmla="*/ 4355 w 4839115"/>
              <a:gd name="connsiteY5" fmla="*/ 1311108 h 220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9115" h="2201634">
                <a:moveTo>
                  <a:pt x="4828870" y="0"/>
                </a:moveTo>
                <a:cubicBezTo>
                  <a:pt x="4851646" y="494862"/>
                  <a:pt x="4829338" y="1678199"/>
                  <a:pt x="4829338" y="2092309"/>
                </a:cubicBezTo>
                <a:cubicBezTo>
                  <a:pt x="4829338" y="2152688"/>
                  <a:pt x="4780392" y="2201634"/>
                  <a:pt x="4720013" y="2201634"/>
                </a:cubicBezTo>
                <a:lnTo>
                  <a:pt x="109325" y="2201634"/>
                </a:lnTo>
                <a:cubicBezTo>
                  <a:pt x="48946" y="2201634"/>
                  <a:pt x="0" y="2152688"/>
                  <a:pt x="0" y="2092309"/>
                </a:cubicBezTo>
                <a:cubicBezTo>
                  <a:pt x="0" y="1336971"/>
                  <a:pt x="4355" y="1311108"/>
                  <a:pt x="4355" y="131110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AD16DEFF-59BF-426B-88D4-7E548BC5180D}"/>
              </a:ext>
            </a:extLst>
          </p:cNvPr>
          <p:cNvSpPr/>
          <p:nvPr/>
        </p:nvSpPr>
        <p:spPr>
          <a:xfrm>
            <a:off x="6030113" y="2641285"/>
            <a:ext cx="1399778" cy="1258358"/>
          </a:xfrm>
          <a:custGeom>
            <a:avLst/>
            <a:gdLst>
              <a:gd name="connsiteX0" fmla="*/ 0 w 1439384"/>
              <a:gd name="connsiteY0" fmla="*/ 152819 h 2086092"/>
              <a:gd name="connsiteX1" fmla="*/ 152819 w 1439384"/>
              <a:gd name="connsiteY1" fmla="*/ 0 h 2086092"/>
              <a:gd name="connsiteX2" fmla="*/ 1286565 w 1439384"/>
              <a:gd name="connsiteY2" fmla="*/ 0 h 2086092"/>
              <a:gd name="connsiteX3" fmla="*/ 1439384 w 1439384"/>
              <a:gd name="connsiteY3" fmla="*/ 152819 h 2086092"/>
              <a:gd name="connsiteX4" fmla="*/ 1439384 w 1439384"/>
              <a:gd name="connsiteY4" fmla="*/ 1933273 h 2086092"/>
              <a:gd name="connsiteX5" fmla="*/ 1286565 w 1439384"/>
              <a:gd name="connsiteY5" fmla="*/ 2086092 h 2086092"/>
              <a:gd name="connsiteX6" fmla="*/ 152819 w 1439384"/>
              <a:gd name="connsiteY6" fmla="*/ 2086092 h 2086092"/>
              <a:gd name="connsiteX7" fmla="*/ 0 w 1439384"/>
              <a:gd name="connsiteY7" fmla="*/ 1933273 h 2086092"/>
              <a:gd name="connsiteX8" fmla="*/ 0 w 1439384"/>
              <a:gd name="connsiteY8" fmla="*/ 152819 h 2086092"/>
              <a:gd name="connsiteX0" fmla="*/ 0 w 1447588"/>
              <a:gd name="connsiteY0" fmla="*/ 152819 h 2086092"/>
              <a:gd name="connsiteX1" fmla="*/ 152819 w 1447588"/>
              <a:gd name="connsiteY1" fmla="*/ 0 h 2086092"/>
              <a:gd name="connsiteX2" fmla="*/ 1286565 w 1447588"/>
              <a:gd name="connsiteY2" fmla="*/ 0 h 2086092"/>
              <a:gd name="connsiteX3" fmla="*/ 1439384 w 1447588"/>
              <a:gd name="connsiteY3" fmla="*/ 1933273 h 2086092"/>
              <a:gd name="connsiteX4" fmla="*/ 1286565 w 1447588"/>
              <a:gd name="connsiteY4" fmla="*/ 2086092 h 2086092"/>
              <a:gd name="connsiteX5" fmla="*/ 152819 w 1447588"/>
              <a:gd name="connsiteY5" fmla="*/ 2086092 h 2086092"/>
              <a:gd name="connsiteX6" fmla="*/ 0 w 1447588"/>
              <a:gd name="connsiteY6" fmla="*/ 1933273 h 2086092"/>
              <a:gd name="connsiteX7" fmla="*/ 0 w 1447588"/>
              <a:gd name="connsiteY7" fmla="*/ 152819 h 2086092"/>
              <a:gd name="connsiteX0" fmla="*/ 1286565 w 1447588"/>
              <a:gd name="connsiteY0" fmla="*/ 0 h 2086092"/>
              <a:gd name="connsiteX1" fmla="*/ 1439384 w 1447588"/>
              <a:gd name="connsiteY1" fmla="*/ 1933273 h 2086092"/>
              <a:gd name="connsiteX2" fmla="*/ 1286565 w 1447588"/>
              <a:gd name="connsiteY2" fmla="*/ 2086092 h 2086092"/>
              <a:gd name="connsiteX3" fmla="*/ 152819 w 1447588"/>
              <a:gd name="connsiteY3" fmla="*/ 2086092 h 2086092"/>
              <a:gd name="connsiteX4" fmla="*/ 0 w 1447588"/>
              <a:gd name="connsiteY4" fmla="*/ 1933273 h 2086092"/>
              <a:gd name="connsiteX5" fmla="*/ 0 w 1447588"/>
              <a:gd name="connsiteY5" fmla="*/ 152819 h 2086092"/>
              <a:gd name="connsiteX6" fmla="*/ 152819 w 1447588"/>
              <a:gd name="connsiteY6" fmla="*/ 0 h 2086092"/>
              <a:gd name="connsiteX7" fmla="*/ 1378005 w 1447588"/>
              <a:gd name="connsiteY7" fmla="*/ 91440 h 2086092"/>
              <a:gd name="connsiteX0" fmla="*/ 1286565 w 1447588"/>
              <a:gd name="connsiteY0" fmla="*/ 191589 h 2277681"/>
              <a:gd name="connsiteX1" fmla="*/ 1439384 w 1447588"/>
              <a:gd name="connsiteY1" fmla="*/ 2124862 h 2277681"/>
              <a:gd name="connsiteX2" fmla="*/ 1286565 w 1447588"/>
              <a:gd name="connsiteY2" fmla="*/ 2277681 h 2277681"/>
              <a:gd name="connsiteX3" fmla="*/ 152819 w 1447588"/>
              <a:gd name="connsiteY3" fmla="*/ 2277681 h 2277681"/>
              <a:gd name="connsiteX4" fmla="*/ 0 w 1447588"/>
              <a:gd name="connsiteY4" fmla="*/ 2124862 h 2277681"/>
              <a:gd name="connsiteX5" fmla="*/ 0 w 1447588"/>
              <a:gd name="connsiteY5" fmla="*/ 344408 h 2277681"/>
              <a:gd name="connsiteX6" fmla="*/ 152819 w 1447588"/>
              <a:gd name="connsiteY6" fmla="*/ 191589 h 2277681"/>
              <a:gd name="connsiteX7" fmla="*/ 1356234 w 1447588"/>
              <a:gd name="connsiteY7" fmla="*/ 0 h 2277681"/>
              <a:gd name="connsiteX0" fmla="*/ 1439384 w 1439384"/>
              <a:gd name="connsiteY0" fmla="*/ 2124862 h 2277681"/>
              <a:gd name="connsiteX1" fmla="*/ 1286565 w 1439384"/>
              <a:gd name="connsiteY1" fmla="*/ 2277681 h 2277681"/>
              <a:gd name="connsiteX2" fmla="*/ 152819 w 1439384"/>
              <a:gd name="connsiteY2" fmla="*/ 2277681 h 2277681"/>
              <a:gd name="connsiteX3" fmla="*/ 0 w 1439384"/>
              <a:gd name="connsiteY3" fmla="*/ 2124862 h 2277681"/>
              <a:gd name="connsiteX4" fmla="*/ 0 w 1439384"/>
              <a:gd name="connsiteY4" fmla="*/ 344408 h 2277681"/>
              <a:gd name="connsiteX5" fmla="*/ 152819 w 1439384"/>
              <a:gd name="connsiteY5" fmla="*/ 191589 h 2277681"/>
              <a:gd name="connsiteX6" fmla="*/ 1356234 w 1439384"/>
              <a:gd name="connsiteY6" fmla="*/ 0 h 2277681"/>
              <a:gd name="connsiteX0" fmla="*/ 1439384 w 1439384"/>
              <a:gd name="connsiteY0" fmla="*/ 2124862 h 2277681"/>
              <a:gd name="connsiteX1" fmla="*/ 152819 w 1439384"/>
              <a:gd name="connsiteY1" fmla="*/ 2277681 h 2277681"/>
              <a:gd name="connsiteX2" fmla="*/ 0 w 1439384"/>
              <a:gd name="connsiteY2" fmla="*/ 2124862 h 2277681"/>
              <a:gd name="connsiteX3" fmla="*/ 0 w 1439384"/>
              <a:gd name="connsiteY3" fmla="*/ 344408 h 2277681"/>
              <a:gd name="connsiteX4" fmla="*/ 152819 w 1439384"/>
              <a:gd name="connsiteY4" fmla="*/ 191589 h 2277681"/>
              <a:gd name="connsiteX5" fmla="*/ 1356234 w 1439384"/>
              <a:gd name="connsiteY5" fmla="*/ 0 h 2277681"/>
              <a:gd name="connsiteX0" fmla="*/ 152819 w 1356234"/>
              <a:gd name="connsiteY0" fmla="*/ 2277681 h 2277681"/>
              <a:gd name="connsiteX1" fmla="*/ 0 w 1356234"/>
              <a:gd name="connsiteY1" fmla="*/ 2124862 h 2277681"/>
              <a:gd name="connsiteX2" fmla="*/ 0 w 1356234"/>
              <a:gd name="connsiteY2" fmla="*/ 344408 h 2277681"/>
              <a:gd name="connsiteX3" fmla="*/ 152819 w 1356234"/>
              <a:gd name="connsiteY3" fmla="*/ 191589 h 2277681"/>
              <a:gd name="connsiteX4" fmla="*/ 1356234 w 1356234"/>
              <a:gd name="connsiteY4" fmla="*/ 0 h 2277681"/>
              <a:gd name="connsiteX0" fmla="*/ 0 w 1356234"/>
              <a:gd name="connsiteY0" fmla="*/ 2124862 h 2124862"/>
              <a:gd name="connsiteX1" fmla="*/ 0 w 1356234"/>
              <a:gd name="connsiteY1" fmla="*/ 344408 h 2124862"/>
              <a:gd name="connsiteX2" fmla="*/ 152819 w 1356234"/>
              <a:gd name="connsiteY2" fmla="*/ 191589 h 2124862"/>
              <a:gd name="connsiteX3" fmla="*/ 1356234 w 1356234"/>
              <a:gd name="connsiteY3" fmla="*/ 0 h 2124862"/>
              <a:gd name="connsiteX0" fmla="*/ 21771 w 1356234"/>
              <a:gd name="connsiteY0" fmla="*/ 1493490 h 1493490"/>
              <a:gd name="connsiteX1" fmla="*/ 0 w 1356234"/>
              <a:gd name="connsiteY1" fmla="*/ 344408 h 1493490"/>
              <a:gd name="connsiteX2" fmla="*/ 152819 w 1356234"/>
              <a:gd name="connsiteY2" fmla="*/ 191589 h 1493490"/>
              <a:gd name="connsiteX3" fmla="*/ 1356234 w 1356234"/>
              <a:gd name="connsiteY3" fmla="*/ 0 h 1493490"/>
              <a:gd name="connsiteX0" fmla="*/ 0 w 1356235"/>
              <a:gd name="connsiteY0" fmla="*/ 1449947 h 1449947"/>
              <a:gd name="connsiteX1" fmla="*/ 1 w 1356235"/>
              <a:gd name="connsiteY1" fmla="*/ 344408 h 1449947"/>
              <a:gd name="connsiteX2" fmla="*/ 152820 w 1356235"/>
              <a:gd name="connsiteY2" fmla="*/ 191589 h 1449947"/>
              <a:gd name="connsiteX3" fmla="*/ 1356235 w 1356235"/>
              <a:gd name="connsiteY3" fmla="*/ 0 h 1449947"/>
              <a:gd name="connsiteX0" fmla="*/ 0 w 1399778"/>
              <a:gd name="connsiteY0" fmla="*/ 1258358 h 1258358"/>
              <a:gd name="connsiteX1" fmla="*/ 1 w 1399778"/>
              <a:gd name="connsiteY1" fmla="*/ 152819 h 1258358"/>
              <a:gd name="connsiteX2" fmla="*/ 152820 w 1399778"/>
              <a:gd name="connsiteY2" fmla="*/ 0 h 1258358"/>
              <a:gd name="connsiteX3" fmla="*/ 1399778 w 1399778"/>
              <a:gd name="connsiteY3" fmla="*/ 4354 h 125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9778" h="1258358">
                <a:moveTo>
                  <a:pt x="0" y="1258358"/>
                </a:moveTo>
                <a:cubicBezTo>
                  <a:pt x="0" y="889845"/>
                  <a:pt x="1" y="521332"/>
                  <a:pt x="1" y="152819"/>
                </a:cubicBezTo>
                <a:cubicBezTo>
                  <a:pt x="1" y="68419"/>
                  <a:pt x="68420" y="0"/>
                  <a:pt x="152820" y="0"/>
                </a:cubicBezTo>
                <a:lnTo>
                  <a:pt x="1399778" y="4354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17F1C6B-D29A-4657-B436-EBCF03E50D50}"/>
              </a:ext>
            </a:extLst>
          </p:cNvPr>
          <p:cNvGrpSpPr/>
          <p:nvPr/>
        </p:nvGrpSpPr>
        <p:grpSpPr>
          <a:xfrm>
            <a:off x="4104244" y="2392736"/>
            <a:ext cx="1339011" cy="1063934"/>
            <a:chOff x="4394154" y="2448245"/>
            <a:chExt cx="1453731" cy="115508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451B53C-FB1A-4BF0-A885-C5C3515E8846}"/>
                </a:ext>
              </a:extLst>
            </p:cNvPr>
            <p:cNvSpPr/>
            <p:nvPr/>
          </p:nvSpPr>
          <p:spPr>
            <a:xfrm>
              <a:off x="4446844" y="2448245"/>
              <a:ext cx="1320800" cy="115508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0B8B3D1-9E82-468E-98FD-541A66459888}"/>
                </a:ext>
              </a:extLst>
            </p:cNvPr>
            <p:cNvSpPr txBox="1"/>
            <p:nvPr/>
          </p:nvSpPr>
          <p:spPr>
            <a:xfrm>
              <a:off x="4824757" y="2718089"/>
              <a:ext cx="592527" cy="27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IM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4F12A54-E3DF-48A8-9692-E1931DCC3A00}"/>
                </a:ext>
              </a:extLst>
            </p:cNvPr>
            <p:cNvSpPr txBox="1"/>
            <p:nvPr/>
          </p:nvSpPr>
          <p:spPr>
            <a:xfrm>
              <a:off x="4477909" y="2928644"/>
              <a:ext cx="1286223" cy="27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Audio/Video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7DDA307-29A4-4E45-AD6D-FC92D18580D8}"/>
                </a:ext>
              </a:extLst>
            </p:cNvPr>
            <p:cNvSpPr txBox="1"/>
            <p:nvPr/>
          </p:nvSpPr>
          <p:spPr>
            <a:xfrm>
              <a:off x="4742811" y="3124209"/>
              <a:ext cx="756418" cy="27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Files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4796606-A689-4989-8BCD-AC8676B17A07}"/>
                </a:ext>
              </a:extLst>
            </p:cNvPr>
            <p:cNvSpPr txBox="1"/>
            <p:nvPr/>
          </p:nvSpPr>
          <p:spPr>
            <a:xfrm>
              <a:off x="4394154" y="2514292"/>
              <a:ext cx="1453731" cy="28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rgbClr val="00B050"/>
                  </a:solidFill>
                </a:defRPr>
              </a:lvl1pPr>
            </a:lstStyle>
            <a:p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</a:rPr>
                <a:t>Block Policy 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672B104-0BAA-487B-9A78-CBC8971B9E2D}"/>
                </a:ext>
              </a:extLst>
            </p:cNvPr>
            <p:cNvSpPr txBox="1"/>
            <p:nvPr/>
          </p:nvSpPr>
          <p:spPr>
            <a:xfrm>
              <a:off x="4742862" y="3242538"/>
              <a:ext cx="756418" cy="27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…..</a:t>
              </a: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F0A8204-D76A-43A3-A40E-F831FD4DCD05}"/>
                </a:ext>
              </a:extLst>
            </p:cNvPr>
            <p:cNvSpPr/>
            <p:nvPr/>
          </p:nvSpPr>
          <p:spPr>
            <a:xfrm>
              <a:off x="4545457" y="2817867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9EDAB72-EDBE-4419-A67A-A7B8EA78654F}"/>
                </a:ext>
              </a:extLst>
            </p:cNvPr>
            <p:cNvSpPr/>
            <p:nvPr/>
          </p:nvSpPr>
          <p:spPr>
            <a:xfrm>
              <a:off x="4545457" y="3225039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CB24693-AE37-4E26-B966-54381D4B40EE}"/>
                </a:ext>
              </a:extLst>
            </p:cNvPr>
            <p:cNvSpPr/>
            <p:nvPr/>
          </p:nvSpPr>
          <p:spPr>
            <a:xfrm>
              <a:off x="4547781" y="2995412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ED1B92A-C7C3-4D78-AD5F-44318034C07B}"/>
                </a:ext>
              </a:extLst>
            </p:cNvPr>
            <p:cNvSpPr/>
            <p:nvPr/>
          </p:nvSpPr>
          <p:spPr>
            <a:xfrm>
              <a:off x="5482085" y="2817867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38BB4F5-EFB1-4CB3-A70C-2578D60D1C5D}"/>
                </a:ext>
              </a:extLst>
            </p:cNvPr>
            <p:cNvSpPr/>
            <p:nvPr/>
          </p:nvSpPr>
          <p:spPr>
            <a:xfrm>
              <a:off x="5482085" y="3021914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CF916A8-4A1A-4845-97DA-9419A33CB2CE}"/>
                </a:ext>
              </a:extLst>
            </p:cNvPr>
            <p:cNvSpPr/>
            <p:nvPr/>
          </p:nvSpPr>
          <p:spPr>
            <a:xfrm>
              <a:off x="5486324" y="3199845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</p:grp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358BE5F5-2012-4507-B7D3-7F46B1315CE2}"/>
              </a:ext>
            </a:extLst>
          </p:cNvPr>
          <p:cNvCxnSpPr>
            <a:cxnSpLocks/>
          </p:cNvCxnSpPr>
          <p:nvPr/>
        </p:nvCxnSpPr>
        <p:spPr>
          <a:xfrm>
            <a:off x="8542392" y="2687019"/>
            <a:ext cx="23170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0C5DCC9-8A5F-4047-9570-A7141AE44D53}"/>
              </a:ext>
            </a:extLst>
          </p:cNvPr>
          <p:cNvGrpSpPr/>
          <p:nvPr/>
        </p:nvGrpSpPr>
        <p:grpSpPr>
          <a:xfrm>
            <a:off x="5747232" y="3561364"/>
            <a:ext cx="638846" cy="638846"/>
            <a:chOff x="6125548" y="3542752"/>
            <a:chExt cx="848280" cy="848280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067AA83-D985-40A5-9BC0-4F1DA7744B5F}"/>
                </a:ext>
              </a:extLst>
            </p:cNvPr>
            <p:cNvSpPr/>
            <p:nvPr/>
          </p:nvSpPr>
          <p:spPr>
            <a:xfrm>
              <a:off x="6125548" y="3542752"/>
              <a:ext cx="848280" cy="848280"/>
            </a:xfrm>
            <a:prstGeom prst="ellipse">
              <a:avLst/>
            </a:prstGeom>
            <a:solidFill>
              <a:srgbClr val="18668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96" name="Picture 8" descr="Businesspeople design person icon Flat and Vector Image">
              <a:extLst>
                <a:ext uri="{FF2B5EF4-FFF2-40B4-BE49-F238E27FC236}">
                  <a16:creationId xmlns:a16="http://schemas.microsoft.com/office/drawing/2014/main" id="{037D7463-7049-44AF-8418-9E83DC161B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2870" l="0" r="100000">
                          <a14:backgroundMark x1="12857" y1="3611" x2="3571" y2="89907"/>
                          <a14:backgroundMark x1="90429" y1="1667" x2="98000" y2="89537"/>
                          <a14:backgroundMark x1="32286" y1="56667" x2="32286" y2="56667"/>
                          <a14:backgroundMark x1="71714" y1="57500" x2="71714" y2="5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415" y="3701939"/>
              <a:ext cx="458546" cy="529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49184EF-0FCB-4E08-8C06-4D8F253A4204}"/>
              </a:ext>
            </a:extLst>
          </p:cNvPr>
          <p:cNvCxnSpPr>
            <a:cxnSpLocks/>
          </p:cNvCxnSpPr>
          <p:nvPr/>
        </p:nvCxnSpPr>
        <p:spPr>
          <a:xfrm flipV="1">
            <a:off x="7127884" y="2678759"/>
            <a:ext cx="1421502" cy="826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88842CD-687B-4350-AD22-D158B0E40CA4}"/>
              </a:ext>
            </a:extLst>
          </p:cNvPr>
          <p:cNvGrpSpPr/>
          <p:nvPr/>
        </p:nvGrpSpPr>
        <p:grpSpPr>
          <a:xfrm>
            <a:off x="10490944" y="2349477"/>
            <a:ext cx="638846" cy="638846"/>
            <a:chOff x="10389350" y="3385439"/>
            <a:chExt cx="914400" cy="91440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6A1AA0C-1777-46ED-83CF-9DE56975147B}"/>
                </a:ext>
              </a:extLst>
            </p:cNvPr>
            <p:cNvSpPr/>
            <p:nvPr/>
          </p:nvSpPr>
          <p:spPr>
            <a:xfrm>
              <a:off x="10389350" y="3385439"/>
              <a:ext cx="914400" cy="914400"/>
            </a:xfrm>
            <a:prstGeom prst="ellipse">
              <a:avLst/>
            </a:prstGeom>
            <a:solidFill>
              <a:srgbClr val="18668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97" name="Picture 6" descr="Businessman flat icon business and person Vector Image">
              <a:extLst>
                <a:ext uri="{FF2B5EF4-FFF2-40B4-BE49-F238E27FC236}">
                  <a16:creationId xmlns:a16="http://schemas.microsoft.com/office/drawing/2014/main" id="{69DDC5B5-8BF4-478A-934D-CDFAC7B3E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630" b="90000" l="10000" r="90000">
                          <a14:foregroundMark x1="43400" y1="69444" x2="43400" y2="69444"/>
                          <a14:foregroundMark x1="55500" y1="67963" x2="55500" y2="6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8204" y="3528049"/>
              <a:ext cx="576691" cy="600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F60F593-B08C-46B4-8E67-95F2BCA3B800}"/>
              </a:ext>
            </a:extLst>
          </p:cNvPr>
          <p:cNvGrpSpPr/>
          <p:nvPr/>
        </p:nvGrpSpPr>
        <p:grpSpPr>
          <a:xfrm>
            <a:off x="8031144" y="2310132"/>
            <a:ext cx="805622" cy="892094"/>
            <a:chOff x="7922503" y="2619557"/>
            <a:chExt cx="1069731" cy="1184551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D2DC2C0-F67D-4C2C-ABF0-BE66673E3E64}"/>
                </a:ext>
              </a:extLst>
            </p:cNvPr>
            <p:cNvSpPr/>
            <p:nvPr/>
          </p:nvSpPr>
          <p:spPr>
            <a:xfrm>
              <a:off x="8009795" y="2619557"/>
              <a:ext cx="848280" cy="848280"/>
            </a:xfrm>
            <a:prstGeom prst="ellipse">
              <a:avLst/>
            </a:prstGeom>
            <a:solidFill>
              <a:srgbClr val="186686"/>
            </a:solidFill>
            <a:ln>
              <a:noFill/>
            </a:ln>
            <a:effectLst>
              <a:outerShdw blurRad="1397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62E0D47-9817-42A2-B3C7-F5568C8B8228}"/>
                </a:ext>
              </a:extLst>
            </p:cNvPr>
            <p:cNvGrpSpPr/>
            <p:nvPr/>
          </p:nvGrpSpPr>
          <p:grpSpPr>
            <a:xfrm>
              <a:off x="7922503" y="2767942"/>
              <a:ext cx="1069731" cy="1036166"/>
              <a:chOff x="8224149" y="1993262"/>
              <a:chExt cx="1725046" cy="1670918"/>
            </a:xfrm>
          </p:grpSpPr>
          <p:pic>
            <p:nvPicPr>
              <p:cNvPr id="99" name="Picture 2" descr="People concept represented by avatar of a woman person icon over flat and  isolated background: Royalty-free vector graphics">
                <a:extLst>
                  <a:ext uri="{FF2B5EF4-FFF2-40B4-BE49-F238E27FC236}">
                    <a16:creationId xmlns:a16="http://schemas.microsoft.com/office/drawing/2014/main" id="{5FAF2E23-E63E-4DC4-9343-A82CDE4FF7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7321" y="1993262"/>
                <a:ext cx="754145" cy="988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1E5E98F-9F7C-4135-AA34-E03C96796786}"/>
                  </a:ext>
                </a:extLst>
              </p:cNvPr>
              <p:cNvSpPr txBox="1"/>
              <p:nvPr/>
            </p:nvSpPr>
            <p:spPr>
              <a:xfrm>
                <a:off x="8224149" y="3136958"/>
                <a:ext cx="1725046" cy="527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Group A</a:t>
                </a:r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BDA767C-7E09-4EC2-A944-76B7A5D3D358}"/>
              </a:ext>
            </a:extLst>
          </p:cNvPr>
          <p:cNvGrpSpPr/>
          <p:nvPr/>
        </p:nvGrpSpPr>
        <p:grpSpPr>
          <a:xfrm>
            <a:off x="7987925" y="4303233"/>
            <a:ext cx="842133" cy="917447"/>
            <a:chOff x="7865112" y="4602985"/>
            <a:chExt cx="1118211" cy="1218215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52DD52B-51FB-4F96-9566-95A676EA0E15}"/>
                </a:ext>
              </a:extLst>
            </p:cNvPr>
            <p:cNvSpPr/>
            <p:nvPr/>
          </p:nvSpPr>
          <p:spPr>
            <a:xfrm>
              <a:off x="8009795" y="4602985"/>
              <a:ext cx="848280" cy="848280"/>
            </a:xfrm>
            <a:prstGeom prst="ellipse">
              <a:avLst/>
            </a:prstGeom>
            <a:solidFill>
              <a:srgbClr val="186686"/>
            </a:solidFill>
            <a:ln>
              <a:noFill/>
            </a:ln>
            <a:effectLst>
              <a:outerShdw blurRad="1397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381F936-B21F-4C07-AF64-B3EC2B05458D}"/>
                </a:ext>
              </a:extLst>
            </p:cNvPr>
            <p:cNvGrpSpPr/>
            <p:nvPr/>
          </p:nvGrpSpPr>
          <p:grpSpPr>
            <a:xfrm>
              <a:off x="7865112" y="4784908"/>
              <a:ext cx="1118211" cy="1036292"/>
              <a:chOff x="8158614" y="4294644"/>
              <a:chExt cx="1803224" cy="1671122"/>
            </a:xfrm>
          </p:grpSpPr>
          <p:pic>
            <p:nvPicPr>
              <p:cNvPr id="102" name="Picture 10" descr="Businesspeople design person icon Flat and Vector Image">
                <a:extLst>
                  <a:ext uri="{FF2B5EF4-FFF2-40B4-BE49-F238E27FC236}">
                    <a16:creationId xmlns:a16="http://schemas.microsoft.com/office/drawing/2014/main" id="{3EEAEBE2-9796-436D-AC61-D6853924A4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3" b="92315" l="0" r="100000">
                            <a14:backgroundMark x1="15000" y1="2130" x2="3571" y2="16481"/>
                            <a14:backgroundMark x1="2286" y1="34907" x2="3857" y2="87407"/>
                            <a14:backgroundMark x1="79429" y1="833" x2="97143" y2="19444"/>
                            <a14:backgroundMark x1="97714" y1="33611" x2="94000" y2="90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0934" y="4294644"/>
                <a:ext cx="569913" cy="854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15BE7D7-41BC-4EEF-9375-F7AFF7329A26}"/>
                  </a:ext>
                </a:extLst>
              </p:cNvPr>
              <p:cNvSpPr txBox="1"/>
              <p:nvPr/>
            </p:nvSpPr>
            <p:spPr>
              <a:xfrm>
                <a:off x="8158614" y="5438543"/>
                <a:ext cx="1803224" cy="52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Other Group</a:t>
                </a: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CC349A8-DEC1-4079-96F0-19F0D5B7DAEC}"/>
              </a:ext>
            </a:extLst>
          </p:cNvPr>
          <p:cNvGrpSpPr/>
          <p:nvPr/>
        </p:nvGrpSpPr>
        <p:grpSpPr>
          <a:xfrm>
            <a:off x="6454637" y="2263814"/>
            <a:ext cx="1327237" cy="1088116"/>
            <a:chOff x="720407" y="2448245"/>
            <a:chExt cx="1430690" cy="1172931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D879AE74-F591-44F8-A4B0-0A3147425A04}"/>
                </a:ext>
              </a:extLst>
            </p:cNvPr>
            <p:cNvSpPr/>
            <p:nvPr/>
          </p:nvSpPr>
          <p:spPr>
            <a:xfrm>
              <a:off x="812800" y="2448245"/>
              <a:ext cx="1320800" cy="115508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7CC4D6F-6789-462D-8DA7-40416016C707}"/>
                </a:ext>
              </a:extLst>
            </p:cNvPr>
            <p:cNvSpPr txBox="1"/>
            <p:nvPr/>
          </p:nvSpPr>
          <p:spPr>
            <a:xfrm>
              <a:off x="720407" y="2492626"/>
              <a:ext cx="1430690" cy="282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B050"/>
                  </a:solidFill>
                </a:rPr>
                <a:t>Allow Policy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60202D9-99C7-415F-800C-F2AAA90F3431}"/>
                </a:ext>
              </a:extLst>
            </p:cNvPr>
            <p:cNvSpPr txBox="1"/>
            <p:nvPr/>
          </p:nvSpPr>
          <p:spPr>
            <a:xfrm>
              <a:off x="1149867" y="2748069"/>
              <a:ext cx="592527" cy="2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IM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350FA91-87CD-4D1F-9CC1-410A0ED5AAAE}"/>
                </a:ext>
              </a:extLst>
            </p:cNvPr>
            <p:cNvSpPr txBox="1"/>
            <p:nvPr/>
          </p:nvSpPr>
          <p:spPr>
            <a:xfrm>
              <a:off x="803019" y="2988604"/>
              <a:ext cx="1286223" cy="2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Audio/Video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1EA00F4-5FAA-491A-89F5-D18566FDF2E9}"/>
                </a:ext>
              </a:extLst>
            </p:cNvPr>
            <p:cNvSpPr txBox="1"/>
            <p:nvPr/>
          </p:nvSpPr>
          <p:spPr>
            <a:xfrm>
              <a:off x="1067921" y="3229139"/>
              <a:ext cx="756419" cy="2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Files </a:t>
              </a: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A0CF215-294F-44B4-BA6C-4DA9B6688547}"/>
                </a:ext>
              </a:extLst>
            </p:cNvPr>
            <p:cNvSpPr/>
            <p:nvPr/>
          </p:nvSpPr>
          <p:spPr>
            <a:xfrm>
              <a:off x="898611" y="2817867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A953568-D00C-4842-9EED-780C6C22E499}"/>
                </a:ext>
              </a:extLst>
            </p:cNvPr>
            <p:cNvSpPr/>
            <p:nvPr/>
          </p:nvSpPr>
          <p:spPr>
            <a:xfrm>
              <a:off x="898611" y="3015602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48CE884-2459-4C40-B906-392F25B8DB97}"/>
                </a:ext>
              </a:extLst>
            </p:cNvPr>
            <p:cNvSpPr/>
            <p:nvPr/>
          </p:nvSpPr>
          <p:spPr>
            <a:xfrm>
              <a:off x="898611" y="3213337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B7D56B4-F22B-402B-9185-E86AC4569F8E}"/>
                </a:ext>
              </a:extLst>
            </p:cNvPr>
            <p:cNvSpPr txBox="1"/>
            <p:nvPr/>
          </p:nvSpPr>
          <p:spPr>
            <a:xfrm>
              <a:off x="1036435" y="3347468"/>
              <a:ext cx="756419" cy="2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…..</a:t>
              </a: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96107B0-9CD5-45A1-BF5F-135AB71FC957}"/>
                </a:ext>
              </a:extLst>
            </p:cNvPr>
            <p:cNvSpPr/>
            <p:nvPr/>
          </p:nvSpPr>
          <p:spPr>
            <a:xfrm>
              <a:off x="898611" y="3411071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4484302-6158-42B1-BB73-F39C3608381B}"/>
                </a:ext>
              </a:extLst>
            </p:cNvPr>
            <p:cNvSpPr/>
            <p:nvPr/>
          </p:nvSpPr>
          <p:spPr>
            <a:xfrm>
              <a:off x="1858731" y="2817867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C92618D-F2CB-4EAE-81E6-ABA43773B34F}"/>
                </a:ext>
              </a:extLst>
            </p:cNvPr>
            <p:cNvSpPr/>
            <p:nvPr/>
          </p:nvSpPr>
          <p:spPr>
            <a:xfrm>
              <a:off x="1858731" y="3015602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B4B9E99-4559-4E1A-A5BA-1388B3999421}"/>
                </a:ext>
              </a:extLst>
            </p:cNvPr>
            <p:cNvSpPr/>
            <p:nvPr/>
          </p:nvSpPr>
          <p:spPr>
            <a:xfrm>
              <a:off x="1858731" y="3213337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E4A76D0-27F7-4639-A2B4-698773AF4C34}"/>
                </a:ext>
              </a:extLst>
            </p:cNvPr>
            <p:cNvSpPr/>
            <p:nvPr/>
          </p:nvSpPr>
          <p:spPr>
            <a:xfrm>
              <a:off x="1858731" y="3411071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FB32A25-4213-491C-8596-89ABDA026867}"/>
              </a:ext>
            </a:extLst>
          </p:cNvPr>
          <p:cNvGrpSpPr/>
          <p:nvPr/>
        </p:nvGrpSpPr>
        <p:grpSpPr>
          <a:xfrm>
            <a:off x="9007087" y="2263814"/>
            <a:ext cx="1348612" cy="1071563"/>
            <a:chOff x="4394154" y="2448245"/>
            <a:chExt cx="1453731" cy="1155087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21E59968-1E1C-4B49-BE21-C8BCC66FC300}"/>
                </a:ext>
              </a:extLst>
            </p:cNvPr>
            <p:cNvSpPr/>
            <p:nvPr/>
          </p:nvSpPr>
          <p:spPr>
            <a:xfrm>
              <a:off x="4446844" y="2448245"/>
              <a:ext cx="1320800" cy="115508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A78241C-BEEF-447B-8315-7386F1A96EB5}"/>
                </a:ext>
              </a:extLst>
            </p:cNvPr>
            <p:cNvSpPr txBox="1"/>
            <p:nvPr/>
          </p:nvSpPr>
          <p:spPr>
            <a:xfrm>
              <a:off x="4824757" y="2718089"/>
              <a:ext cx="592526" cy="2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IM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84EEB20-3944-4A1C-9811-72B5454E7917}"/>
                </a:ext>
              </a:extLst>
            </p:cNvPr>
            <p:cNvSpPr txBox="1"/>
            <p:nvPr/>
          </p:nvSpPr>
          <p:spPr>
            <a:xfrm>
              <a:off x="4477909" y="2928643"/>
              <a:ext cx="1286222" cy="2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Audio/Video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528EAEF-AFD8-4B38-B860-B277391E1DED}"/>
                </a:ext>
              </a:extLst>
            </p:cNvPr>
            <p:cNvSpPr txBox="1"/>
            <p:nvPr/>
          </p:nvSpPr>
          <p:spPr>
            <a:xfrm>
              <a:off x="4742811" y="3124209"/>
              <a:ext cx="756418" cy="2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Files 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7E3ECD7-7796-4BF1-93C6-895E0A4BED70}"/>
                </a:ext>
              </a:extLst>
            </p:cNvPr>
            <p:cNvSpPr txBox="1"/>
            <p:nvPr/>
          </p:nvSpPr>
          <p:spPr>
            <a:xfrm>
              <a:off x="4394154" y="2514292"/>
              <a:ext cx="1453731" cy="28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rgbClr val="00B050"/>
                  </a:solidFill>
                </a:defRPr>
              </a:lvl1pPr>
            </a:lstStyle>
            <a:p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</a:rPr>
                <a:t>Limit Policy 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3ABC4152-810C-4C65-BCC3-DD736EF40DAE}"/>
                </a:ext>
              </a:extLst>
            </p:cNvPr>
            <p:cNvSpPr txBox="1"/>
            <p:nvPr/>
          </p:nvSpPr>
          <p:spPr>
            <a:xfrm>
              <a:off x="4742862" y="3242538"/>
              <a:ext cx="756418" cy="2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…..</a:t>
              </a: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A588912-4CA4-49D7-99E1-0CC5B795708D}"/>
                </a:ext>
              </a:extLst>
            </p:cNvPr>
            <p:cNvSpPr/>
            <p:nvPr/>
          </p:nvSpPr>
          <p:spPr>
            <a:xfrm>
              <a:off x="4545457" y="2817867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F7310F4-DC55-4378-8BC1-F98A4B128D74}"/>
                </a:ext>
              </a:extLst>
            </p:cNvPr>
            <p:cNvSpPr/>
            <p:nvPr/>
          </p:nvSpPr>
          <p:spPr>
            <a:xfrm>
              <a:off x="4545457" y="3225039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7611152-871A-4E1C-8AE0-C137F3FBFF7C}"/>
                </a:ext>
              </a:extLst>
            </p:cNvPr>
            <p:cNvSpPr/>
            <p:nvPr/>
          </p:nvSpPr>
          <p:spPr>
            <a:xfrm>
              <a:off x="4547781" y="2995412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09C6175-A2B2-42A0-8182-215C41E6E284}"/>
                </a:ext>
              </a:extLst>
            </p:cNvPr>
            <p:cNvSpPr/>
            <p:nvPr/>
          </p:nvSpPr>
          <p:spPr>
            <a:xfrm>
              <a:off x="5482085" y="2817867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8509994-D7D6-4A93-BB16-BE62B2F43DBB}"/>
                </a:ext>
              </a:extLst>
            </p:cNvPr>
            <p:cNvSpPr/>
            <p:nvPr/>
          </p:nvSpPr>
          <p:spPr>
            <a:xfrm>
              <a:off x="5482085" y="3021914"/>
              <a:ext cx="171169" cy="134905"/>
            </a:xfrm>
            <a:custGeom>
              <a:avLst/>
              <a:gdLst/>
              <a:ahLst/>
              <a:cxnLst/>
              <a:rect l="l" t="t" r="r" b="b"/>
              <a:pathLst>
                <a:path w="197713" h="151533">
                  <a:moveTo>
                    <a:pt x="168120" y="0"/>
                  </a:moveTo>
                  <a:cubicBezTo>
                    <a:pt x="169733" y="5"/>
                    <a:pt x="171291" y="313"/>
                    <a:pt x="172792" y="925"/>
                  </a:cubicBezTo>
                  <a:cubicBezTo>
                    <a:pt x="174293" y="1536"/>
                    <a:pt x="175628" y="2418"/>
                    <a:pt x="176794" y="3571"/>
                  </a:cubicBezTo>
                  <a:lnTo>
                    <a:pt x="194142" y="20919"/>
                  </a:lnTo>
                  <a:cubicBezTo>
                    <a:pt x="195295" y="22085"/>
                    <a:pt x="196177" y="23419"/>
                    <a:pt x="196788" y="24921"/>
                  </a:cubicBezTo>
                  <a:cubicBezTo>
                    <a:pt x="197399" y="26422"/>
                    <a:pt x="197707" y="27979"/>
                    <a:pt x="197713" y="29592"/>
                  </a:cubicBezTo>
                  <a:cubicBezTo>
                    <a:pt x="197707" y="31205"/>
                    <a:pt x="197399" y="32763"/>
                    <a:pt x="196788" y="34264"/>
                  </a:cubicBezTo>
                  <a:cubicBezTo>
                    <a:pt x="196177" y="35765"/>
                    <a:pt x="195295" y="37099"/>
                    <a:pt x="194142" y="38266"/>
                  </a:cubicBezTo>
                  <a:lnTo>
                    <a:pt x="101790" y="130615"/>
                  </a:lnTo>
                  <a:lnTo>
                    <a:pt x="84443" y="147962"/>
                  </a:lnTo>
                  <a:cubicBezTo>
                    <a:pt x="83276" y="149115"/>
                    <a:pt x="81942" y="149997"/>
                    <a:pt x="80441" y="150609"/>
                  </a:cubicBezTo>
                  <a:cubicBezTo>
                    <a:pt x="78939" y="151220"/>
                    <a:pt x="77382" y="151528"/>
                    <a:pt x="75769" y="151533"/>
                  </a:cubicBezTo>
                  <a:cubicBezTo>
                    <a:pt x="74156" y="151528"/>
                    <a:pt x="72598" y="151220"/>
                    <a:pt x="71097" y="150609"/>
                  </a:cubicBezTo>
                  <a:cubicBezTo>
                    <a:pt x="69596" y="149997"/>
                    <a:pt x="68262" y="149115"/>
                    <a:pt x="67095" y="147962"/>
                  </a:cubicBezTo>
                  <a:lnTo>
                    <a:pt x="49747" y="130615"/>
                  </a:lnTo>
                  <a:lnTo>
                    <a:pt x="3571" y="84440"/>
                  </a:lnTo>
                  <a:cubicBezTo>
                    <a:pt x="2418" y="83274"/>
                    <a:pt x="1536" y="81940"/>
                    <a:pt x="925" y="80438"/>
                  </a:cubicBezTo>
                  <a:cubicBezTo>
                    <a:pt x="313" y="78937"/>
                    <a:pt x="5" y="77380"/>
                    <a:pt x="0" y="75767"/>
                  </a:cubicBezTo>
                  <a:cubicBezTo>
                    <a:pt x="5" y="74154"/>
                    <a:pt x="313" y="72596"/>
                    <a:pt x="925" y="71095"/>
                  </a:cubicBezTo>
                  <a:cubicBezTo>
                    <a:pt x="1536" y="69594"/>
                    <a:pt x="2418" y="68260"/>
                    <a:pt x="3571" y="67093"/>
                  </a:cubicBezTo>
                  <a:lnTo>
                    <a:pt x="20919" y="49746"/>
                  </a:lnTo>
                  <a:cubicBezTo>
                    <a:pt x="22086" y="48592"/>
                    <a:pt x="23420" y="47710"/>
                    <a:pt x="24921" y="47099"/>
                  </a:cubicBezTo>
                  <a:cubicBezTo>
                    <a:pt x="26423" y="46488"/>
                    <a:pt x="27980" y="46180"/>
                    <a:pt x="29593" y="46174"/>
                  </a:cubicBezTo>
                  <a:cubicBezTo>
                    <a:pt x="31206" y="46180"/>
                    <a:pt x="32763" y="46488"/>
                    <a:pt x="34265" y="47099"/>
                  </a:cubicBezTo>
                  <a:cubicBezTo>
                    <a:pt x="35766" y="47710"/>
                    <a:pt x="37100" y="48592"/>
                    <a:pt x="38267" y="49746"/>
                  </a:cubicBezTo>
                  <a:lnTo>
                    <a:pt x="75769" y="87374"/>
                  </a:lnTo>
                  <a:lnTo>
                    <a:pt x="159446" y="3571"/>
                  </a:lnTo>
                  <a:cubicBezTo>
                    <a:pt x="160613" y="2418"/>
                    <a:pt x="161947" y="1536"/>
                    <a:pt x="163448" y="925"/>
                  </a:cubicBezTo>
                  <a:cubicBezTo>
                    <a:pt x="164950" y="313"/>
                    <a:pt x="166507" y="5"/>
                    <a:pt x="1681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DAC2295-16E0-4ADC-99C5-06EBE15823C6}"/>
                </a:ext>
              </a:extLst>
            </p:cNvPr>
            <p:cNvSpPr/>
            <p:nvPr/>
          </p:nvSpPr>
          <p:spPr>
            <a:xfrm>
              <a:off x="5486324" y="3199845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05C9F44-69C7-482D-94B9-3E3CEF2BE0E9}"/>
              </a:ext>
            </a:extLst>
          </p:cNvPr>
          <p:cNvGrpSpPr/>
          <p:nvPr/>
        </p:nvGrpSpPr>
        <p:grpSpPr>
          <a:xfrm>
            <a:off x="6602292" y="4158327"/>
            <a:ext cx="1319477" cy="1112726"/>
            <a:chOff x="2566748" y="4373616"/>
            <a:chExt cx="1422326" cy="1199459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F66D1ADC-D92D-4AE6-9381-59D4996CBDC5}"/>
                </a:ext>
              </a:extLst>
            </p:cNvPr>
            <p:cNvSpPr/>
            <p:nvPr/>
          </p:nvSpPr>
          <p:spPr>
            <a:xfrm>
              <a:off x="2611098" y="4373616"/>
              <a:ext cx="1320800" cy="115508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4653D7E-963F-452B-9E98-BCCCBCB0D9AD}"/>
                </a:ext>
              </a:extLst>
            </p:cNvPr>
            <p:cNvSpPr txBox="1"/>
            <p:nvPr/>
          </p:nvSpPr>
          <p:spPr>
            <a:xfrm>
              <a:off x="2981111" y="4618283"/>
              <a:ext cx="592527" cy="2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IM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EF40EE4-4AFE-4FDC-AAC0-74D10D57AC33}"/>
                </a:ext>
              </a:extLst>
            </p:cNvPr>
            <p:cNvSpPr txBox="1"/>
            <p:nvPr/>
          </p:nvSpPr>
          <p:spPr>
            <a:xfrm>
              <a:off x="2634263" y="4858818"/>
              <a:ext cx="1286223" cy="2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Audio/Video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37651A4-3894-4C05-8A57-9F7E9B6973F8}"/>
                </a:ext>
              </a:extLst>
            </p:cNvPr>
            <p:cNvSpPr txBox="1"/>
            <p:nvPr/>
          </p:nvSpPr>
          <p:spPr>
            <a:xfrm>
              <a:off x="2899165" y="5099353"/>
              <a:ext cx="756418" cy="2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Files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2DF187B-0140-4724-8DC0-579E0C320CB5}"/>
                </a:ext>
              </a:extLst>
            </p:cNvPr>
            <p:cNvSpPr txBox="1"/>
            <p:nvPr/>
          </p:nvSpPr>
          <p:spPr>
            <a:xfrm>
              <a:off x="2566748" y="4410574"/>
              <a:ext cx="1422326" cy="282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rgbClr val="00B050"/>
                  </a:solidFill>
                </a:defRPr>
              </a:lvl1pPr>
            </a:lstStyle>
            <a:p>
              <a:r>
                <a:rPr lang="en-US" sz="1050" dirty="0">
                  <a:solidFill>
                    <a:srgbClr val="FF0000"/>
                  </a:solidFill>
                </a:rPr>
                <a:t>Block Policy</a:t>
              </a: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653DE8C-0764-4D19-AF04-3A2AA95C8842}"/>
                </a:ext>
              </a:extLst>
            </p:cNvPr>
            <p:cNvSpPr/>
            <p:nvPr/>
          </p:nvSpPr>
          <p:spPr>
            <a:xfrm>
              <a:off x="2690616" y="4660925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4ECBBC0-B1E3-43E9-880B-70F7D2B9D3D0}"/>
                </a:ext>
              </a:extLst>
            </p:cNvPr>
            <p:cNvSpPr/>
            <p:nvPr/>
          </p:nvSpPr>
          <p:spPr>
            <a:xfrm>
              <a:off x="2690616" y="4885432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539B9E-C445-4609-B6A4-405657F7313F}"/>
                </a:ext>
              </a:extLst>
            </p:cNvPr>
            <p:cNvSpPr/>
            <p:nvPr/>
          </p:nvSpPr>
          <p:spPr>
            <a:xfrm>
              <a:off x="2690616" y="5109939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7EBD791-0B6D-42BD-93D8-996C6213049A}"/>
                </a:ext>
              </a:extLst>
            </p:cNvPr>
            <p:cNvSpPr/>
            <p:nvPr/>
          </p:nvSpPr>
          <p:spPr>
            <a:xfrm>
              <a:off x="2690616" y="5334445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4C06335-5710-4D8C-9241-526F8837EAE9}"/>
                </a:ext>
              </a:extLst>
            </p:cNvPr>
            <p:cNvSpPr/>
            <p:nvPr/>
          </p:nvSpPr>
          <p:spPr>
            <a:xfrm>
              <a:off x="3680319" y="4660925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5A2ACDF-8852-495A-95CF-1AA907FA057A}"/>
                </a:ext>
              </a:extLst>
            </p:cNvPr>
            <p:cNvSpPr/>
            <p:nvPr/>
          </p:nvSpPr>
          <p:spPr>
            <a:xfrm>
              <a:off x="3680319" y="4885432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5B83A86-4293-476E-B7A4-3B49A92842AA}"/>
                </a:ext>
              </a:extLst>
            </p:cNvPr>
            <p:cNvSpPr/>
            <p:nvPr/>
          </p:nvSpPr>
          <p:spPr>
            <a:xfrm>
              <a:off x="3680319" y="5109939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430D862-58D9-4DEC-89B9-987FE36A9AB0}"/>
                </a:ext>
              </a:extLst>
            </p:cNvPr>
            <p:cNvSpPr/>
            <p:nvPr/>
          </p:nvSpPr>
          <p:spPr>
            <a:xfrm>
              <a:off x="3680319" y="5334445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A40F1DDA-65CE-42FF-BC76-7DEF124AB4B5}"/>
                </a:ext>
              </a:extLst>
            </p:cNvPr>
            <p:cNvSpPr txBox="1"/>
            <p:nvPr/>
          </p:nvSpPr>
          <p:spPr>
            <a:xfrm>
              <a:off x="2899165" y="5299367"/>
              <a:ext cx="756418" cy="2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…..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769D3CD-8BFE-429F-9949-F65E7348370E}"/>
              </a:ext>
            </a:extLst>
          </p:cNvPr>
          <p:cNvGrpSpPr/>
          <p:nvPr/>
        </p:nvGrpSpPr>
        <p:grpSpPr>
          <a:xfrm>
            <a:off x="9011200" y="4158327"/>
            <a:ext cx="1319477" cy="1112726"/>
            <a:chOff x="2566748" y="4373616"/>
            <a:chExt cx="1422326" cy="1199459"/>
          </a:xfrm>
        </p:grpSpPr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2446E4C1-C34A-4761-A527-D7C93F26EEC9}"/>
                </a:ext>
              </a:extLst>
            </p:cNvPr>
            <p:cNvSpPr/>
            <p:nvPr/>
          </p:nvSpPr>
          <p:spPr>
            <a:xfrm>
              <a:off x="2611098" y="4373616"/>
              <a:ext cx="1320800" cy="115508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FF600E9-568D-4450-B2C3-543BEE042ABF}"/>
                </a:ext>
              </a:extLst>
            </p:cNvPr>
            <p:cNvSpPr txBox="1"/>
            <p:nvPr/>
          </p:nvSpPr>
          <p:spPr>
            <a:xfrm>
              <a:off x="2981111" y="4618283"/>
              <a:ext cx="592527" cy="2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IM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9F5A262-826E-4E5E-B30C-65DE2FB099C4}"/>
                </a:ext>
              </a:extLst>
            </p:cNvPr>
            <p:cNvSpPr txBox="1"/>
            <p:nvPr/>
          </p:nvSpPr>
          <p:spPr>
            <a:xfrm>
              <a:off x="2634263" y="4858818"/>
              <a:ext cx="1286223" cy="2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Audio/Video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94D7256-101A-40DE-B714-BD53E602CA24}"/>
                </a:ext>
              </a:extLst>
            </p:cNvPr>
            <p:cNvSpPr txBox="1"/>
            <p:nvPr/>
          </p:nvSpPr>
          <p:spPr>
            <a:xfrm>
              <a:off x="2899165" y="5099353"/>
              <a:ext cx="756418" cy="2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Files 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F6A3823-D425-443E-9D5A-B2F71ABC1824}"/>
                </a:ext>
              </a:extLst>
            </p:cNvPr>
            <p:cNvSpPr txBox="1"/>
            <p:nvPr/>
          </p:nvSpPr>
          <p:spPr>
            <a:xfrm>
              <a:off x="2566748" y="4410574"/>
              <a:ext cx="1422326" cy="282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rgbClr val="00B050"/>
                  </a:solidFill>
                </a:defRPr>
              </a:lvl1pPr>
            </a:lstStyle>
            <a:p>
              <a:r>
                <a:rPr lang="en-US" sz="1050" dirty="0">
                  <a:solidFill>
                    <a:srgbClr val="FF0000"/>
                  </a:solidFill>
                </a:rPr>
                <a:t>Block Policy</a:t>
              </a: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137C4D8-D1F3-469E-8A4C-CCE4618B484D}"/>
                </a:ext>
              </a:extLst>
            </p:cNvPr>
            <p:cNvSpPr/>
            <p:nvPr/>
          </p:nvSpPr>
          <p:spPr>
            <a:xfrm>
              <a:off x="2690616" y="4660925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9FB2B49-1C5F-4B99-A6F7-7B40EB06089A}"/>
                </a:ext>
              </a:extLst>
            </p:cNvPr>
            <p:cNvSpPr/>
            <p:nvPr/>
          </p:nvSpPr>
          <p:spPr>
            <a:xfrm>
              <a:off x="2690616" y="4885432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23E0761-4C4E-4914-94EB-8BD76992DC01}"/>
                </a:ext>
              </a:extLst>
            </p:cNvPr>
            <p:cNvSpPr/>
            <p:nvPr/>
          </p:nvSpPr>
          <p:spPr>
            <a:xfrm>
              <a:off x="2690616" y="5109939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ED701E3-DDCD-4F9C-80E8-A3BB191FEF7B}"/>
                </a:ext>
              </a:extLst>
            </p:cNvPr>
            <p:cNvSpPr/>
            <p:nvPr/>
          </p:nvSpPr>
          <p:spPr>
            <a:xfrm>
              <a:off x="2690616" y="5334445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6AAA91A-88F9-4981-A79F-BBB19AB125BB}"/>
                </a:ext>
              </a:extLst>
            </p:cNvPr>
            <p:cNvSpPr/>
            <p:nvPr/>
          </p:nvSpPr>
          <p:spPr>
            <a:xfrm>
              <a:off x="3680319" y="4660925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DA0F574-D169-4729-ACE8-6AE1602AE3A7}"/>
                </a:ext>
              </a:extLst>
            </p:cNvPr>
            <p:cNvSpPr/>
            <p:nvPr/>
          </p:nvSpPr>
          <p:spPr>
            <a:xfrm>
              <a:off x="3680319" y="4885432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F50325D-BF02-4FA5-ADFA-23BC522A3CD8}"/>
                </a:ext>
              </a:extLst>
            </p:cNvPr>
            <p:cNvSpPr/>
            <p:nvPr/>
          </p:nvSpPr>
          <p:spPr>
            <a:xfrm>
              <a:off x="3680319" y="5109939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FCBAF9A-0727-4908-AB48-3B02403B8F20}"/>
                </a:ext>
              </a:extLst>
            </p:cNvPr>
            <p:cNvSpPr/>
            <p:nvPr/>
          </p:nvSpPr>
          <p:spPr>
            <a:xfrm>
              <a:off x="3680319" y="5334445"/>
              <a:ext cx="131189" cy="134919"/>
            </a:xfrm>
            <a:custGeom>
              <a:avLst/>
              <a:gdLst/>
              <a:ahLst/>
              <a:cxnLst/>
              <a:rect l="l" t="t" r="r" b="b"/>
              <a:pathLst>
                <a:path w="151533" h="151549">
                  <a:moveTo>
                    <a:pt x="29592" y="0"/>
                  </a:moveTo>
                  <a:cubicBezTo>
                    <a:pt x="31205" y="5"/>
                    <a:pt x="32762" y="314"/>
                    <a:pt x="34264" y="925"/>
                  </a:cubicBezTo>
                  <a:cubicBezTo>
                    <a:pt x="35765" y="1536"/>
                    <a:pt x="37099" y="2418"/>
                    <a:pt x="38266" y="3572"/>
                  </a:cubicBezTo>
                  <a:lnTo>
                    <a:pt x="75766" y="41076"/>
                  </a:lnTo>
                  <a:lnTo>
                    <a:pt x="113267" y="3572"/>
                  </a:lnTo>
                  <a:cubicBezTo>
                    <a:pt x="114434" y="2418"/>
                    <a:pt x="115768" y="1536"/>
                    <a:pt x="117269" y="925"/>
                  </a:cubicBezTo>
                  <a:cubicBezTo>
                    <a:pt x="118770" y="314"/>
                    <a:pt x="120328" y="5"/>
                    <a:pt x="121941" y="0"/>
                  </a:cubicBezTo>
                  <a:cubicBezTo>
                    <a:pt x="123554" y="5"/>
                    <a:pt x="125111" y="314"/>
                    <a:pt x="126612" y="925"/>
                  </a:cubicBezTo>
                  <a:cubicBezTo>
                    <a:pt x="128114" y="1536"/>
                    <a:pt x="129448" y="2418"/>
                    <a:pt x="130614" y="3572"/>
                  </a:cubicBezTo>
                  <a:lnTo>
                    <a:pt x="147961" y="20921"/>
                  </a:lnTo>
                  <a:cubicBezTo>
                    <a:pt x="149115" y="22088"/>
                    <a:pt x="149997" y="23422"/>
                    <a:pt x="150608" y="24923"/>
                  </a:cubicBezTo>
                  <a:cubicBezTo>
                    <a:pt x="151220" y="26425"/>
                    <a:pt x="151528" y="27982"/>
                    <a:pt x="151533" y="29595"/>
                  </a:cubicBezTo>
                  <a:cubicBezTo>
                    <a:pt x="151528" y="31209"/>
                    <a:pt x="151220" y="32766"/>
                    <a:pt x="150608" y="34268"/>
                  </a:cubicBezTo>
                  <a:cubicBezTo>
                    <a:pt x="149997" y="35769"/>
                    <a:pt x="149115" y="37103"/>
                    <a:pt x="147961" y="38270"/>
                  </a:cubicBezTo>
                  <a:lnTo>
                    <a:pt x="110461" y="75775"/>
                  </a:lnTo>
                  <a:lnTo>
                    <a:pt x="147961" y="113279"/>
                  </a:lnTo>
                  <a:cubicBezTo>
                    <a:pt x="149115" y="114446"/>
                    <a:pt x="149997" y="115780"/>
                    <a:pt x="150608" y="117282"/>
                  </a:cubicBezTo>
                  <a:cubicBezTo>
                    <a:pt x="151220" y="118783"/>
                    <a:pt x="151528" y="120341"/>
                    <a:pt x="151533" y="121954"/>
                  </a:cubicBezTo>
                  <a:cubicBezTo>
                    <a:pt x="151528" y="123567"/>
                    <a:pt x="151220" y="125125"/>
                    <a:pt x="150608" y="126626"/>
                  </a:cubicBezTo>
                  <a:cubicBezTo>
                    <a:pt x="149997" y="128128"/>
                    <a:pt x="149115" y="129462"/>
                    <a:pt x="147961" y="130628"/>
                  </a:cubicBezTo>
                  <a:lnTo>
                    <a:pt x="130614" y="147978"/>
                  </a:lnTo>
                  <a:cubicBezTo>
                    <a:pt x="129448" y="149131"/>
                    <a:pt x="128114" y="150013"/>
                    <a:pt x="126612" y="150625"/>
                  </a:cubicBezTo>
                  <a:cubicBezTo>
                    <a:pt x="125111" y="151236"/>
                    <a:pt x="123554" y="151544"/>
                    <a:pt x="121941" y="151549"/>
                  </a:cubicBezTo>
                  <a:cubicBezTo>
                    <a:pt x="120328" y="151544"/>
                    <a:pt x="118770" y="151236"/>
                    <a:pt x="117269" y="150625"/>
                  </a:cubicBezTo>
                  <a:cubicBezTo>
                    <a:pt x="115768" y="150013"/>
                    <a:pt x="114434" y="149131"/>
                    <a:pt x="113267" y="147978"/>
                  </a:cubicBezTo>
                  <a:lnTo>
                    <a:pt x="75766" y="110473"/>
                  </a:lnTo>
                  <a:lnTo>
                    <a:pt x="38266" y="147978"/>
                  </a:lnTo>
                  <a:cubicBezTo>
                    <a:pt x="37099" y="149131"/>
                    <a:pt x="35765" y="150013"/>
                    <a:pt x="34264" y="150625"/>
                  </a:cubicBezTo>
                  <a:cubicBezTo>
                    <a:pt x="32762" y="151236"/>
                    <a:pt x="31205" y="151544"/>
                    <a:pt x="29592" y="151549"/>
                  </a:cubicBezTo>
                  <a:cubicBezTo>
                    <a:pt x="27979" y="151544"/>
                    <a:pt x="26422" y="151236"/>
                    <a:pt x="24920" y="150625"/>
                  </a:cubicBezTo>
                  <a:cubicBezTo>
                    <a:pt x="23419" y="150013"/>
                    <a:pt x="22085" y="149131"/>
                    <a:pt x="20918" y="147978"/>
                  </a:cubicBezTo>
                  <a:lnTo>
                    <a:pt x="3571" y="130628"/>
                  </a:lnTo>
                  <a:cubicBezTo>
                    <a:pt x="2418" y="129462"/>
                    <a:pt x="1536" y="128128"/>
                    <a:pt x="924" y="126626"/>
                  </a:cubicBezTo>
                  <a:cubicBezTo>
                    <a:pt x="313" y="125125"/>
                    <a:pt x="5" y="123567"/>
                    <a:pt x="0" y="121954"/>
                  </a:cubicBezTo>
                  <a:cubicBezTo>
                    <a:pt x="5" y="120341"/>
                    <a:pt x="313" y="118783"/>
                    <a:pt x="924" y="117282"/>
                  </a:cubicBezTo>
                  <a:cubicBezTo>
                    <a:pt x="1536" y="115780"/>
                    <a:pt x="2418" y="114446"/>
                    <a:pt x="3571" y="113279"/>
                  </a:cubicBezTo>
                  <a:lnTo>
                    <a:pt x="41072" y="75775"/>
                  </a:lnTo>
                  <a:lnTo>
                    <a:pt x="3571" y="38270"/>
                  </a:lnTo>
                  <a:cubicBezTo>
                    <a:pt x="2418" y="37103"/>
                    <a:pt x="1536" y="35769"/>
                    <a:pt x="924" y="34268"/>
                  </a:cubicBezTo>
                  <a:cubicBezTo>
                    <a:pt x="313" y="32766"/>
                    <a:pt x="5" y="31209"/>
                    <a:pt x="0" y="29595"/>
                  </a:cubicBezTo>
                  <a:cubicBezTo>
                    <a:pt x="5" y="27982"/>
                    <a:pt x="313" y="26425"/>
                    <a:pt x="924" y="24923"/>
                  </a:cubicBezTo>
                  <a:cubicBezTo>
                    <a:pt x="1536" y="23422"/>
                    <a:pt x="2418" y="22088"/>
                    <a:pt x="3571" y="20921"/>
                  </a:cubicBezTo>
                  <a:lnTo>
                    <a:pt x="20918" y="3572"/>
                  </a:lnTo>
                  <a:cubicBezTo>
                    <a:pt x="22085" y="2418"/>
                    <a:pt x="23419" y="1536"/>
                    <a:pt x="24920" y="925"/>
                  </a:cubicBezTo>
                  <a:cubicBezTo>
                    <a:pt x="26422" y="314"/>
                    <a:pt x="27979" y="5"/>
                    <a:pt x="29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>
                <a:solidFill>
                  <a:srgbClr val="FF0000"/>
                </a:solidFill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FC922C6F-3CBD-4544-B290-2651190AA326}"/>
                </a:ext>
              </a:extLst>
            </p:cNvPr>
            <p:cNvSpPr txBox="1"/>
            <p:nvPr/>
          </p:nvSpPr>
          <p:spPr>
            <a:xfrm>
              <a:off x="2899165" y="5299367"/>
              <a:ext cx="756418" cy="2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…..</a:t>
              </a:r>
            </a:p>
          </p:txBody>
        </p:sp>
      </p:grp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23D10C66-5D19-4C64-AA4D-8790812034DC}"/>
              </a:ext>
            </a:extLst>
          </p:cNvPr>
          <p:cNvSpPr/>
          <p:nvPr/>
        </p:nvSpPr>
        <p:spPr>
          <a:xfrm>
            <a:off x="7987925" y="1494222"/>
            <a:ext cx="874811" cy="3876043"/>
          </a:xfrm>
          <a:prstGeom prst="roundRect">
            <a:avLst/>
          </a:prstGeom>
          <a:noFill/>
          <a:ln>
            <a:solidFill>
              <a:srgbClr val="18668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A080D7DE-59C6-4B9D-A080-79E4C75C312D}"/>
              </a:ext>
            </a:extLst>
          </p:cNvPr>
          <p:cNvSpPr/>
          <p:nvPr/>
        </p:nvSpPr>
        <p:spPr>
          <a:xfrm>
            <a:off x="720407" y="1519461"/>
            <a:ext cx="4744338" cy="3876043"/>
          </a:xfrm>
          <a:prstGeom prst="roundRect">
            <a:avLst>
              <a:gd name="adj" fmla="val 5908"/>
            </a:avLst>
          </a:prstGeom>
          <a:noFill/>
          <a:ln>
            <a:solidFill>
              <a:srgbClr val="18668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53DF638A-D275-4962-BF0D-CB5E5470EB55}"/>
              </a:ext>
            </a:extLst>
          </p:cNvPr>
          <p:cNvSpPr/>
          <p:nvPr/>
        </p:nvSpPr>
        <p:spPr>
          <a:xfrm>
            <a:off x="5595597" y="5571602"/>
            <a:ext cx="5659465" cy="653602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0B568B2D-87E5-4B25-B999-346C6E656CF5}"/>
              </a:ext>
            </a:extLst>
          </p:cNvPr>
          <p:cNvSpPr/>
          <p:nvPr/>
        </p:nvSpPr>
        <p:spPr>
          <a:xfrm>
            <a:off x="5595598" y="1519461"/>
            <a:ext cx="869032" cy="3861253"/>
          </a:xfrm>
          <a:prstGeom prst="roundRect">
            <a:avLst/>
          </a:prstGeom>
          <a:noFill/>
          <a:ln>
            <a:solidFill>
              <a:srgbClr val="18668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80EAC28B-BE82-476D-8872-7A832D00DC48}"/>
              </a:ext>
            </a:extLst>
          </p:cNvPr>
          <p:cNvSpPr/>
          <p:nvPr/>
        </p:nvSpPr>
        <p:spPr>
          <a:xfrm>
            <a:off x="10386031" y="1519461"/>
            <a:ext cx="869032" cy="3861253"/>
          </a:xfrm>
          <a:prstGeom prst="roundRect">
            <a:avLst/>
          </a:prstGeom>
          <a:noFill/>
          <a:ln>
            <a:solidFill>
              <a:srgbClr val="18668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DB1F3C69-D4A3-475B-8D17-D830846BE93A}"/>
              </a:ext>
            </a:extLst>
          </p:cNvPr>
          <p:cNvSpPr txBox="1"/>
          <p:nvPr/>
        </p:nvSpPr>
        <p:spPr>
          <a:xfrm>
            <a:off x="5524796" y="1546854"/>
            <a:ext cx="960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Federated Company A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11BA6B2-0909-42AA-B616-9D914C9A7C45}"/>
              </a:ext>
            </a:extLst>
          </p:cNvPr>
          <p:cNvSpPr txBox="1"/>
          <p:nvPr/>
        </p:nvSpPr>
        <p:spPr>
          <a:xfrm>
            <a:off x="10175142" y="1592267"/>
            <a:ext cx="1319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Federated Company B</a:t>
            </a: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909FA68D-06C9-4AAC-8376-B673E2CA0697}"/>
              </a:ext>
            </a:extLst>
          </p:cNvPr>
          <p:cNvSpPr/>
          <p:nvPr/>
        </p:nvSpPr>
        <p:spPr>
          <a:xfrm>
            <a:off x="720408" y="5571602"/>
            <a:ext cx="4722848" cy="653602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8B52AF3D-D5F6-483E-B710-6955A0FD6337}"/>
              </a:ext>
            </a:extLst>
          </p:cNvPr>
          <p:cNvSpPr txBox="1"/>
          <p:nvPr/>
        </p:nvSpPr>
        <p:spPr>
          <a:xfrm>
            <a:off x="7510649" y="5632609"/>
            <a:ext cx="2303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Internal Using Ethical Wall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BFD21D55-519A-41AE-8793-1DC8EEF3222C}"/>
              </a:ext>
            </a:extLst>
          </p:cNvPr>
          <p:cNvSpPr txBox="1"/>
          <p:nvPr/>
        </p:nvSpPr>
        <p:spPr>
          <a:xfrm>
            <a:off x="2156928" y="5571602"/>
            <a:ext cx="187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External Block Using Ethical Wall</a:t>
            </a:r>
          </a:p>
        </p:txBody>
      </p:sp>
    </p:spTree>
    <p:extLst>
      <p:ext uri="{BB962C8B-B14F-4D97-AF65-F5344CB8AC3E}">
        <p14:creationId xmlns:p14="http://schemas.microsoft.com/office/powerpoint/2010/main" val="161667122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823F891-BD94-4C0D-85BE-3315724AF8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0C68FB8-849A-40C3-ACF7-84654E7BC8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5240" y="0"/>
            <a:ext cx="4556760" cy="6858000"/>
          </a:xfrm>
        </p:spPr>
      </p:pic>
      <p:sp>
        <p:nvSpPr>
          <p:cNvPr id="16" name="Picture Placeholder 1">
            <a:extLst>
              <a:ext uri="{FF2B5EF4-FFF2-40B4-BE49-F238E27FC236}">
                <a16:creationId xmlns:a16="http://schemas.microsoft.com/office/drawing/2014/main" id="{C546FAA9-501F-4D33-A9A2-519CCC2C406F}"/>
              </a:ext>
            </a:extLst>
          </p:cNvPr>
          <p:cNvSpPr txBox="1">
            <a:spLocks/>
          </p:cNvSpPr>
          <p:nvPr/>
        </p:nvSpPr>
        <p:spPr>
          <a:xfrm>
            <a:off x="7634832" y="0"/>
            <a:ext cx="4556760" cy="6858000"/>
          </a:xfrm>
          <a:custGeom>
            <a:avLst/>
            <a:gdLst>
              <a:gd name="connsiteX0" fmla="*/ 1085458 w 4556760"/>
              <a:gd name="connsiteY0" fmla="*/ 0 h 6858000"/>
              <a:gd name="connsiteX1" fmla="*/ 4270361 w 4556760"/>
              <a:gd name="connsiteY1" fmla="*/ 0 h 6858000"/>
              <a:gd name="connsiteX2" fmla="*/ 3184903 w 4556760"/>
              <a:gd name="connsiteY2" fmla="*/ 2183130 h 6858000"/>
              <a:gd name="connsiteX3" fmla="*/ 4556760 w 4556760"/>
              <a:gd name="connsiteY3" fmla="*/ 4942282 h 6858000"/>
              <a:gd name="connsiteX4" fmla="*/ 4556760 w 4556760"/>
              <a:gd name="connsiteY4" fmla="*/ 6858000 h 6858000"/>
              <a:gd name="connsiteX5" fmla="*/ 2324357 w 4556760"/>
              <a:gd name="connsiteY5" fmla="*/ 6858000 h 6858000"/>
              <a:gd name="connsiteX6" fmla="*/ 0 w 4556760"/>
              <a:gd name="connsiteY6" fmla="*/ 21831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6760" h="6858000">
                <a:moveTo>
                  <a:pt x="1085458" y="0"/>
                </a:moveTo>
                <a:lnTo>
                  <a:pt x="4270361" y="0"/>
                </a:lnTo>
                <a:lnTo>
                  <a:pt x="3184903" y="2183130"/>
                </a:lnTo>
                <a:lnTo>
                  <a:pt x="4556760" y="4942282"/>
                </a:lnTo>
                <a:lnTo>
                  <a:pt x="4556760" y="6858000"/>
                </a:lnTo>
                <a:lnTo>
                  <a:pt x="2324357" y="6858000"/>
                </a:lnTo>
                <a:lnTo>
                  <a:pt x="0" y="2183130"/>
                </a:lnTo>
                <a:close/>
              </a:path>
            </a:pathLst>
          </a:custGeom>
          <a:gradFill>
            <a:gsLst>
              <a:gs pos="40000">
                <a:srgbClr val="186686">
                  <a:alpha val="80000"/>
                </a:srgbClr>
              </a:gs>
              <a:gs pos="100000">
                <a:schemeClr val="accent5">
                  <a:lumMod val="40000"/>
                  <a:lumOff val="60000"/>
                  <a:alpha val="73000"/>
                </a:schemeClr>
              </a:gs>
            </a:gsLst>
            <a:lin ang="0" scaled="1"/>
          </a:gradFill>
        </p:spPr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9611B47-1C82-406B-872C-92913E6CD0A6}"/>
              </a:ext>
            </a:extLst>
          </p:cNvPr>
          <p:cNvSpPr txBox="1">
            <a:spLocks/>
          </p:cNvSpPr>
          <p:nvPr/>
        </p:nvSpPr>
        <p:spPr>
          <a:xfrm>
            <a:off x="10548934" y="0"/>
            <a:ext cx="1657350" cy="5303520"/>
          </a:xfrm>
          <a:custGeom>
            <a:avLst/>
            <a:gdLst>
              <a:gd name="connsiteX0" fmla="*/ 1180327 w 1657350"/>
              <a:gd name="connsiteY0" fmla="*/ 0 h 5303520"/>
              <a:gd name="connsiteX1" fmla="*/ 1657350 w 1657350"/>
              <a:gd name="connsiteY1" fmla="*/ 0 h 5303520"/>
              <a:gd name="connsiteX2" fmla="*/ 1657350 w 1657350"/>
              <a:gd name="connsiteY2" fmla="*/ 5303520 h 5303520"/>
              <a:gd name="connsiteX3" fmla="*/ 0 w 1657350"/>
              <a:gd name="connsiteY3" fmla="*/ 220599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350" h="5303520">
                <a:moveTo>
                  <a:pt x="1180327" y="0"/>
                </a:moveTo>
                <a:lnTo>
                  <a:pt x="1657350" y="0"/>
                </a:lnTo>
                <a:lnTo>
                  <a:pt x="1657350" y="5303520"/>
                </a:lnTo>
                <a:lnTo>
                  <a:pt x="0" y="2205990"/>
                </a:lnTo>
                <a:close/>
              </a:path>
            </a:pathLst>
          </a:custGeom>
          <a:gradFill>
            <a:gsLst>
              <a:gs pos="40000">
                <a:srgbClr val="186686">
                  <a:alpha val="80000"/>
                </a:srgbClr>
              </a:gs>
              <a:gs pos="100000">
                <a:schemeClr val="accent5">
                  <a:lumMod val="40000"/>
                  <a:lumOff val="60000"/>
                  <a:alpha val="73000"/>
                </a:schemeClr>
              </a:gs>
            </a:gsLst>
            <a:lin ang="0" scaled="1"/>
          </a:gradFill>
        </p:spPr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06EBC5A2-14A4-4F9D-92AA-4F89AE3BC64F}"/>
              </a:ext>
            </a:extLst>
          </p:cNvPr>
          <p:cNvSpPr/>
          <p:nvPr/>
        </p:nvSpPr>
        <p:spPr>
          <a:xfrm>
            <a:off x="0" y="5600700"/>
            <a:ext cx="838200" cy="1257300"/>
          </a:xfrm>
          <a:prstGeom prst="rtTriangle">
            <a:avLst/>
          </a:prstGeom>
          <a:solidFill>
            <a:srgbClr val="0AB2AA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aphic 185">
            <a:extLst>
              <a:ext uri="{FF2B5EF4-FFF2-40B4-BE49-F238E27FC236}">
                <a16:creationId xmlns:a16="http://schemas.microsoft.com/office/drawing/2014/main" id="{301DB309-A7A7-48B3-835B-D4DDD23A6E37}"/>
              </a:ext>
            </a:extLst>
          </p:cNvPr>
          <p:cNvGrpSpPr/>
          <p:nvPr/>
        </p:nvGrpSpPr>
        <p:grpSpPr>
          <a:xfrm rot="10800000">
            <a:off x="6185690" y="328537"/>
            <a:ext cx="3999173" cy="830997"/>
            <a:chOff x="1542378" y="3369742"/>
            <a:chExt cx="1668051" cy="346608"/>
          </a:xfrm>
          <a:solidFill>
            <a:schemeClr val="bg1">
              <a:alpha val="18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0D6383F-0948-4600-8998-2DA2D94D0210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4591107-3B5A-4E0D-96DB-D611F6E9C80A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F5FA4B3-4385-415E-821F-2F14A10E2B91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5ABB499-1DC6-47C5-BD63-8D9D4175DFA5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9A0CC88-2EC6-4AED-9ED6-9A979F8E2376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7764F58-F087-4382-84EA-3CF2413962F8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609EF24-5F88-4A2B-8885-F291F9E11352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1F8E6F4-1F57-48B0-A047-117D7977E47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2F0CA8B-AE84-47BF-A8FD-021FA42E2759}"/>
              </a:ext>
            </a:extLst>
          </p:cNvPr>
          <p:cNvSpPr/>
          <p:nvPr/>
        </p:nvSpPr>
        <p:spPr>
          <a:xfrm>
            <a:off x="827564" y="1911891"/>
            <a:ext cx="8339296" cy="43060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330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BA1B1-CB7A-4F99-9E50-3D457C796C6E}"/>
              </a:ext>
            </a:extLst>
          </p:cNvPr>
          <p:cNvSpPr txBox="1"/>
          <p:nvPr/>
        </p:nvSpPr>
        <p:spPr>
          <a:xfrm>
            <a:off x="827564" y="1056756"/>
            <a:ext cx="2536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 ExtraBold" panose="020B0903030101060003" pitchFamily="34" charset="0"/>
              </a:rPr>
              <a:t>FEATURES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176B7-CC61-499A-8A8B-714E29009198}"/>
              </a:ext>
            </a:extLst>
          </p:cNvPr>
          <p:cNvSpPr txBox="1"/>
          <p:nvPr/>
        </p:nvSpPr>
        <p:spPr>
          <a:xfrm>
            <a:off x="1015113" y="2124749"/>
            <a:ext cx="6857590" cy="153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Helvetica" panose="020B0604020202020204" pitchFamily="34" charset="0"/>
              </a:rPr>
              <a:t>Covers all MS Teams scopes: Chat, Teams &amp; Channels and meetings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Helvetica" panose="020B0604020202020204" pitchFamily="34" charset="0"/>
              </a:rPr>
              <a:t>Notifications – Popups and In-context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Helvetica" panose="020B0604020202020204" pitchFamily="34" charset="0"/>
              </a:rPr>
              <a:t>Auditing and reports for training and awareness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Helvetica" panose="020B0604020202020204" pitchFamily="34" charset="0"/>
              </a:rPr>
              <a:t>Works like a firewall – scans policies from top to bottom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EFD32-042D-4DC8-A00F-E71C7A00D214}"/>
              </a:ext>
            </a:extLst>
          </p:cNvPr>
          <p:cNvSpPr txBox="1"/>
          <p:nvPr/>
        </p:nvSpPr>
        <p:spPr>
          <a:xfrm>
            <a:off x="1103075" y="3772514"/>
            <a:ext cx="2557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NOTIFICATIONS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852CCE-CE0D-4FCF-BC0D-B3B1235E5B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113" y="4647550"/>
            <a:ext cx="4295979" cy="14121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784AE7E-F24B-4A28-8EB9-29C90E202A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74" b="-2060"/>
          <a:stretch/>
        </p:blipFill>
        <p:spPr>
          <a:xfrm>
            <a:off x="5321704" y="4566564"/>
            <a:ext cx="3135596" cy="149310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B3E702D-DD86-44CC-8028-D5419D555D58}"/>
              </a:ext>
            </a:extLst>
          </p:cNvPr>
          <p:cNvSpPr txBox="1"/>
          <p:nvPr/>
        </p:nvSpPr>
        <p:spPr>
          <a:xfrm>
            <a:off x="1117359" y="4197232"/>
            <a:ext cx="2795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 dirty="0">
                <a:solidFill>
                  <a:schemeClr val="bg1"/>
                </a:solidFill>
              </a:rPr>
              <a:t>In content Message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F0F262-95B8-4F9F-9552-6DBDA050FED3}"/>
              </a:ext>
            </a:extLst>
          </p:cNvPr>
          <p:cNvSpPr txBox="1"/>
          <p:nvPr/>
        </p:nvSpPr>
        <p:spPr>
          <a:xfrm>
            <a:off x="5318802" y="4221379"/>
            <a:ext cx="3159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 dirty="0">
                <a:solidFill>
                  <a:schemeClr val="bg1"/>
                </a:solidFill>
              </a:rPr>
              <a:t>Action Feedback Popup</a:t>
            </a:r>
          </a:p>
        </p:txBody>
      </p:sp>
    </p:spTree>
    <p:extLst>
      <p:ext uri="{BB962C8B-B14F-4D97-AF65-F5344CB8AC3E}">
        <p14:creationId xmlns:p14="http://schemas.microsoft.com/office/powerpoint/2010/main" val="306128131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B0C5C9C-7BDA-4515-A2AB-A4DAD351F7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68580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0B10E3-C830-47BF-A9C3-300617C2E3E3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18668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9DDF7-10BC-42CC-89FC-3B93AED31917}"/>
              </a:ext>
            </a:extLst>
          </p:cNvPr>
          <p:cNvSpPr txBox="1"/>
          <p:nvPr/>
        </p:nvSpPr>
        <p:spPr>
          <a:xfrm>
            <a:off x="364715" y="2718759"/>
            <a:ext cx="44849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>
                <a:solidFill>
                  <a:schemeClr val="bg1"/>
                </a:solidFill>
                <a:latin typeface="Raleway ExtraBold" panose="020B0903030101060003" pitchFamily="34" charset="0"/>
              </a:rPr>
              <a:t>ETHICAL WALL – COMPARISON SPHERESHIELD VS MICROSOFT INFORMATION BARRIERS</a:t>
            </a:r>
            <a:endParaRPr lang="en-IL" sz="2400" spc="300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endParaRPr lang="en-US" spc="3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5A7DDA-CCF5-47DD-A286-C4CB9A395DC8}"/>
              </a:ext>
            </a:extLst>
          </p:cNvPr>
          <p:cNvSpPr/>
          <p:nvPr/>
        </p:nvSpPr>
        <p:spPr>
          <a:xfrm>
            <a:off x="3962400" y="544286"/>
            <a:ext cx="8077200" cy="5791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D29B5BC-D370-41B1-97E3-5C2D0621A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966784"/>
              </p:ext>
            </p:extLst>
          </p:nvPr>
        </p:nvGraphicFramePr>
        <p:xfrm>
          <a:off x="4201886" y="738204"/>
          <a:ext cx="7625399" cy="5403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6933">
                  <a:extLst>
                    <a:ext uri="{9D8B030D-6E8A-4147-A177-3AD203B41FA5}">
                      <a16:colId xmlns:a16="http://schemas.microsoft.com/office/drawing/2014/main" val="3834929991"/>
                    </a:ext>
                  </a:extLst>
                </a:gridCol>
                <a:gridCol w="1472767">
                  <a:extLst>
                    <a:ext uri="{9D8B030D-6E8A-4147-A177-3AD203B41FA5}">
                      <a16:colId xmlns:a16="http://schemas.microsoft.com/office/drawing/2014/main" val="1222730891"/>
                    </a:ext>
                  </a:extLst>
                </a:gridCol>
                <a:gridCol w="1385699">
                  <a:extLst>
                    <a:ext uri="{9D8B030D-6E8A-4147-A177-3AD203B41FA5}">
                      <a16:colId xmlns:a16="http://schemas.microsoft.com/office/drawing/2014/main" val="2064301632"/>
                    </a:ext>
                  </a:extLst>
                </a:gridCol>
              </a:tblGrid>
              <a:tr h="773530">
                <a:tc>
                  <a:txBody>
                    <a:bodyPr/>
                    <a:lstStyle/>
                    <a:p>
                      <a:pPr algn="ctr"/>
                      <a:endParaRPr lang="en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Microsoft</a:t>
                      </a:r>
                      <a:endParaRPr lang="en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AGAT</a:t>
                      </a:r>
                      <a:endParaRPr lang="en-IL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2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476406"/>
                  </a:ext>
                </a:extLst>
              </a:tr>
              <a:tr h="845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License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IL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/>
                          </a:solidFill>
                        </a:rPr>
                        <a:t> Information Barriers</a:t>
                      </a:r>
                    </a:p>
                    <a:p>
                      <a:pPr algn="ctr"/>
                      <a:r>
                        <a:rPr lang="en-US" sz="1050" i="1" dirty="0">
                          <a:solidFill>
                            <a:schemeClr val="bg1"/>
                          </a:solidFill>
                        </a:rPr>
                        <a:t>Available only with E3+E5 Compliance</a:t>
                      </a:r>
                      <a:endParaRPr lang="en-IL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/>
                          </a:solidFill>
                        </a:rPr>
                        <a:t>Ethical Wall</a:t>
                      </a:r>
                      <a:endParaRPr lang="en-IL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304389"/>
                  </a:ext>
                </a:extLst>
              </a:tr>
              <a:tr h="31514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Granular control of Internal Communication</a:t>
                      </a:r>
                      <a:endParaRPr lang="en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200" b="1" i="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277086"/>
                  </a:ext>
                </a:extLst>
              </a:tr>
              <a:tr h="31514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Granular control of External Communication</a:t>
                      </a:r>
                      <a:endParaRPr lang="en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777386"/>
                  </a:ext>
                </a:extLst>
              </a:tr>
              <a:tr h="51132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Control Modalities (IM’s/files/audio/video/sharing)</a:t>
                      </a:r>
                      <a:endParaRPr lang="en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61823"/>
                  </a:ext>
                </a:extLst>
              </a:tr>
              <a:tr h="31514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Can be fully controlled by compliance role only </a:t>
                      </a:r>
                      <a:endParaRPr lang="en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991078"/>
                  </a:ext>
                </a:extLst>
              </a:tr>
              <a:tr h="315142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Web User Interface (GUI) – Easy to operate</a:t>
                      </a:r>
                      <a:endParaRPr lang="en-IL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134024"/>
                  </a:ext>
                </a:extLst>
              </a:tr>
              <a:tr h="315142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External system integration/SIEM </a:t>
                      </a:r>
                      <a:endParaRPr lang="en-IL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942902"/>
                  </a:ext>
                </a:extLst>
              </a:tr>
              <a:tr h="544336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Restrict Guests communication only to Team members</a:t>
                      </a:r>
                      <a:endParaRPr lang="en-IL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812224"/>
                  </a:ext>
                </a:extLst>
              </a:tr>
              <a:tr h="544336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Restrict access for guest only to specific channels in a team</a:t>
                      </a:r>
                      <a:endParaRPr lang="en-IL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Soon</a:t>
                      </a:r>
                      <a:endParaRPr lang="en-IL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142178"/>
                  </a:ext>
                </a:extLst>
              </a:tr>
              <a:tr h="31514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Price/User/Month</a:t>
                      </a:r>
                      <a:endParaRPr lang="en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$10 - $15</a:t>
                      </a:r>
                      <a:endParaRPr lang="en-IL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$1.2</a:t>
                      </a:r>
                      <a:endParaRPr lang="en-IL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80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13098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>
            <a:spLocks/>
          </p:cNvSpPr>
          <p:nvPr/>
        </p:nvSpPr>
        <p:spPr bwMode="auto">
          <a:xfrm>
            <a:off x="3174477" y="2"/>
            <a:ext cx="9017524" cy="6857999"/>
          </a:xfrm>
          <a:custGeom>
            <a:avLst/>
            <a:gdLst>
              <a:gd name="connsiteX0" fmla="*/ 4307374 w 9017524"/>
              <a:gd name="connsiteY0" fmla="*/ 0 h 6857999"/>
              <a:gd name="connsiteX1" fmla="*/ 9017524 w 9017524"/>
              <a:gd name="connsiteY1" fmla="*/ 0 h 6857999"/>
              <a:gd name="connsiteX2" fmla="*/ 9017524 w 9017524"/>
              <a:gd name="connsiteY2" fmla="*/ 6857999 h 6857999"/>
              <a:gd name="connsiteX3" fmla="*/ 8932220 w 9017524"/>
              <a:gd name="connsiteY3" fmla="*/ 6857999 h 6857999"/>
              <a:gd name="connsiteX4" fmla="*/ 0 w 9017524"/>
              <a:gd name="connsiteY4" fmla="*/ 6857999 h 6857999"/>
              <a:gd name="connsiteX5" fmla="*/ 3307449 w 9017524"/>
              <a:gd name="connsiteY5" fmla="*/ 4637144 h 6857999"/>
              <a:gd name="connsiteX6" fmla="*/ 3739370 w 9017524"/>
              <a:gd name="connsiteY6" fmla="*/ 941642 h 6857999"/>
              <a:gd name="connsiteX7" fmla="*/ 4199488 w 9017524"/>
              <a:gd name="connsiteY7" fmla="*/ 7228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7524" h="6857999">
                <a:moveTo>
                  <a:pt x="4307374" y="0"/>
                </a:moveTo>
                <a:lnTo>
                  <a:pt x="9017524" y="0"/>
                </a:lnTo>
                <a:lnTo>
                  <a:pt x="9017524" y="6857999"/>
                </a:lnTo>
                <a:lnTo>
                  <a:pt x="8932220" y="6857999"/>
                </a:lnTo>
                <a:cubicBezTo>
                  <a:pt x="7769843" y="6857999"/>
                  <a:pt x="5290106" y="6857999"/>
                  <a:pt x="0" y="6857999"/>
                </a:cubicBezTo>
                <a:cubicBezTo>
                  <a:pt x="319503" y="4696367"/>
                  <a:pt x="1917019" y="5744611"/>
                  <a:pt x="3307449" y="4637144"/>
                </a:cubicBezTo>
                <a:cubicBezTo>
                  <a:pt x="4774796" y="3470455"/>
                  <a:pt x="3644702" y="2291921"/>
                  <a:pt x="3739370" y="941642"/>
                </a:cubicBezTo>
                <a:cubicBezTo>
                  <a:pt x="3770433" y="532264"/>
                  <a:pt x="3955515" y="254380"/>
                  <a:pt x="4199488" y="72281"/>
                </a:cubicBezTo>
                <a:close/>
              </a:path>
            </a:pathLst>
          </a:custGeom>
          <a:gradFill flip="none" rotWithShape="1">
            <a:gsLst>
              <a:gs pos="100000">
                <a:srgbClr val="186686">
                  <a:alpha val="75000"/>
                </a:srgbClr>
              </a:gs>
              <a:gs pos="43000">
                <a:srgbClr val="96D8D8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A674A02-D65B-486D-BF40-3726F49728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238" y="2"/>
            <a:ext cx="6105762" cy="685799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295303E-60B2-4E61-9B31-973B19537B11}"/>
              </a:ext>
            </a:extLst>
          </p:cNvPr>
          <p:cNvSpPr txBox="1">
            <a:spLocks/>
          </p:cNvSpPr>
          <p:nvPr/>
        </p:nvSpPr>
        <p:spPr>
          <a:xfrm>
            <a:off x="1086808" y="1592694"/>
            <a:ext cx="4571257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</a:pPr>
            <a:r>
              <a:rPr lang="en-US" spc="300" dirty="0">
                <a:latin typeface="Raleway ExtraBold" panose="020B0903030101060003" pitchFamily="34" charset="0"/>
              </a:rPr>
              <a:t>REAL-TIME DLP INSPECTION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9FE5C-FE0B-41FC-BC03-B011235474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436" y="3032266"/>
            <a:ext cx="2180082" cy="21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0068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9C36AFC93E3449CB658DB4287634E" ma:contentTypeVersion="13" ma:contentTypeDescription="Create a new document." ma:contentTypeScope="" ma:versionID="50d2facc335fc45cd3f941980d75bb05">
  <xsd:schema xmlns:xsd="http://www.w3.org/2001/XMLSchema" xmlns:xs="http://www.w3.org/2001/XMLSchema" xmlns:p="http://schemas.microsoft.com/office/2006/metadata/properties" xmlns:ns1="http://schemas.microsoft.com/sharepoint/v3" xmlns:ns2="3ed871f8-2f41-42b3-9391-442896e79e0a" xmlns:ns3="5f46ee06-d538-40dd-9e17-7a0b8c3ce679" targetNamespace="http://schemas.microsoft.com/office/2006/metadata/properties" ma:root="true" ma:fieldsID="e7565b75a5b7fdaa726618f2d210f85e" ns1:_="" ns2:_="" ns3:_="">
    <xsd:import namespace="http://schemas.microsoft.com/sharepoint/v3"/>
    <xsd:import namespace="3ed871f8-2f41-42b3-9391-442896e79e0a"/>
    <xsd:import namespace="5f46ee06-d538-40dd-9e17-7a0b8c3ce6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871f8-2f41-42b3-9391-442896e79e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6ee06-d538-40dd-9e17-7a0b8c3ce67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9539B3D-908B-4E8E-9261-6130C948F3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C977D8-4A87-4E76-829B-54E5FD279F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d871f8-2f41-42b3-9391-442896e79e0a"/>
    <ds:schemaRef ds:uri="5f46ee06-d538-40dd-9e17-7a0b8c3ce6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4B5754-5C7C-401D-BAD7-1ABB72D4FB6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1336</Words>
  <Application>Microsoft Office PowerPoint</Application>
  <PresentationFormat>Widescreen</PresentationFormat>
  <Paragraphs>346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Helvetica</vt:lpstr>
      <vt:lpstr>Open Sans Semibold</vt:lpstr>
      <vt:lpstr>Proxima Nova Rg</vt:lpstr>
      <vt:lpstr>Raleway</vt:lpstr>
      <vt:lpstr>Raleway ExtraBold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CLOUD TOPOLOGY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Kasuni Piyumika</dc:creator>
  <cp:lastModifiedBy>Benjamin Gottfried</cp:lastModifiedBy>
  <cp:revision>38</cp:revision>
  <dcterms:created xsi:type="dcterms:W3CDTF">2020-10-20T09:51:11Z</dcterms:created>
  <dcterms:modified xsi:type="dcterms:W3CDTF">2020-10-25T12:59:44Z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0x0101008779C36AFC93E3449CB658DB4287634E</vt:lpwstr>
  </property>
</Properties>
</file>