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0"/>
  </p:notesMasterIdLst>
  <p:sldIdLst>
    <p:sldId id="256" r:id="rId5"/>
    <p:sldId id="264" r:id="rId6"/>
    <p:sldId id="342" r:id="rId7"/>
    <p:sldId id="566" r:id="rId8"/>
    <p:sldId id="282" r:id="rId9"/>
    <p:sldId id="537" r:id="rId10"/>
    <p:sldId id="541" r:id="rId11"/>
    <p:sldId id="258" r:id="rId12"/>
    <p:sldId id="283" r:id="rId13"/>
    <p:sldId id="284" r:id="rId14"/>
    <p:sldId id="285" r:id="rId15"/>
    <p:sldId id="323" r:id="rId16"/>
    <p:sldId id="287" r:id="rId17"/>
    <p:sldId id="316" r:id="rId18"/>
    <p:sldId id="288" r:id="rId19"/>
    <p:sldId id="290" r:id="rId20"/>
    <p:sldId id="275" r:id="rId21"/>
    <p:sldId id="291" r:id="rId22"/>
    <p:sldId id="546" r:id="rId23"/>
    <p:sldId id="355" r:id="rId24"/>
    <p:sldId id="292" r:id="rId25"/>
    <p:sldId id="553" r:id="rId26"/>
    <p:sldId id="567" r:id="rId27"/>
    <p:sldId id="259" r:id="rId28"/>
    <p:sldId id="293" r:id="rId29"/>
    <p:sldId id="294" r:id="rId30"/>
    <p:sldId id="295" r:id="rId31"/>
    <p:sldId id="321" r:id="rId32"/>
    <p:sldId id="318" r:id="rId33"/>
    <p:sldId id="332" r:id="rId34"/>
    <p:sldId id="334" r:id="rId35"/>
    <p:sldId id="335" r:id="rId36"/>
    <p:sldId id="336" r:id="rId37"/>
    <p:sldId id="554" r:id="rId38"/>
    <p:sldId id="260" r:id="rId39"/>
    <p:sldId id="556" r:id="rId40"/>
    <p:sldId id="548" r:id="rId41"/>
    <p:sldId id="558" r:id="rId42"/>
    <p:sldId id="559" r:id="rId43"/>
    <p:sldId id="565" r:id="rId44"/>
    <p:sldId id="563" r:id="rId45"/>
    <p:sldId id="550" r:id="rId46"/>
    <p:sldId id="551" r:id="rId47"/>
    <p:sldId id="265" r:id="rId48"/>
    <p:sldId id="301" r:id="rId49"/>
    <p:sldId id="302" r:id="rId50"/>
    <p:sldId id="344" r:id="rId51"/>
    <p:sldId id="337" r:id="rId52"/>
    <p:sldId id="555" r:id="rId53"/>
    <p:sldId id="261" r:id="rId54"/>
    <p:sldId id="539" r:id="rId55"/>
    <p:sldId id="538" r:id="rId56"/>
    <p:sldId id="542" r:id="rId57"/>
    <p:sldId id="262" r:id="rId58"/>
    <p:sldId id="263" r:id="rId59"/>
    <p:sldId id="540" r:id="rId60"/>
    <p:sldId id="297" r:id="rId61"/>
    <p:sldId id="309" r:id="rId62"/>
    <p:sldId id="310" r:id="rId63"/>
    <p:sldId id="311" r:id="rId64"/>
    <p:sldId id="357" r:id="rId65"/>
    <p:sldId id="543" r:id="rId66"/>
    <p:sldId id="312" r:id="rId67"/>
    <p:sldId id="544" r:id="rId68"/>
    <p:sldId id="545" r:id="rId69"/>
    <p:sldId id="351" r:id="rId70"/>
    <p:sldId id="352" r:id="rId71"/>
    <p:sldId id="296" r:id="rId72"/>
    <p:sldId id="348" r:id="rId73"/>
    <p:sldId id="568" r:id="rId74"/>
    <p:sldId id="281" r:id="rId75"/>
    <p:sldId id="343" r:id="rId76"/>
    <p:sldId id="350" r:id="rId77"/>
    <p:sldId id="267" r:id="rId78"/>
    <p:sldId id="353" r:id="rId79"/>
    <p:sldId id="313" r:id="rId80"/>
    <p:sldId id="338" r:id="rId81"/>
    <p:sldId id="339" r:id="rId82"/>
    <p:sldId id="340" r:id="rId83"/>
    <p:sldId id="356" r:id="rId84"/>
    <p:sldId id="324" r:id="rId85"/>
    <p:sldId id="358" r:id="rId86"/>
    <p:sldId id="305" r:id="rId87"/>
    <p:sldId id="304" r:id="rId88"/>
    <p:sldId id="341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av Crombie" initials="YC" lastIdx="4" clrIdx="0">
    <p:extLst>
      <p:ext uri="{19B8F6BF-5375-455C-9EA6-DF929625EA0E}">
        <p15:presenceInfo xmlns:p15="http://schemas.microsoft.com/office/powerpoint/2012/main" userId="Yoav Cromb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D4F"/>
    <a:srgbClr val="88E753"/>
    <a:srgbClr val="F0F97F"/>
    <a:srgbClr val="FEF9EC"/>
    <a:srgbClr val="FEF6DE"/>
    <a:srgbClr val="DEF1F6"/>
    <a:srgbClr val="B9E1EC"/>
    <a:srgbClr val="FFF4E1"/>
    <a:srgbClr val="FFFAF1"/>
    <a:srgbClr val="E6E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90" d="100"/>
          <a:sy n="90" d="100"/>
        </p:scale>
        <p:origin x="5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commentAuthors" Target="commentAuthors.xml"/><Relationship Id="rId9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Gottfried" userId="c68aaa80-0f71-4863-b59a-d12d12d9dbaf" providerId="ADAL" clId="{8720C800-84A8-4283-8D2D-8C77F0E928FD}"/>
    <pc:docChg chg="custSel addSld modSld sldOrd">
      <pc:chgData name="Benjamin Gottfried" userId="c68aaa80-0f71-4863-b59a-d12d12d9dbaf" providerId="ADAL" clId="{8720C800-84A8-4283-8D2D-8C77F0E928FD}" dt="2019-12-11T13:56:29.050" v="293" actId="20577"/>
      <pc:docMkLst>
        <pc:docMk/>
      </pc:docMkLst>
      <pc:sldChg chg="modTransition">
        <pc:chgData name="Benjamin Gottfried" userId="c68aaa80-0f71-4863-b59a-d12d12d9dbaf" providerId="ADAL" clId="{8720C800-84A8-4283-8D2D-8C77F0E928FD}" dt="2019-12-11T13:44:13.810" v="2"/>
        <pc:sldMkLst>
          <pc:docMk/>
          <pc:sldMk cId="2027863636" sldId="318"/>
        </pc:sldMkLst>
      </pc:sldChg>
      <pc:sldChg chg="ord">
        <pc:chgData name="Benjamin Gottfried" userId="c68aaa80-0f71-4863-b59a-d12d12d9dbaf" providerId="ADAL" clId="{8720C800-84A8-4283-8D2D-8C77F0E928FD}" dt="2019-12-11T13:44:10.030" v="1"/>
        <pc:sldMkLst>
          <pc:docMk/>
          <pc:sldMk cId="3727476175" sldId="321"/>
        </pc:sldMkLst>
      </pc:sldChg>
      <pc:sldChg chg="ord">
        <pc:chgData name="Benjamin Gottfried" userId="c68aaa80-0f71-4863-b59a-d12d12d9dbaf" providerId="ADAL" clId="{8720C800-84A8-4283-8D2D-8C77F0E928FD}" dt="2019-12-11T13:43:30.599" v="0"/>
        <pc:sldMkLst>
          <pc:docMk/>
          <pc:sldMk cId="2477176204" sldId="323"/>
        </pc:sldMkLst>
      </pc:sldChg>
      <pc:sldChg chg="modSp add">
        <pc:chgData name="Benjamin Gottfried" userId="c68aaa80-0f71-4863-b59a-d12d12d9dbaf" providerId="ADAL" clId="{8720C800-84A8-4283-8D2D-8C77F0E928FD}" dt="2019-12-11T13:56:29.050" v="293" actId="20577"/>
        <pc:sldMkLst>
          <pc:docMk/>
          <pc:sldMk cId="3316982542" sldId="546"/>
        </pc:sldMkLst>
        <pc:spChg chg="mod">
          <ac:chgData name="Benjamin Gottfried" userId="c68aaa80-0f71-4863-b59a-d12d12d9dbaf" providerId="ADAL" clId="{8720C800-84A8-4283-8D2D-8C77F0E928FD}" dt="2019-12-11T13:56:29.050" v="293" actId="20577"/>
          <ac:spMkLst>
            <pc:docMk/>
            <pc:sldMk cId="3316982542" sldId="546"/>
            <ac:spMk id="2" creationId="{4D79EB41-D765-483C-92BA-89CB4A107B45}"/>
          </ac:spMkLst>
        </pc:spChg>
        <pc:spChg chg="mod">
          <ac:chgData name="Benjamin Gottfried" userId="c68aaa80-0f71-4863-b59a-d12d12d9dbaf" providerId="ADAL" clId="{8720C800-84A8-4283-8D2D-8C77F0E928FD}" dt="2019-12-11T13:48:33.679" v="36" actId="20577"/>
          <ac:spMkLst>
            <pc:docMk/>
            <pc:sldMk cId="3316982542" sldId="546"/>
            <ac:spMk id="3" creationId="{7501284A-C416-41D3-BAC3-8725370ADF11}"/>
          </ac:spMkLst>
        </pc:spChg>
      </pc:sldChg>
    </pc:docChg>
  </pc:docChgLst>
  <pc:docChgLst>
    <pc:chgData name="Reuvain Aarons" userId="S::reuvaina@agatsoftware.com::0aced16b-9a08-4323-b120-02a4aac8ffe3" providerId="AD" clId="Web-{DD9B0975-EF57-1109-EEC8-06D52BC9C314}"/>
    <pc:docChg chg="modSld">
      <pc:chgData name="Reuvain Aarons" userId="S::reuvaina@agatsoftware.com::0aced16b-9a08-4323-b120-02a4aac8ffe3" providerId="AD" clId="Web-{DD9B0975-EF57-1109-EEC8-06D52BC9C314}" dt="2020-03-03T18:25:51.265" v="295"/>
      <pc:docMkLst>
        <pc:docMk/>
      </pc:docMkLst>
      <pc:sldChg chg="modNotes">
        <pc:chgData name="Reuvain Aarons" userId="S::reuvaina@agatsoftware.com::0aced16b-9a08-4323-b120-02a4aac8ffe3" providerId="AD" clId="Web-{DD9B0975-EF57-1109-EEC8-06D52BC9C314}" dt="2020-03-03T18:25:51.265" v="295"/>
        <pc:sldMkLst>
          <pc:docMk/>
          <pc:sldMk cId="3328811121" sldId="553"/>
        </pc:sldMkLst>
      </pc:sldChg>
    </pc:docChg>
  </pc:docChgLst>
  <pc:docChgLst>
    <pc:chgData name="Reuvain Aarons" userId="0aced16b-9a08-4323-b120-02a4aac8ffe3" providerId="ADAL" clId="{3A1E18F8-7691-49C3-8F4C-13F03008BF4F}"/>
    <pc:docChg chg="undo custSel addSld delSld modSld sldOrd">
      <pc:chgData name="Reuvain Aarons" userId="0aced16b-9a08-4323-b120-02a4aac8ffe3" providerId="ADAL" clId="{3A1E18F8-7691-49C3-8F4C-13F03008BF4F}" dt="2020-03-01T10:48:57.696" v="1141" actId="20577"/>
      <pc:docMkLst>
        <pc:docMk/>
      </pc:docMkLst>
      <pc:sldChg chg="modSp">
        <pc:chgData name="Reuvain Aarons" userId="0aced16b-9a08-4323-b120-02a4aac8ffe3" providerId="ADAL" clId="{3A1E18F8-7691-49C3-8F4C-13F03008BF4F}" dt="2020-02-19T10:57:03.061" v="2" actId="1076"/>
        <pc:sldMkLst>
          <pc:docMk/>
          <pc:sldMk cId="3922572734" sldId="353"/>
        </pc:sldMkLst>
        <pc:spChg chg="mod">
          <ac:chgData name="Reuvain Aarons" userId="0aced16b-9a08-4323-b120-02a4aac8ffe3" providerId="ADAL" clId="{3A1E18F8-7691-49C3-8F4C-13F03008BF4F}" dt="2020-02-19T10:57:03.061" v="2" actId="1076"/>
          <ac:spMkLst>
            <pc:docMk/>
            <pc:sldMk cId="3922572734" sldId="353"/>
            <ac:spMk id="2" creationId="{860E6FF9-6086-4ABC-B010-2B332C6EFF12}"/>
          </ac:spMkLst>
        </pc:spChg>
      </pc:sldChg>
      <pc:sldChg chg="modSp">
        <pc:chgData name="Reuvain Aarons" userId="0aced16b-9a08-4323-b120-02a4aac8ffe3" providerId="ADAL" clId="{3A1E18F8-7691-49C3-8F4C-13F03008BF4F}" dt="2019-12-17T07:01:20.742" v="0" actId="1076"/>
        <pc:sldMkLst>
          <pc:docMk/>
          <pc:sldMk cId="649996159" sldId="542"/>
        </pc:sldMkLst>
        <pc:picChg chg="mod">
          <ac:chgData name="Reuvain Aarons" userId="0aced16b-9a08-4323-b120-02a4aac8ffe3" providerId="ADAL" clId="{3A1E18F8-7691-49C3-8F4C-13F03008BF4F}" dt="2019-12-17T07:01:20.742" v="0" actId="1076"/>
          <ac:picMkLst>
            <pc:docMk/>
            <pc:sldMk cId="649996159" sldId="542"/>
            <ac:picMk id="14" creationId="{D31344E1-1E5B-42F0-89EF-4598A6843204}"/>
          </ac:picMkLst>
        </pc:picChg>
      </pc:sldChg>
      <pc:sldChg chg="addSp modSp add del mod modShow">
        <pc:chgData name="Reuvain Aarons" userId="0aced16b-9a08-4323-b120-02a4aac8ffe3" providerId="ADAL" clId="{3A1E18F8-7691-49C3-8F4C-13F03008BF4F}" dt="2020-02-24T11:35:03.140" v="811" actId="2696"/>
        <pc:sldMkLst>
          <pc:docMk/>
          <pc:sldMk cId="696750045" sldId="552"/>
        </pc:sldMkLst>
        <pc:graphicFrameChg chg="add mod modGraphic">
          <ac:chgData name="Reuvain Aarons" userId="0aced16b-9a08-4323-b120-02a4aac8ffe3" providerId="ADAL" clId="{3A1E18F8-7691-49C3-8F4C-13F03008BF4F}" dt="2020-02-24T11:03:41.683" v="259" actId="20577"/>
          <ac:graphicFrameMkLst>
            <pc:docMk/>
            <pc:sldMk cId="696750045" sldId="552"/>
            <ac:graphicFrameMk id="3" creationId="{8F6DC4C1-671A-465C-BE0D-493F4F4AC79A}"/>
          </ac:graphicFrameMkLst>
        </pc:graphicFrameChg>
      </pc:sldChg>
      <pc:sldChg chg="addSp delSp modSp add mod modShow">
        <pc:chgData name="Reuvain Aarons" userId="0aced16b-9a08-4323-b120-02a4aac8ffe3" providerId="ADAL" clId="{3A1E18F8-7691-49C3-8F4C-13F03008BF4F}" dt="2020-03-01T10:48:57.696" v="1141" actId="20577"/>
        <pc:sldMkLst>
          <pc:docMk/>
          <pc:sldMk cId="3328811121" sldId="553"/>
        </pc:sldMkLst>
        <pc:graphicFrameChg chg="add del">
          <ac:chgData name="Reuvain Aarons" userId="0aced16b-9a08-4323-b120-02a4aac8ffe3" providerId="ADAL" clId="{3A1E18F8-7691-49C3-8F4C-13F03008BF4F}" dt="2020-02-24T11:05:34.120" v="262" actId="478"/>
          <ac:graphicFrameMkLst>
            <pc:docMk/>
            <pc:sldMk cId="3328811121" sldId="553"/>
            <ac:graphicFrameMk id="3" creationId="{78DED7D8-F29D-4A31-BC48-E0D5F649B66C}"/>
          </ac:graphicFrameMkLst>
        </pc:graphicFrameChg>
        <pc:graphicFrameChg chg="add mod modGraphic">
          <ac:chgData name="Reuvain Aarons" userId="0aced16b-9a08-4323-b120-02a4aac8ffe3" providerId="ADAL" clId="{3A1E18F8-7691-49C3-8F4C-13F03008BF4F}" dt="2020-03-01T10:48:57.696" v="1141" actId="20577"/>
          <ac:graphicFrameMkLst>
            <pc:docMk/>
            <pc:sldMk cId="3328811121" sldId="553"/>
            <ac:graphicFrameMk id="5" creationId="{E843B43E-EFA3-4867-B2CA-72917875C946}"/>
          </ac:graphicFrameMkLst>
        </pc:graphicFrameChg>
        <pc:graphicFrameChg chg="add del mod">
          <ac:chgData name="Reuvain Aarons" userId="0aced16b-9a08-4323-b120-02a4aac8ffe3" providerId="ADAL" clId="{3A1E18F8-7691-49C3-8F4C-13F03008BF4F}" dt="2020-02-24T11:12:56.672" v="519"/>
          <ac:graphicFrameMkLst>
            <pc:docMk/>
            <pc:sldMk cId="3328811121" sldId="553"/>
            <ac:graphicFrameMk id="7" creationId="{369F549C-73B7-409A-AEEB-F6E2DC113874}"/>
          </ac:graphicFrameMkLst>
        </pc:graphicFrameChg>
      </pc:sldChg>
      <pc:sldChg chg="addSp modSp add mod ord modShow">
        <pc:chgData name="Reuvain Aarons" userId="0aced16b-9a08-4323-b120-02a4aac8ffe3" providerId="ADAL" clId="{3A1E18F8-7691-49C3-8F4C-13F03008BF4F}" dt="2020-02-25T09:16:08.503" v="1073" actId="20577"/>
        <pc:sldMkLst>
          <pc:docMk/>
          <pc:sldMk cId="3128081986" sldId="554"/>
        </pc:sldMkLst>
        <pc:graphicFrameChg chg="add mod modGraphic">
          <ac:chgData name="Reuvain Aarons" userId="0aced16b-9a08-4323-b120-02a4aac8ffe3" providerId="ADAL" clId="{3A1E18F8-7691-49C3-8F4C-13F03008BF4F}" dt="2020-02-25T09:16:08.503" v="1073" actId="20577"/>
          <ac:graphicFrameMkLst>
            <pc:docMk/>
            <pc:sldMk cId="3128081986" sldId="554"/>
            <ac:graphicFrameMk id="3" creationId="{4FB9F7A1-CC91-4CC3-BDAD-124BD1BDD602}"/>
          </ac:graphicFrameMkLst>
        </pc:graphicFrameChg>
      </pc:sldChg>
      <pc:sldChg chg="add">
        <pc:chgData name="Reuvain Aarons" userId="0aced16b-9a08-4323-b120-02a4aac8ffe3" providerId="ADAL" clId="{3A1E18F8-7691-49C3-8F4C-13F03008BF4F}" dt="2020-02-24T11:52:55.348" v="1029"/>
        <pc:sldMkLst>
          <pc:docMk/>
          <pc:sldMk cId="2927024652" sldId="555"/>
        </pc:sldMkLst>
      </pc:sldChg>
      <pc:sldChg chg="add">
        <pc:chgData name="Reuvain Aarons" userId="0aced16b-9a08-4323-b120-02a4aac8ffe3" providerId="ADAL" clId="{3A1E18F8-7691-49C3-8F4C-13F03008BF4F}" dt="2020-02-24T11:54:25.523" v="1032"/>
        <pc:sldMkLst>
          <pc:docMk/>
          <pc:sldMk cId="1387567738" sldId="556"/>
        </pc:sldMkLst>
      </pc:sldChg>
      <pc:sldChg chg="add del">
        <pc:chgData name="Reuvain Aarons" userId="0aced16b-9a08-4323-b120-02a4aac8ffe3" providerId="ADAL" clId="{3A1E18F8-7691-49C3-8F4C-13F03008BF4F}" dt="2020-02-24T11:54:18.697" v="1031" actId="2696"/>
        <pc:sldMkLst>
          <pc:docMk/>
          <pc:sldMk cId="3008008365" sldId="556"/>
        </pc:sldMkLst>
      </pc:sldChg>
    </pc:docChg>
  </pc:docChgLst>
  <pc:docChgLst>
    <pc:chgData name="Yoav Crombie" userId="8c52e0f8-0137-4156-a837-29284cfba10f" providerId="ADAL" clId="{D9532251-DF04-4D91-A9CA-F9245645F59D}"/>
    <pc:docChg chg="custSel addSld delSld modSld">
      <pc:chgData name="Yoav Crombie" userId="8c52e0f8-0137-4156-a837-29284cfba10f" providerId="ADAL" clId="{D9532251-DF04-4D91-A9CA-F9245645F59D}" dt="2020-01-09T06:57:17.435" v="1045" actId="6549"/>
      <pc:docMkLst>
        <pc:docMk/>
      </pc:docMkLst>
      <pc:sldChg chg="modSp">
        <pc:chgData name="Yoav Crombie" userId="8c52e0f8-0137-4156-a837-29284cfba10f" providerId="ADAL" clId="{D9532251-DF04-4D91-A9CA-F9245645F59D}" dt="2019-12-02T15:14:38.496" v="27" actId="20577"/>
        <pc:sldMkLst>
          <pc:docMk/>
          <pc:sldMk cId="1755624719" sldId="294"/>
        </pc:sldMkLst>
        <pc:spChg chg="mod">
          <ac:chgData name="Yoav Crombie" userId="8c52e0f8-0137-4156-a837-29284cfba10f" providerId="ADAL" clId="{D9532251-DF04-4D91-A9CA-F9245645F59D}" dt="2019-12-02T15:14:38.496" v="27" actId="20577"/>
          <ac:spMkLst>
            <pc:docMk/>
            <pc:sldMk cId="1755624719" sldId="294"/>
            <ac:spMk id="4" creationId="{6BC97D12-0530-4D53-8574-78995756A569}"/>
          </ac:spMkLst>
        </pc:spChg>
      </pc:sldChg>
      <pc:sldChg chg="modTransition">
        <pc:chgData name="Yoav Crombie" userId="8c52e0f8-0137-4156-a837-29284cfba10f" providerId="ADAL" clId="{D9532251-DF04-4D91-A9CA-F9245645F59D}" dt="2019-12-05T13:49:52.216" v="28"/>
        <pc:sldMkLst>
          <pc:docMk/>
          <pc:sldMk cId="1255819554" sldId="313"/>
        </pc:sldMkLst>
      </pc:sldChg>
      <pc:sldChg chg="modTransition">
        <pc:chgData name="Yoav Crombie" userId="8c52e0f8-0137-4156-a837-29284cfba10f" providerId="ADAL" clId="{D9532251-DF04-4D91-A9CA-F9245645F59D}" dt="2019-12-05T13:49:52.216" v="28"/>
        <pc:sldMkLst>
          <pc:docMk/>
          <pc:sldMk cId="1750991875" sldId="338"/>
        </pc:sldMkLst>
      </pc:sldChg>
      <pc:sldChg chg="modTransition">
        <pc:chgData name="Yoav Crombie" userId="8c52e0f8-0137-4156-a837-29284cfba10f" providerId="ADAL" clId="{D9532251-DF04-4D91-A9CA-F9245645F59D}" dt="2019-12-05T13:49:52.216" v="28"/>
        <pc:sldMkLst>
          <pc:docMk/>
          <pc:sldMk cId="276347136" sldId="339"/>
        </pc:sldMkLst>
      </pc:sldChg>
      <pc:sldChg chg="modTransition">
        <pc:chgData name="Yoav Crombie" userId="8c52e0f8-0137-4156-a837-29284cfba10f" providerId="ADAL" clId="{D9532251-DF04-4D91-A9CA-F9245645F59D}" dt="2019-12-05T13:49:52.216" v="28"/>
        <pc:sldMkLst>
          <pc:docMk/>
          <pc:sldMk cId="2067776145" sldId="340"/>
        </pc:sldMkLst>
      </pc:sldChg>
      <pc:sldChg chg="addSp delSp modSp">
        <pc:chgData name="Yoav Crombie" userId="8c52e0f8-0137-4156-a837-29284cfba10f" providerId="ADAL" clId="{D9532251-DF04-4D91-A9CA-F9245645F59D}" dt="2019-12-31T14:16:29.690" v="55" actId="1076"/>
        <pc:sldMkLst>
          <pc:docMk/>
          <pc:sldMk cId="1361487673" sldId="344"/>
        </pc:sldMkLst>
        <pc:spChg chg="ord">
          <ac:chgData name="Yoav Crombie" userId="8c52e0f8-0137-4156-a837-29284cfba10f" providerId="ADAL" clId="{D9532251-DF04-4D91-A9CA-F9245645F59D}" dt="2019-12-31T14:16:24.156" v="54" actId="166"/>
          <ac:spMkLst>
            <pc:docMk/>
            <pc:sldMk cId="1361487673" sldId="344"/>
            <ac:spMk id="3" creationId="{433EC620-035D-4C7E-8DD0-A0FF269DFA1A}"/>
          </ac:spMkLst>
        </pc:spChg>
        <pc:picChg chg="del">
          <ac:chgData name="Yoav Crombie" userId="8c52e0f8-0137-4156-a837-29284cfba10f" providerId="ADAL" clId="{D9532251-DF04-4D91-A9CA-F9245645F59D}" dt="2019-12-31T14:15:27.999" v="40" actId="478"/>
          <ac:picMkLst>
            <pc:docMk/>
            <pc:sldMk cId="1361487673" sldId="344"/>
            <ac:picMk id="4" creationId="{1429671E-4631-4854-AC31-1CB3371250E9}"/>
          </ac:picMkLst>
        </pc:picChg>
        <pc:picChg chg="add mod modCrop">
          <ac:chgData name="Yoav Crombie" userId="8c52e0f8-0137-4156-a837-29284cfba10f" providerId="ADAL" clId="{D9532251-DF04-4D91-A9CA-F9245645F59D}" dt="2019-12-31T14:16:29.690" v="55" actId="1076"/>
          <ac:picMkLst>
            <pc:docMk/>
            <pc:sldMk cId="1361487673" sldId="344"/>
            <ac:picMk id="7" creationId="{E544F94F-50FB-4A31-9494-BE7AE48FF10D}"/>
          </ac:picMkLst>
        </pc:picChg>
      </pc:sldChg>
      <pc:sldChg chg="delSp modSp">
        <pc:chgData name="Yoav Crombie" userId="8c52e0f8-0137-4156-a837-29284cfba10f" providerId="ADAL" clId="{D9532251-DF04-4D91-A9CA-F9245645F59D}" dt="2019-12-05T13:51:06.593" v="39" actId="478"/>
        <pc:sldMkLst>
          <pc:docMk/>
          <pc:sldMk cId="3922572734" sldId="353"/>
        </pc:sldMkLst>
        <pc:spChg chg="mod">
          <ac:chgData name="Yoav Crombie" userId="8c52e0f8-0137-4156-a837-29284cfba10f" providerId="ADAL" clId="{D9532251-DF04-4D91-A9CA-F9245645F59D}" dt="2019-12-05T13:50:59.313" v="37" actId="20577"/>
          <ac:spMkLst>
            <pc:docMk/>
            <pc:sldMk cId="3922572734" sldId="353"/>
            <ac:spMk id="2" creationId="{860E6FF9-6086-4ABC-B010-2B332C6EFF12}"/>
          </ac:spMkLst>
        </pc:spChg>
        <pc:spChg chg="del">
          <ac:chgData name="Yoav Crombie" userId="8c52e0f8-0137-4156-a837-29284cfba10f" providerId="ADAL" clId="{D9532251-DF04-4D91-A9CA-F9245645F59D}" dt="2019-12-05T13:51:05.246" v="38" actId="478"/>
          <ac:spMkLst>
            <pc:docMk/>
            <pc:sldMk cId="3922572734" sldId="353"/>
            <ac:spMk id="10" creationId="{1B85D0C1-A03D-496E-BB38-B19062F87CAC}"/>
          </ac:spMkLst>
        </pc:spChg>
        <pc:spChg chg="del">
          <ac:chgData name="Yoav Crombie" userId="8c52e0f8-0137-4156-a837-29284cfba10f" providerId="ADAL" clId="{D9532251-DF04-4D91-A9CA-F9245645F59D}" dt="2019-12-05T13:51:06.593" v="39" actId="478"/>
          <ac:spMkLst>
            <pc:docMk/>
            <pc:sldMk cId="3922572734" sldId="353"/>
            <ac:spMk id="11" creationId="{887A8D2A-BECF-463F-97E4-A6E4354AE024}"/>
          </ac:spMkLst>
        </pc:spChg>
      </pc:sldChg>
      <pc:sldChg chg="modTransition">
        <pc:chgData name="Yoav Crombie" userId="8c52e0f8-0137-4156-a837-29284cfba10f" providerId="ADAL" clId="{D9532251-DF04-4D91-A9CA-F9245645F59D}" dt="2019-12-05T13:49:52.216" v="28"/>
        <pc:sldMkLst>
          <pc:docMk/>
          <pc:sldMk cId="2861493150" sldId="356"/>
        </pc:sldMkLst>
      </pc:sldChg>
      <pc:sldChg chg="modSp">
        <pc:chgData name="Yoav Crombie" userId="8c52e0f8-0137-4156-a837-29284cfba10f" providerId="ADAL" clId="{D9532251-DF04-4D91-A9CA-F9245645F59D}" dt="2020-01-05T09:34:56.428" v="909" actId="20577"/>
        <pc:sldMkLst>
          <pc:docMk/>
          <pc:sldMk cId="2799531559" sldId="358"/>
        </pc:sldMkLst>
        <pc:spChg chg="mod">
          <ac:chgData name="Yoav Crombie" userId="8c52e0f8-0137-4156-a837-29284cfba10f" providerId="ADAL" clId="{D9532251-DF04-4D91-A9CA-F9245645F59D}" dt="2020-01-05T09:34:56.428" v="909" actId="20577"/>
          <ac:spMkLst>
            <pc:docMk/>
            <pc:sldMk cId="2799531559" sldId="358"/>
            <ac:spMk id="2" creationId="{6862A362-1E1D-4EB3-A4B4-2B45125121E2}"/>
          </ac:spMkLst>
        </pc:spChg>
      </pc:sldChg>
      <pc:sldChg chg="add del">
        <pc:chgData name="Yoav Crombie" userId="8c52e0f8-0137-4156-a837-29284cfba10f" providerId="ADAL" clId="{D9532251-DF04-4D91-A9CA-F9245645F59D}" dt="2020-01-05T09:34:50.059" v="908" actId="47"/>
        <pc:sldMkLst>
          <pc:docMk/>
          <pc:sldMk cId="3099176368" sldId="547"/>
        </pc:sldMkLst>
      </pc:sldChg>
      <pc:sldChg chg="addSp delSp modSp add">
        <pc:chgData name="Yoav Crombie" userId="8c52e0f8-0137-4156-a837-29284cfba10f" providerId="ADAL" clId="{D9532251-DF04-4D91-A9CA-F9245645F59D}" dt="2020-01-09T06:55:55.202" v="1016" actId="313"/>
        <pc:sldMkLst>
          <pc:docMk/>
          <pc:sldMk cId="960255957" sldId="548"/>
        </pc:sldMkLst>
        <pc:spChg chg="del mod">
          <ac:chgData name="Yoav Crombie" userId="8c52e0f8-0137-4156-a837-29284cfba10f" providerId="ADAL" clId="{D9532251-DF04-4D91-A9CA-F9245645F59D}" dt="2020-01-05T07:34:36.536" v="70" actId="478"/>
          <ac:spMkLst>
            <pc:docMk/>
            <pc:sldMk cId="960255957" sldId="548"/>
            <ac:spMk id="2" creationId="{4D79EB41-D765-483C-92BA-89CB4A107B45}"/>
          </ac:spMkLst>
        </pc:spChg>
        <pc:spChg chg="mod">
          <ac:chgData name="Yoav Crombie" userId="8c52e0f8-0137-4156-a837-29284cfba10f" providerId="ADAL" clId="{D9532251-DF04-4D91-A9CA-F9245645F59D}" dt="2020-01-05T09:21:10.760" v="605" actId="20577"/>
          <ac:spMkLst>
            <pc:docMk/>
            <pc:sldMk cId="960255957" sldId="548"/>
            <ac:spMk id="3" creationId="{7501284A-C416-41D3-BAC3-8725370ADF11}"/>
          </ac:spMkLst>
        </pc:spChg>
        <pc:spChg chg="add mod">
          <ac:chgData name="Yoav Crombie" userId="8c52e0f8-0137-4156-a837-29284cfba10f" providerId="ADAL" clId="{D9532251-DF04-4D91-A9CA-F9245645F59D}" dt="2020-01-09T06:55:55.202" v="1016" actId="313"/>
          <ac:spMkLst>
            <pc:docMk/>
            <pc:sldMk cId="960255957" sldId="548"/>
            <ac:spMk id="4" creationId="{F4257E3A-294E-4016-8FFF-975034115D01}"/>
          </ac:spMkLst>
        </pc:spChg>
        <pc:spChg chg="add mod">
          <ac:chgData name="Yoav Crombie" userId="8c52e0f8-0137-4156-a837-29284cfba10f" providerId="ADAL" clId="{D9532251-DF04-4D91-A9CA-F9245645F59D}" dt="2020-01-05T09:22:22.388" v="647" actId="1076"/>
          <ac:spMkLst>
            <pc:docMk/>
            <pc:sldMk cId="960255957" sldId="548"/>
            <ac:spMk id="5" creationId="{2DE0F192-609A-4195-A1A8-22328DBE0D29}"/>
          </ac:spMkLst>
        </pc:spChg>
        <pc:spChg chg="add mod">
          <ac:chgData name="Yoav Crombie" userId="8c52e0f8-0137-4156-a837-29284cfba10f" providerId="ADAL" clId="{D9532251-DF04-4D91-A9CA-F9245645F59D}" dt="2020-01-05T09:22:22.388" v="647" actId="1076"/>
          <ac:spMkLst>
            <pc:docMk/>
            <pc:sldMk cId="960255957" sldId="548"/>
            <ac:spMk id="8" creationId="{976721BF-56AB-4159-BAEE-6861B4A09775}"/>
          </ac:spMkLst>
        </pc:spChg>
        <pc:spChg chg="add mod">
          <ac:chgData name="Yoav Crombie" userId="8c52e0f8-0137-4156-a837-29284cfba10f" providerId="ADAL" clId="{D9532251-DF04-4D91-A9CA-F9245645F59D}" dt="2020-01-05T09:22:22.388" v="647" actId="1076"/>
          <ac:spMkLst>
            <pc:docMk/>
            <pc:sldMk cId="960255957" sldId="548"/>
            <ac:spMk id="9" creationId="{87D7980A-AD00-4C29-83BA-33D24E3A401C}"/>
          </ac:spMkLst>
        </pc:spChg>
        <pc:spChg chg="add mod">
          <ac:chgData name="Yoav Crombie" userId="8c52e0f8-0137-4156-a837-29284cfba10f" providerId="ADAL" clId="{D9532251-DF04-4D91-A9CA-F9245645F59D}" dt="2020-01-05T09:22:22.388" v="647" actId="1076"/>
          <ac:spMkLst>
            <pc:docMk/>
            <pc:sldMk cId="960255957" sldId="548"/>
            <ac:spMk id="10" creationId="{1DC13F17-5CF1-48E8-8932-DAEC469650DB}"/>
          </ac:spMkLst>
        </pc:spChg>
        <pc:spChg chg="add mod">
          <ac:chgData name="Yoav Crombie" userId="8c52e0f8-0137-4156-a837-29284cfba10f" providerId="ADAL" clId="{D9532251-DF04-4D91-A9CA-F9245645F59D}" dt="2020-01-05T09:22:22.388" v="647" actId="1076"/>
          <ac:spMkLst>
            <pc:docMk/>
            <pc:sldMk cId="960255957" sldId="548"/>
            <ac:spMk id="11" creationId="{C611EA9A-6EB5-4099-9453-9C739CB7DAC4}"/>
          </ac:spMkLst>
        </pc:spChg>
        <pc:picChg chg="add del mod">
          <ac:chgData name="Yoav Crombie" userId="8c52e0f8-0137-4156-a837-29284cfba10f" providerId="ADAL" clId="{D9532251-DF04-4D91-A9CA-F9245645F59D}" dt="2020-01-05T09:21:44.711" v="609" actId="478"/>
          <ac:picMkLst>
            <pc:docMk/>
            <pc:sldMk cId="960255957" sldId="548"/>
            <ac:picMk id="6" creationId="{8E6D0845-0457-4DFA-B386-C9FEFF13A080}"/>
          </ac:picMkLst>
        </pc:picChg>
        <pc:picChg chg="add del mod">
          <ac:chgData name="Yoav Crombie" userId="8c52e0f8-0137-4156-a837-29284cfba10f" providerId="ADAL" clId="{D9532251-DF04-4D91-A9CA-F9245645F59D}" dt="2020-01-05T09:21:40.528" v="606" actId="478"/>
          <ac:picMkLst>
            <pc:docMk/>
            <pc:sldMk cId="960255957" sldId="548"/>
            <ac:picMk id="7" creationId="{B4882C6B-AE4C-4775-A893-EC0923982BDC}"/>
          </ac:picMkLst>
        </pc:picChg>
      </pc:sldChg>
      <pc:sldChg chg="modSp add">
        <pc:chgData name="Yoav Crombie" userId="8c52e0f8-0137-4156-a837-29284cfba10f" providerId="ADAL" clId="{D9532251-DF04-4D91-A9CA-F9245645F59D}" dt="2020-01-05T09:32:45.051" v="856" actId="6549"/>
        <pc:sldMkLst>
          <pc:docMk/>
          <pc:sldMk cId="2689924122" sldId="549"/>
        </pc:sldMkLst>
        <pc:spChg chg="mod">
          <ac:chgData name="Yoav Crombie" userId="8c52e0f8-0137-4156-a837-29284cfba10f" providerId="ADAL" clId="{D9532251-DF04-4D91-A9CA-F9245645F59D}" dt="2020-01-05T09:32:45.051" v="856" actId="6549"/>
          <ac:spMkLst>
            <pc:docMk/>
            <pc:sldMk cId="2689924122" sldId="549"/>
            <ac:spMk id="2" creationId="{6862A362-1E1D-4EB3-A4B4-2B45125121E2}"/>
          </ac:spMkLst>
        </pc:spChg>
        <pc:spChg chg="mod">
          <ac:chgData name="Yoav Crombie" userId="8c52e0f8-0137-4156-a837-29284cfba10f" providerId="ADAL" clId="{D9532251-DF04-4D91-A9CA-F9245645F59D}" dt="2020-01-05T07:36:52.632" v="202" actId="6549"/>
          <ac:spMkLst>
            <pc:docMk/>
            <pc:sldMk cId="2689924122" sldId="549"/>
            <ac:spMk id="3" creationId="{0BA59861-021A-4B9E-98E5-6076BEC9952D}"/>
          </ac:spMkLst>
        </pc:spChg>
      </pc:sldChg>
      <pc:sldChg chg="modSp add">
        <pc:chgData name="Yoav Crombie" userId="8c52e0f8-0137-4156-a837-29284cfba10f" providerId="ADAL" clId="{D9532251-DF04-4D91-A9CA-F9245645F59D}" dt="2020-01-09T06:56:20.290" v="1023" actId="20577"/>
        <pc:sldMkLst>
          <pc:docMk/>
          <pc:sldMk cId="1791779987" sldId="550"/>
        </pc:sldMkLst>
        <pc:spChg chg="mod">
          <ac:chgData name="Yoav Crombie" userId="8c52e0f8-0137-4156-a837-29284cfba10f" providerId="ADAL" clId="{D9532251-DF04-4D91-A9CA-F9245645F59D}" dt="2020-01-05T09:34:21.076" v="907" actId="20577"/>
          <ac:spMkLst>
            <pc:docMk/>
            <pc:sldMk cId="1791779987" sldId="550"/>
            <ac:spMk id="2" creationId="{6862A362-1E1D-4EB3-A4B4-2B45125121E2}"/>
          </ac:spMkLst>
        </pc:spChg>
        <pc:spChg chg="mod">
          <ac:chgData name="Yoav Crombie" userId="8c52e0f8-0137-4156-a837-29284cfba10f" providerId="ADAL" clId="{D9532251-DF04-4D91-A9CA-F9245645F59D}" dt="2020-01-09T06:56:20.290" v="1023" actId="20577"/>
          <ac:spMkLst>
            <pc:docMk/>
            <pc:sldMk cId="1791779987" sldId="550"/>
            <ac:spMk id="3" creationId="{0BA59861-021A-4B9E-98E5-6076BEC9952D}"/>
          </ac:spMkLst>
        </pc:spChg>
      </pc:sldChg>
      <pc:sldChg chg="addSp modSp add">
        <pc:chgData name="Yoav Crombie" userId="8c52e0f8-0137-4156-a837-29284cfba10f" providerId="ADAL" clId="{D9532251-DF04-4D91-A9CA-F9245645F59D}" dt="2020-01-09T06:57:17.435" v="1045" actId="6549"/>
        <pc:sldMkLst>
          <pc:docMk/>
          <pc:sldMk cId="2175591479" sldId="551"/>
        </pc:sldMkLst>
        <pc:spChg chg="mod">
          <ac:chgData name="Yoav Crombie" userId="8c52e0f8-0137-4156-a837-29284cfba10f" providerId="ADAL" clId="{D9532251-DF04-4D91-A9CA-F9245645F59D}" dt="2020-01-09T06:57:03.771" v="1042" actId="20577"/>
          <ac:spMkLst>
            <pc:docMk/>
            <pc:sldMk cId="2175591479" sldId="551"/>
            <ac:spMk id="2" creationId="{A88AE703-5447-4521-9E9E-757951AAFDE6}"/>
          </ac:spMkLst>
        </pc:spChg>
        <pc:spChg chg="mod">
          <ac:chgData name="Yoav Crombie" userId="8c52e0f8-0137-4156-a837-29284cfba10f" providerId="ADAL" clId="{D9532251-DF04-4D91-A9CA-F9245645F59D}" dt="2020-01-09T06:57:17.435" v="1045" actId="6549"/>
          <ac:spMkLst>
            <pc:docMk/>
            <pc:sldMk cId="2175591479" sldId="551"/>
            <ac:spMk id="3" creationId="{EF53A92B-F1D3-400A-AB99-8C34C7FEB6F4}"/>
          </ac:spMkLst>
        </pc:spChg>
        <pc:picChg chg="add mod">
          <ac:chgData name="Yoav Crombie" userId="8c52e0f8-0137-4156-a837-29284cfba10f" providerId="ADAL" clId="{D9532251-DF04-4D91-A9CA-F9245645F59D}" dt="2020-01-05T09:38:13.738" v="1008" actId="1076"/>
          <ac:picMkLst>
            <pc:docMk/>
            <pc:sldMk cId="2175591479" sldId="551"/>
            <ac:picMk id="4" creationId="{646A30B9-365C-4D82-8858-1C4EA6868D3C}"/>
          </ac:picMkLst>
        </pc:picChg>
      </pc:sldChg>
    </pc:docChg>
  </pc:docChgLst>
  <pc:docChgLst>
    <pc:chgData name="Reuvain Aarons" userId="0aced16b-9a08-4323-b120-02a4aac8ffe3" providerId="ADAL" clId="{B67E31D9-1D98-433C-92CB-D2783AABDC1F}"/>
    <pc:docChg chg="undo custSel addSld delSld modSld">
      <pc:chgData name="Reuvain Aarons" userId="0aced16b-9a08-4323-b120-02a4aac8ffe3" providerId="ADAL" clId="{B67E31D9-1D98-433C-92CB-D2783AABDC1F}" dt="2020-06-23T12:24:56.125" v="36" actId="729"/>
      <pc:docMkLst>
        <pc:docMk/>
      </pc:docMkLst>
      <pc:sldChg chg="modSp">
        <pc:chgData name="Reuvain Aarons" userId="0aced16b-9a08-4323-b120-02a4aac8ffe3" providerId="ADAL" clId="{B67E31D9-1D98-433C-92CB-D2783AABDC1F}" dt="2020-03-22T20:23:43.092" v="23"/>
        <pc:sldMkLst>
          <pc:docMk/>
          <pc:sldMk cId="1931660240" sldId="538"/>
        </pc:sldMkLst>
        <pc:spChg chg="mod">
          <ac:chgData name="Reuvain Aarons" userId="0aced16b-9a08-4323-b120-02a4aac8ffe3" providerId="ADAL" clId="{B67E31D9-1D98-433C-92CB-D2783AABDC1F}" dt="2020-03-22T20:23:43.092" v="23"/>
          <ac:spMkLst>
            <pc:docMk/>
            <pc:sldMk cId="1931660240" sldId="538"/>
            <ac:spMk id="2" creationId="{15A71E94-79A5-4A3E-9B32-7600313776F8}"/>
          </ac:spMkLst>
        </pc:spChg>
      </pc:sldChg>
      <pc:sldChg chg="modSp mod modShow">
        <pc:chgData name="Reuvain Aarons" userId="0aced16b-9a08-4323-b120-02a4aac8ffe3" providerId="ADAL" clId="{B67E31D9-1D98-433C-92CB-D2783AABDC1F}" dt="2020-06-23T12:21:28.620" v="34" actId="729"/>
        <pc:sldMkLst>
          <pc:docMk/>
          <pc:sldMk cId="3328811121" sldId="553"/>
        </pc:sldMkLst>
        <pc:graphicFrameChg chg="modGraphic">
          <ac:chgData name="Reuvain Aarons" userId="0aced16b-9a08-4323-b120-02a4aac8ffe3" providerId="ADAL" clId="{B67E31D9-1D98-433C-92CB-D2783AABDC1F}" dt="2020-04-01T07:26:16.329" v="25" actId="14100"/>
          <ac:graphicFrameMkLst>
            <pc:docMk/>
            <pc:sldMk cId="3328811121" sldId="553"/>
            <ac:graphicFrameMk id="4" creationId="{2E4B47BF-0B4B-4D4B-A4C8-4A0CB00CF8E0}"/>
          </ac:graphicFrameMkLst>
        </pc:graphicFrameChg>
      </pc:sldChg>
      <pc:sldChg chg="mod modShow">
        <pc:chgData name="Reuvain Aarons" userId="0aced16b-9a08-4323-b120-02a4aac8ffe3" providerId="ADAL" clId="{B67E31D9-1D98-433C-92CB-D2783AABDC1F}" dt="2020-06-23T12:22:25.533" v="35" actId="729"/>
        <pc:sldMkLst>
          <pc:docMk/>
          <pc:sldMk cId="3128081986" sldId="554"/>
        </pc:sldMkLst>
      </pc:sldChg>
      <pc:sldChg chg="mod modShow">
        <pc:chgData name="Reuvain Aarons" userId="0aced16b-9a08-4323-b120-02a4aac8ffe3" providerId="ADAL" clId="{B67E31D9-1D98-433C-92CB-D2783AABDC1F}" dt="2020-06-23T12:24:56.125" v="36" actId="729"/>
        <pc:sldMkLst>
          <pc:docMk/>
          <pc:sldMk cId="2927024652" sldId="555"/>
        </pc:sldMkLst>
      </pc:sldChg>
      <pc:sldChg chg="addSp modSp add del">
        <pc:chgData name="Reuvain Aarons" userId="0aced16b-9a08-4323-b120-02a4aac8ffe3" providerId="ADAL" clId="{B67E31D9-1D98-433C-92CB-D2783AABDC1F}" dt="2020-04-07T06:21:24.883" v="33" actId="2696"/>
        <pc:sldMkLst>
          <pc:docMk/>
          <pc:sldMk cId="3979281363" sldId="557"/>
        </pc:sldMkLst>
        <pc:picChg chg="add mod">
          <ac:chgData name="Reuvain Aarons" userId="0aced16b-9a08-4323-b120-02a4aac8ffe3" providerId="ADAL" clId="{B67E31D9-1D98-433C-92CB-D2783AABDC1F}" dt="2020-04-05T11:13:21.309" v="30" actId="14100"/>
          <ac:picMkLst>
            <pc:docMk/>
            <pc:sldMk cId="3979281363" sldId="557"/>
            <ac:picMk id="4" creationId="{EDF2F5AC-4198-4513-9AC9-217CAB011311}"/>
          </ac:picMkLst>
        </pc:picChg>
      </pc:sldChg>
    </pc:docChg>
  </pc:docChgLst>
  <pc:docChgLst>
    <pc:chgData name="Yoav Crombie" userId="8c52e0f8-0137-4156-a837-29284cfba10f" providerId="ADAL" clId="{65124234-37E0-4D61-B7AC-C23FBEC47052}"/>
    <pc:docChg chg="undo custSel addSld delSld modSld sldOrd delMainMaster">
      <pc:chgData name="Yoav Crombie" userId="8c52e0f8-0137-4156-a837-29284cfba10f" providerId="ADAL" clId="{65124234-37E0-4D61-B7AC-C23FBEC47052}" dt="2019-09-26T07:15:53.680" v="2646"/>
      <pc:docMkLst>
        <pc:docMk/>
      </pc:docMkLst>
      <pc:sldChg chg="addSp delSp modSp">
        <pc:chgData name="Yoav Crombie" userId="8c52e0f8-0137-4156-a837-29284cfba10f" providerId="ADAL" clId="{65124234-37E0-4D61-B7AC-C23FBEC47052}" dt="2019-09-24T11:46:00.960" v="2379" actId="1036"/>
        <pc:sldMkLst>
          <pc:docMk/>
          <pc:sldMk cId="3302552464" sldId="282"/>
        </pc:sldMkLst>
        <pc:spChg chg="del">
          <ac:chgData name="Yoav Crombie" userId="8c52e0f8-0137-4156-a837-29284cfba10f" providerId="ADAL" clId="{65124234-37E0-4D61-B7AC-C23FBEC47052}" dt="2019-09-23T07:13:09.375" v="684" actId="478"/>
          <ac:spMkLst>
            <pc:docMk/>
            <pc:sldMk cId="3302552464" sldId="282"/>
            <ac:spMk id="2" creationId="{00000000-0000-0000-0000-000000000000}"/>
          </ac:spMkLst>
        </pc:spChg>
        <pc:spChg chg="add mod">
          <ac:chgData name="Yoav Crombie" userId="8c52e0f8-0137-4156-a837-29284cfba10f" providerId="ADAL" clId="{65124234-37E0-4D61-B7AC-C23FBEC47052}" dt="2019-09-23T07:13:12.516" v="687" actId="1076"/>
          <ac:spMkLst>
            <pc:docMk/>
            <pc:sldMk cId="3302552464" sldId="282"/>
            <ac:spMk id="4" creationId="{64C7544C-1013-4930-87AD-3F623A5AF4A8}"/>
          </ac:spMkLst>
        </pc:spChg>
        <pc:spChg chg="add mod">
          <ac:chgData name="Yoav Crombie" userId="8c52e0f8-0137-4156-a837-29284cfba10f" providerId="ADAL" clId="{65124234-37E0-4D61-B7AC-C23FBEC47052}" dt="2019-09-24T11:45:49.008" v="2344" actId="6549"/>
          <ac:spMkLst>
            <pc:docMk/>
            <pc:sldMk cId="3302552464" sldId="282"/>
            <ac:spMk id="5" creationId="{DABD6527-91D2-4F9F-9EF3-603D712A7C47}"/>
          </ac:spMkLst>
        </pc:spChg>
        <pc:spChg chg="del">
          <ac:chgData name="Yoav Crombie" userId="8c52e0f8-0137-4156-a837-29284cfba10f" providerId="ADAL" clId="{65124234-37E0-4D61-B7AC-C23FBEC47052}" dt="2019-09-23T07:00:35.840" v="593" actId="478"/>
          <ac:spMkLst>
            <pc:docMk/>
            <pc:sldMk cId="3302552464" sldId="282"/>
            <ac:spMk id="18" creationId="{2F72BAB5-5573-478F-98F5-2D4662FB7223}"/>
          </ac:spMkLst>
        </pc:spChg>
        <pc:spChg chg="del mod">
          <ac:chgData name="Yoav Crombie" userId="8c52e0f8-0137-4156-a837-29284cfba10f" providerId="ADAL" clId="{65124234-37E0-4D61-B7AC-C23FBEC47052}" dt="2019-09-23T07:15:16.969" v="754" actId="478"/>
          <ac:spMkLst>
            <pc:docMk/>
            <pc:sldMk cId="3302552464" sldId="282"/>
            <ac:spMk id="19" creationId="{AE267D35-0950-4EB8-A7A9-7520FD591123}"/>
          </ac:spMkLst>
        </pc:spChg>
        <pc:spChg chg="del mod">
          <ac:chgData name="Yoav Crombie" userId="8c52e0f8-0137-4156-a837-29284cfba10f" providerId="ADAL" clId="{65124234-37E0-4D61-B7AC-C23FBEC47052}" dt="2019-09-23T07:15:20.572" v="757" actId="478"/>
          <ac:spMkLst>
            <pc:docMk/>
            <pc:sldMk cId="3302552464" sldId="282"/>
            <ac:spMk id="23" creationId="{9D5D9206-8F81-4DA8-863E-AB5DECD65B56}"/>
          </ac:spMkLst>
        </pc:spChg>
        <pc:spChg chg="del mod">
          <ac:chgData name="Yoav Crombie" userId="8c52e0f8-0137-4156-a837-29284cfba10f" providerId="ADAL" clId="{65124234-37E0-4D61-B7AC-C23FBEC47052}" dt="2019-09-23T07:15:21.490" v="758" actId="478"/>
          <ac:spMkLst>
            <pc:docMk/>
            <pc:sldMk cId="3302552464" sldId="282"/>
            <ac:spMk id="25" creationId="{7462CD37-8942-4396-804D-4D5E43301CFD}"/>
          </ac:spMkLst>
        </pc:spChg>
        <pc:spChg chg="del mod">
          <ac:chgData name="Yoav Crombie" userId="8c52e0f8-0137-4156-a837-29284cfba10f" providerId="ADAL" clId="{65124234-37E0-4D61-B7AC-C23FBEC47052}" dt="2019-09-23T07:15:23.027" v="759" actId="478"/>
          <ac:spMkLst>
            <pc:docMk/>
            <pc:sldMk cId="3302552464" sldId="282"/>
            <ac:spMk id="26" creationId="{D466B659-15E6-4C73-B1A3-1272260EAB24}"/>
          </ac:spMkLst>
        </pc:spChg>
        <pc:spChg chg="del mod">
          <ac:chgData name="Yoav Crombie" userId="8c52e0f8-0137-4156-a837-29284cfba10f" providerId="ADAL" clId="{65124234-37E0-4D61-B7AC-C23FBEC47052}" dt="2019-09-23T07:15:26.041" v="761" actId="478"/>
          <ac:spMkLst>
            <pc:docMk/>
            <pc:sldMk cId="3302552464" sldId="282"/>
            <ac:spMk id="31" creationId="{506B3D10-9158-4D8D-AD1B-7A0698960AC5}"/>
          </ac:spMkLst>
        </pc:spChg>
        <pc:spChg chg="del mod">
          <ac:chgData name="Yoav Crombie" userId="8c52e0f8-0137-4156-a837-29284cfba10f" providerId="ADAL" clId="{65124234-37E0-4D61-B7AC-C23FBEC47052}" dt="2019-09-23T07:13:09.377" v="686"/>
          <ac:spMkLst>
            <pc:docMk/>
            <pc:sldMk cId="3302552464" sldId="282"/>
            <ac:spMk id="32" creationId="{BDF02C7F-A2BA-4171-9E3E-6D19D9DBCFA1}"/>
          </ac:spMkLst>
        </pc:spChg>
        <pc:spChg chg="del mod">
          <ac:chgData name="Yoav Crombie" userId="8c52e0f8-0137-4156-a837-29284cfba10f" providerId="ADAL" clId="{65124234-37E0-4D61-B7AC-C23FBEC47052}" dt="2019-09-23T07:15:19.193" v="756" actId="478"/>
          <ac:spMkLst>
            <pc:docMk/>
            <pc:sldMk cId="3302552464" sldId="282"/>
            <ac:spMk id="33" creationId="{58ABBD60-908C-47C6-AE27-60FC79F97242}"/>
          </ac:spMkLst>
        </pc:spChg>
        <pc:spChg chg="del">
          <ac:chgData name="Yoav Crombie" userId="8c52e0f8-0137-4156-a837-29284cfba10f" providerId="ADAL" clId="{65124234-37E0-4D61-B7AC-C23FBEC47052}" dt="2019-09-23T07:00:38.124" v="594" actId="478"/>
          <ac:spMkLst>
            <pc:docMk/>
            <pc:sldMk cId="3302552464" sldId="282"/>
            <ac:spMk id="38" creationId="{1A295C59-85D5-452E-BB16-D7666A22BD61}"/>
          </ac:spMkLst>
        </pc:spChg>
        <pc:spChg chg="del">
          <ac:chgData name="Yoav Crombie" userId="8c52e0f8-0137-4156-a837-29284cfba10f" providerId="ADAL" clId="{65124234-37E0-4D61-B7AC-C23FBEC47052}" dt="2019-09-23T07:00:49.461" v="602" actId="478"/>
          <ac:spMkLst>
            <pc:docMk/>
            <pc:sldMk cId="3302552464" sldId="282"/>
            <ac:spMk id="39" creationId="{3569F5A8-6FEE-48E6-B139-70C82224102B}"/>
          </ac:spMkLst>
        </pc:spChg>
        <pc:spChg chg="del">
          <ac:chgData name="Yoav Crombie" userId="8c52e0f8-0137-4156-a837-29284cfba10f" providerId="ADAL" clId="{65124234-37E0-4D61-B7AC-C23FBEC47052}" dt="2019-09-23T07:00:40.390" v="596" actId="478"/>
          <ac:spMkLst>
            <pc:docMk/>
            <pc:sldMk cId="3302552464" sldId="282"/>
            <ac:spMk id="40" creationId="{578A4FB6-5943-4F1A-A458-DB06F3F51F33}"/>
          </ac:spMkLst>
        </pc:spChg>
        <pc:spChg chg="del mod">
          <ac:chgData name="Yoav Crombie" userId="8c52e0f8-0137-4156-a837-29284cfba10f" providerId="ADAL" clId="{65124234-37E0-4D61-B7AC-C23FBEC47052}" dt="2019-09-23T07:00:48.501" v="601" actId="478"/>
          <ac:spMkLst>
            <pc:docMk/>
            <pc:sldMk cId="3302552464" sldId="282"/>
            <ac:spMk id="41" creationId="{EEC402DE-5FCD-423C-8296-C8FBE9914B36}"/>
          </ac:spMkLst>
        </pc:spChg>
        <pc:spChg chg="del">
          <ac:chgData name="Yoav Crombie" userId="8c52e0f8-0137-4156-a837-29284cfba10f" providerId="ADAL" clId="{65124234-37E0-4D61-B7AC-C23FBEC47052}" dt="2019-09-23T07:00:41.650" v="597" actId="478"/>
          <ac:spMkLst>
            <pc:docMk/>
            <pc:sldMk cId="3302552464" sldId="282"/>
            <ac:spMk id="42" creationId="{8873D048-AE50-4535-8CDD-013D34B62CF8}"/>
          </ac:spMkLst>
        </pc:spChg>
        <pc:spChg chg="del mod">
          <ac:chgData name="Yoav Crombie" userId="8c52e0f8-0137-4156-a837-29284cfba10f" providerId="ADAL" clId="{65124234-37E0-4D61-B7AC-C23FBEC47052}" dt="2019-09-23T07:00:45.005" v="600" actId="478"/>
          <ac:spMkLst>
            <pc:docMk/>
            <pc:sldMk cId="3302552464" sldId="282"/>
            <ac:spMk id="43" creationId="{567BC55F-C9DF-4209-ADF2-EC99D06CC784}"/>
          </ac:spMkLst>
        </pc:spChg>
        <pc:picChg chg="add del mod">
          <ac:chgData name="Yoav Crombie" userId="8c52e0f8-0137-4156-a837-29284cfba10f" providerId="ADAL" clId="{65124234-37E0-4D61-B7AC-C23FBEC47052}" dt="2019-09-24T11:37:05.057" v="2274" actId="478"/>
          <ac:picMkLst>
            <pc:docMk/>
            <pc:sldMk cId="3302552464" sldId="282"/>
            <ac:picMk id="6" creationId="{46386970-7915-4DFD-B30F-1759EB844CFE}"/>
          </ac:picMkLst>
        </pc:picChg>
        <pc:picChg chg="add mod">
          <ac:chgData name="Yoav Crombie" userId="8c52e0f8-0137-4156-a837-29284cfba10f" providerId="ADAL" clId="{65124234-37E0-4D61-B7AC-C23FBEC47052}" dt="2019-09-24T11:46:00.960" v="2379" actId="1036"/>
          <ac:picMkLst>
            <pc:docMk/>
            <pc:sldMk cId="3302552464" sldId="282"/>
            <ac:picMk id="8" creationId="{7B7203C8-B12A-44A3-B596-0209DC2AF4E2}"/>
          </ac:picMkLst>
        </pc:picChg>
        <pc:picChg chg="add del mod">
          <ac:chgData name="Yoav Crombie" userId="8c52e0f8-0137-4156-a837-29284cfba10f" providerId="ADAL" clId="{65124234-37E0-4D61-B7AC-C23FBEC47052}" dt="2019-09-24T11:36:53.429" v="2270" actId="478"/>
          <ac:picMkLst>
            <pc:docMk/>
            <pc:sldMk cId="3302552464" sldId="282"/>
            <ac:picMk id="24" creationId="{14488DAB-C513-45A7-8DB7-F160423A2E62}"/>
          </ac:picMkLst>
        </pc:picChg>
        <pc:picChg chg="add mod">
          <ac:chgData name="Yoav Crombie" userId="8c52e0f8-0137-4156-a837-29284cfba10f" providerId="ADAL" clId="{65124234-37E0-4D61-B7AC-C23FBEC47052}" dt="2019-09-24T11:46:00.960" v="2379" actId="1036"/>
          <ac:picMkLst>
            <pc:docMk/>
            <pc:sldMk cId="3302552464" sldId="282"/>
            <ac:picMk id="27" creationId="{4168E60B-6A29-4D23-B937-58351CBED432}"/>
          </ac:picMkLst>
        </pc:picChg>
        <pc:picChg chg="add mod">
          <ac:chgData name="Yoav Crombie" userId="8c52e0f8-0137-4156-a837-29284cfba10f" providerId="ADAL" clId="{65124234-37E0-4D61-B7AC-C23FBEC47052}" dt="2019-09-24T11:46:00.960" v="2379" actId="1036"/>
          <ac:picMkLst>
            <pc:docMk/>
            <pc:sldMk cId="3302552464" sldId="282"/>
            <ac:picMk id="28" creationId="{B04C58CB-7F92-41EF-A679-86098AC2457F}"/>
          </ac:picMkLst>
        </pc:picChg>
        <pc:cxnChg chg="del">
          <ac:chgData name="Yoav Crombie" userId="8c52e0f8-0137-4156-a837-29284cfba10f" providerId="ADAL" clId="{65124234-37E0-4D61-B7AC-C23FBEC47052}" dt="2019-09-23T07:00:42.694" v="598" actId="478"/>
          <ac:cxnSpMkLst>
            <pc:docMk/>
            <pc:sldMk cId="3302552464" sldId="282"/>
            <ac:cxnSpMk id="22" creationId="{44CC5916-A863-4D6E-84AE-456F72C38492}"/>
          </ac:cxnSpMkLst>
        </pc:cxnChg>
      </pc:sldChg>
      <pc:sldChg chg="addSp modSp">
        <pc:chgData name="Yoav Crombie" userId="8c52e0f8-0137-4156-a837-29284cfba10f" providerId="ADAL" clId="{65124234-37E0-4D61-B7AC-C23FBEC47052}" dt="2019-09-24T11:23:38.772" v="2209" actId="404"/>
        <pc:sldMkLst>
          <pc:docMk/>
          <pc:sldMk cId="83410933" sldId="295"/>
        </pc:sldMkLst>
        <pc:spChg chg="mod">
          <ac:chgData name="Yoav Crombie" userId="8c52e0f8-0137-4156-a837-29284cfba10f" providerId="ADAL" clId="{65124234-37E0-4D61-B7AC-C23FBEC47052}" dt="2019-09-24T11:23:02.839" v="2184"/>
          <ac:spMkLst>
            <pc:docMk/>
            <pc:sldMk cId="83410933" sldId="295"/>
            <ac:spMk id="4" creationId="{CFEFFC19-C276-4930-9EEC-83468B73C900}"/>
          </ac:spMkLst>
        </pc:spChg>
        <pc:spChg chg="add mod">
          <ac:chgData name="Yoav Crombie" userId="8c52e0f8-0137-4156-a837-29284cfba10f" providerId="ADAL" clId="{65124234-37E0-4D61-B7AC-C23FBEC47052}" dt="2019-09-24T11:23:38.772" v="2209" actId="404"/>
          <ac:spMkLst>
            <pc:docMk/>
            <pc:sldMk cId="83410933" sldId="295"/>
            <ac:spMk id="10" creationId="{B1C473A2-920D-4D85-BAA9-E4B7A5FDEE7D}"/>
          </ac:spMkLst>
        </pc:spChg>
        <pc:spChg chg="add mod">
          <ac:chgData name="Yoav Crombie" userId="8c52e0f8-0137-4156-a837-29284cfba10f" providerId="ADAL" clId="{65124234-37E0-4D61-B7AC-C23FBEC47052}" dt="2019-09-24T11:23:17.103" v="2187" actId="571"/>
          <ac:spMkLst>
            <pc:docMk/>
            <pc:sldMk cId="83410933" sldId="295"/>
            <ac:spMk id="11" creationId="{A27F0FBF-7922-4C56-8A5E-951885124F14}"/>
          </ac:spMkLst>
        </pc:spChg>
        <pc:picChg chg="add mod">
          <ac:chgData name="Yoav Crombie" userId="8c52e0f8-0137-4156-a837-29284cfba10f" providerId="ADAL" clId="{65124234-37E0-4D61-B7AC-C23FBEC47052}" dt="2019-09-24T11:22:27.791" v="2179" actId="1076"/>
          <ac:picMkLst>
            <pc:docMk/>
            <pc:sldMk cId="83410933" sldId="295"/>
            <ac:picMk id="7" creationId="{677154E0-831F-4CB7-98A5-417DEBE6163A}"/>
          </ac:picMkLst>
        </pc:picChg>
        <pc:picChg chg="add mod">
          <ac:chgData name="Yoav Crombie" userId="8c52e0f8-0137-4156-a837-29284cfba10f" providerId="ADAL" clId="{65124234-37E0-4D61-B7AC-C23FBEC47052}" dt="2019-09-24T11:22:34.527" v="2181" actId="1076"/>
          <ac:picMkLst>
            <pc:docMk/>
            <pc:sldMk cId="83410933" sldId="295"/>
            <ac:picMk id="9" creationId="{3F3FC47D-D840-42CA-BE06-5AFEB0F8007F}"/>
          </ac:picMkLst>
        </pc:picChg>
      </pc:sldChg>
      <pc:sldChg chg="delSp modSp add">
        <pc:chgData name="Yoav Crombie" userId="8c52e0f8-0137-4156-a837-29284cfba10f" providerId="ADAL" clId="{65124234-37E0-4D61-B7AC-C23FBEC47052}" dt="2019-09-24T11:16:55.003" v="1868" actId="1076"/>
        <pc:sldMkLst>
          <pc:docMk/>
          <pc:sldMk cId="1447418471" sldId="297"/>
        </pc:sldMkLst>
        <pc:spChg chg="mod">
          <ac:chgData name="Yoav Crombie" userId="8c52e0f8-0137-4156-a837-29284cfba10f" providerId="ADAL" clId="{65124234-37E0-4D61-B7AC-C23FBEC47052}" dt="2019-09-24T11:16:49.874" v="1867" actId="313"/>
          <ac:spMkLst>
            <pc:docMk/>
            <pc:sldMk cId="1447418471" sldId="297"/>
            <ac:spMk id="5" creationId="{058EF615-2286-4AD4-98D6-D2CF70E7B60F}"/>
          </ac:spMkLst>
        </pc:spChg>
        <pc:spChg chg="mod">
          <ac:chgData name="Yoav Crombie" userId="8c52e0f8-0137-4156-a837-29284cfba10f" providerId="ADAL" clId="{65124234-37E0-4D61-B7AC-C23FBEC47052}" dt="2019-09-24T11:15:09.884" v="1773" actId="1076"/>
          <ac:spMkLst>
            <pc:docMk/>
            <pc:sldMk cId="1447418471" sldId="297"/>
            <ac:spMk id="6" creationId="{ED233FD4-160D-4B18-9066-8F9255D21A32}"/>
          </ac:spMkLst>
        </pc:spChg>
        <pc:spChg chg="mod">
          <ac:chgData name="Yoav Crombie" userId="8c52e0f8-0137-4156-a837-29284cfba10f" providerId="ADAL" clId="{65124234-37E0-4D61-B7AC-C23FBEC47052}" dt="2019-09-24T11:15:13.372" v="1774" actId="1076"/>
          <ac:spMkLst>
            <pc:docMk/>
            <pc:sldMk cId="1447418471" sldId="297"/>
            <ac:spMk id="7" creationId="{DB17313A-AFCB-450E-838B-D2F48E601D32}"/>
          </ac:spMkLst>
        </pc:spChg>
        <pc:spChg chg="mod">
          <ac:chgData name="Yoav Crombie" userId="8c52e0f8-0137-4156-a837-29284cfba10f" providerId="ADAL" clId="{65124234-37E0-4D61-B7AC-C23FBEC47052}" dt="2019-09-24T11:16:55.003" v="1868" actId="1076"/>
          <ac:spMkLst>
            <pc:docMk/>
            <pc:sldMk cId="1447418471" sldId="297"/>
            <ac:spMk id="8" creationId="{21486081-6481-4CC8-9B5D-A773550BB14E}"/>
          </ac:spMkLst>
        </pc:spChg>
        <pc:picChg chg="mod">
          <ac:chgData name="Yoav Crombie" userId="8c52e0f8-0137-4156-a837-29284cfba10f" providerId="ADAL" clId="{65124234-37E0-4D61-B7AC-C23FBEC47052}" dt="2019-09-24T11:15:47.378" v="1780" actId="1076"/>
          <ac:picMkLst>
            <pc:docMk/>
            <pc:sldMk cId="1447418471" sldId="297"/>
            <ac:picMk id="12" creationId="{9BEBA80E-CAF7-4AE8-9BA0-812E20D953F2}"/>
          </ac:picMkLst>
        </pc:picChg>
        <pc:picChg chg="mod">
          <ac:chgData name="Yoav Crombie" userId="8c52e0f8-0137-4156-a837-29284cfba10f" providerId="ADAL" clId="{65124234-37E0-4D61-B7AC-C23FBEC47052}" dt="2019-09-24T11:15:47.378" v="1780" actId="1076"/>
          <ac:picMkLst>
            <pc:docMk/>
            <pc:sldMk cId="1447418471" sldId="297"/>
            <ac:picMk id="14" creationId="{783BD641-0337-44CA-A676-57B35B425721}"/>
          </ac:picMkLst>
        </pc:picChg>
        <pc:picChg chg="mod">
          <ac:chgData name="Yoav Crombie" userId="8c52e0f8-0137-4156-a837-29284cfba10f" providerId="ADAL" clId="{65124234-37E0-4D61-B7AC-C23FBEC47052}" dt="2019-09-24T11:15:47.378" v="1780" actId="1076"/>
          <ac:picMkLst>
            <pc:docMk/>
            <pc:sldMk cId="1447418471" sldId="297"/>
            <ac:picMk id="16" creationId="{6F5E624A-80E9-43CC-88BA-EFB5E3C4DA43}"/>
          </ac:picMkLst>
        </pc:picChg>
        <pc:picChg chg="mod">
          <ac:chgData name="Yoav Crombie" userId="8c52e0f8-0137-4156-a837-29284cfba10f" providerId="ADAL" clId="{65124234-37E0-4D61-B7AC-C23FBEC47052}" dt="2019-09-24T11:15:47.378" v="1780" actId="1076"/>
          <ac:picMkLst>
            <pc:docMk/>
            <pc:sldMk cId="1447418471" sldId="297"/>
            <ac:picMk id="18" creationId="{1E7F3270-C921-402A-898F-8D233CA24AAA}"/>
          </ac:picMkLst>
        </pc:picChg>
        <pc:picChg chg="del">
          <ac:chgData name="Yoav Crombie" userId="8c52e0f8-0137-4156-a837-29284cfba10f" providerId="ADAL" clId="{65124234-37E0-4D61-B7AC-C23FBEC47052}" dt="2019-09-24T11:15:36.676" v="1777" actId="478"/>
          <ac:picMkLst>
            <pc:docMk/>
            <pc:sldMk cId="1447418471" sldId="297"/>
            <ac:picMk id="20" creationId="{2D151B28-DE9B-47DE-933C-2FA9DBD1B5DD}"/>
          </ac:picMkLst>
        </pc:picChg>
        <pc:picChg chg="mod">
          <ac:chgData name="Yoav Crombie" userId="8c52e0f8-0137-4156-a837-29284cfba10f" providerId="ADAL" clId="{65124234-37E0-4D61-B7AC-C23FBEC47052}" dt="2019-09-24T11:15:47.378" v="1780" actId="1076"/>
          <ac:picMkLst>
            <pc:docMk/>
            <pc:sldMk cId="1447418471" sldId="297"/>
            <ac:picMk id="24" creationId="{A6D8C296-BF32-4170-BA27-D334DD8EF044}"/>
          </ac:picMkLst>
        </pc:picChg>
      </pc:sldChg>
      <pc:sldChg chg="addSp delSp modSp">
        <pc:chgData name="Yoav Crombie" userId="8c52e0f8-0137-4156-a837-29284cfba10f" providerId="ADAL" clId="{65124234-37E0-4D61-B7AC-C23FBEC47052}" dt="2019-09-24T11:34:36.947" v="2269" actId="1076"/>
        <pc:sldMkLst>
          <pc:docMk/>
          <pc:sldMk cId="2381342621" sldId="301"/>
        </pc:sldMkLst>
        <pc:picChg chg="del">
          <ac:chgData name="Yoav Crombie" userId="8c52e0f8-0137-4156-a837-29284cfba10f" providerId="ADAL" clId="{65124234-37E0-4D61-B7AC-C23FBEC47052}" dt="2019-09-24T11:34:33.155" v="2267" actId="478"/>
          <ac:picMkLst>
            <pc:docMk/>
            <pc:sldMk cId="2381342621" sldId="301"/>
            <ac:picMk id="7" creationId="{708B0213-2589-476F-AC90-ED484C3077C8}"/>
          </ac:picMkLst>
        </pc:picChg>
        <pc:picChg chg="add mod">
          <ac:chgData name="Yoav Crombie" userId="8c52e0f8-0137-4156-a837-29284cfba10f" providerId="ADAL" clId="{65124234-37E0-4D61-B7AC-C23FBEC47052}" dt="2019-09-24T11:34:36.947" v="2269" actId="1076"/>
          <ac:picMkLst>
            <pc:docMk/>
            <pc:sldMk cId="2381342621" sldId="301"/>
            <ac:picMk id="9" creationId="{BB6398F1-C34E-45E5-A60E-5CBB13F8E74E}"/>
          </ac:picMkLst>
        </pc:picChg>
      </pc:sldChg>
      <pc:sldChg chg="addSp delSp modSp">
        <pc:chgData name="Yoav Crombie" userId="8c52e0f8-0137-4156-a837-29284cfba10f" providerId="ADAL" clId="{65124234-37E0-4D61-B7AC-C23FBEC47052}" dt="2019-09-24T11:24:30.504" v="2212" actId="1076"/>
        <pc:sldMkLst>
          <pc:docMk/>
          <pc:sldMk cId="3347409389" sldId="309"/>
        </pc:sldMkLst>
        <pc:picChg chg="del">
          <ac:chgData name="Yoav Crombie" userId="8c52e0f8-0137-4156-a837-29284cfba10f" providerId="ADAL" clId="{65124234-37E0-4D61-B7AC-C23FBEC47052}" dt="2019-09-24T11:24:26.118" v="2210" actId="478"/>
          <ac:picMkLst>
            <pc:docMk/>
            <pc:sldMk cId="3347409389" sldId="309"/>
            <ac:picMk id="7" creationId="{708B0213-2589-476F-AC90-ED484C3077C8}"/>
          </ac:picMkLst>
        </pc:picChg>
        <pc:picChg chg="add mod">
          <ac:chgData name="Yoav Crombie" userId="8c52e0f8-0137-4156-a837-29284cfba10f" providerId="ADAL" clId="{65124234-37E0-4D61-B7AC-C23FBEC47052}" dt="2019-09-24T11:24:30.504" v="2212" actId="1076"/>
          <ac:picMkLst>
            <pc:docMk/>
            <pc:sldMk cId="3347409389" sldId="309"/>
            <ac:picMk id="8" creationId="{9A21ABD3-DAF3-4F2A-B264-BA20EB42DCA1}"/>
          </ac:picMkLst>
        </pc:picChg>
      </pc:sldChg>
      <pc:sldChg chg="add del">
        <pc:chgData name="Yoav Crombie" userId="8c52e0f8-0137-4156-a837-29284cfba10f" providerId="ADAL" clId="{65124234-37E0-4D61-B7AC-C23FBEC47052}" dt="2019-09-26T07:15:53.680" v="2646"/>
        <pc:sldMkLst>
          <pc:docMk/>
          <pc:sldMk cId="3732381169" sldId="350"/>
        </pc:sldMkLst>
      </pc:sldChg>
      <pc:sldChg chg="modSp ord">
        <pc:chgData name="Yoav Crombie" userId="8c52e0f8-0137-4156-a837-29284cfba10f" providerId="ADAL" clId="{65124234-37E0-4D61-B7AC-C23FBEC47052}" dt="2019-09-24T10:39:22.943" v="1432" actId="6549"/>
        <pc:sldMkLst>
          <pc:docMk/>
          <pc:sldMk cId="2799531559" sldId="358"/>
        </pc:sldMkLst>
        <pc:spChg chg="mod">
          <ac:chgData name="Yoav Crombie" userId="8c52e0f8-0137-4156-a837-29284cfba10f" providerId="ADAL" clId="{65124234-37E0-4D61-B7AC-C23FBEC47052}" dt="2019-09-24T10:39:22.943" v="1432" actId="6549"/>
          <ac:spMkLst>
            <pc:docMk/>
            <pc:sldMk cId="2799531559" sldId="358"/>
            <ac:spMk id="2" creationId="{6862A362-1E1D-4EB3-A4B4-2B45125121E2}"/>
          </ac:spMkLst>
        </pc:spChg>
      </pc:sldChg>
      <pc:sldChg chg="addSp delSp modSp add">
        <pc:chgData name="Yoav Crombie" userId="8c52e0f8-0137-4156-a837-29284cfba10f" providerId="ADAL" clId="{65124234-37E0-4D61-B7AC-C23FBEC47052}" dt="2019-09-24T11:26:41.083" v="2223" actId="1076"/>
        <pc:sldMkLst>
          <pc:docMk/>
          <pc:sldMk cId="3110764070" sldId="537"/>
        </pc:sldMkLst>
        <pc:spChg chg="mod">
          <ac:chgData name="Yoav Crombie" userId="8c52e0f8-0137-4156-a837-29284cfba10f" providerId="ADAL" clId="{65124234-37E0-4D61-B7AC-C23FBEC47052}" dt="2019-09-24T11:26:41.083" v="2223" actId="1076"/>
          <ac:spMkLst>
            <pc:docMk/>
            <pc:sldMk cId="3110764070" sldId="537"/>
            <ac:spMk id="2" creationId="{DC9A720C-1914-4897-851C-BFC84359E1C7}"/>
          </ac:spMkLst>
        </pc:spChg>
        <pc:spChg chg="mod">
          <ac:chgData name="Yoav Crombie" userId="8c52e0f8-0137-4156-a837-29284cfba10f" providerId="ADAL" clId="{65124234-37E0-4D61-B7AC-C23FBEC47052}" dt="2019-09-23T07:25:37.198" v="1097" actId="404"/>
          <ac:spMkLst>
            <pc:docMk/>
            <pc:sldMk cId="3110764070" sldId="537"/>
            <ac:spMk id="3" creationId="{E3B44956-5CA2-4FCF-BA92-F6E06BC9AAFC}"/>
          </ac:spMkLst>
        </pc:spChg>
        <pc:picChg chg="add mod">
          <ac:chgData name="Yoav Crombie" userId="8c52e0f8-0137-4156-a837-29284cfba10f" providerId="ADAL" clId="{65124234-37E0-4D61-B7AC-C23FBEC47052}" dt="2019-09-24T11:26:41.083" v="2223" actId="1076"/>
          <ac:picMkLst>
            <pc:docMk/>
            <pc:sldMk cId="3110764070" sldId="537"/>
            <ac:picMk id="4" creationId="{584DD74A-8EF7-4C00-97EC-2A9DF8F42648}"/>
          </ac:picMkLst>
        </pc:picChg>
        <pc:picChg chg="add del mod">
          <ac:chgData name="Yoav Crombie" userId="8c52e0f8-0137-4156-a837-29284cfba10f" providerId="ADAL" clId="{65124234-37E0-4D61-B7AC-C23FBEC47052}" dt="2019-09-23T07:42:10.980" v="1106" actId="478"/>
          <ac:picMkLst>
            <pc:docMk/>
            <pc:sldMk cId="3110764070" sldId="537"/>
            <ac:picMk id="6" creationId="{94F7A169-5E7F-4FED-804C-1619C1DF56EF}"/>
          </ac:picMkLst>
        </pc:picChg>
        <pc:picChg chg="add del mod">
          <ac:chgData name="Yoav Crombie" userId="8c52e0f8-0137-4156-a837-29284cfba10f" providerId="ADAL" clId="{65124234-37E0-4D61-B7AC-C23FBEC47052}" dt="2019-09-23T07:51:08.679" v="1108" actId="478"/>
          <ac:picMkLst>
            <pc:docMk/>
            <pc:sldMk cId="3110764070" sldId="537"/>
            <ac:picMk id="8" creationId="{1C293AD8-2A33-4A87-9F24-6A6102497636}"/>
          </ac:picMkLst>
        </pc:picChg>
        <pc:picChg chg="add del mod">
          <ac:chgData name="Yoav Crombie" userId="8c52e0f8-0137-4156-a837-29284cfba10f" providerId="ADAL" clId="{65124234-37E0-4D61-B7AC-C23FBEC47052}" dt="2019-09-24T11:26:29.808" v="2222" actId="478"/>
          <ac:picMkLst>
            <pc:docMk/>
            <pc:sldMk cId="3110764070" sldId="537"/>
            <ac:picMk id="10" creationId="{DD549243-3359-4915-9332-5EAF7A164B8E}"/>
          </ac:picMkLst>
        </pc:picChg>
        <pc:picChg chg="add mod">
          <ac:chgData name="Yoav Crombie" userId="8c52e0f8-0137-4156-a837-29284cfba10f" providerId="ADAL" clId="{65124234-37E0-4D61-B7AC-C23FBEC47052}" dt="2019-09-24T11:26:41.083" v="2223" actId="1076"/>
          <ac:picMkLst>
            <pc:docMk/>
            <pc:sldMk cId="3110764070" sldId="537"/>
            <ac:picMk id="12" creationId="{7A672B0A-722B-40E7-A838-EC28D75DA859}"/>
          </ac:picMkLst>
        </pc:picChg>
      </pc:sldChg>
      <pc:sldChg chg="addSp modSp add">
        <pc:chgData name="Yoav Crombie" userId="8c52e0f8-0137-4156-a837-29284cfba10f" providerId="ADAL" clId="{65124234-37E0-4D61-B7AC-C23FBEC47052}" dt="2019-09-24T11:02:44.107" v="1618" actId="20577"/>
        <pc:sldMkLst>
          <pc:docMk/>
          <pc:sldMk cId="1931660240" sldId="538"/>
        </pc:sldMkLst>
        <pc:spChg chg="mod">
          <ac:chgData name="Yoav Crombie" userId="8c52e0f8-0137-4156-a837-29284cfba10f" providerId="ADAL" clId="{65124234-37E0-4D61-B7AC-C23FBEC47052}" dt="2019-09-24T11:02:44.107" v="1618" actId="20577"/>
          <ac:spMkLst>
            <pc:docMk/>
            <pc:sldMk cId="1931660240" sldId="538"/>
            <ac:spMk id="2" creationId="{15A71E94-79A5-4A3E-9B32-7600313776F8}"/>
          </ac:spMkLst>
        </pc:spChg>
        <pc:spChg chg="mod">
          <ac:chgData name="Yoav Crombie" userId="8c52e0f8-0137-4156-a837-29284cfba10f" providerId="ADAL" clId="{65124234-37E0-4D61-B7AC-C23FBEC47052}" dt="2019-09-24T10:39:00.599" v="1430" actId="20577"/>
          <ac:spMkLst>
            <pc:docMk/>
            <pc:sldMk cId="1931660240" sldId="538"/>
            <ac:spMk id="3" creationId="{C6E42F13-D7D1-4A35-BB4A-87EDC011DE97}"/>
          </ac:spMkLst>
        </pc:spChg>
        <pc:picChg chg="add mod">
          <ac:chgData name="Yoav Crombie" userId="8c52e0f8-0137-4156-a837-29284cfba10f" providerId="ADAL" clId="{65124234-37E0-4D61-B7AC-C23FBEC47052}" dt="2019-09-24T11:00:39.710" v="1587" actId="14100"/>
          <ac:picMkLst>
            <pc:docMk/>
            <pc:sldMk cId="1931660240" sldId="538"/>
            <ac:picMk id="5" creationId="{FF04DA4A-4CBC-4BCE-A49C-58D0699ED04C}"/>
          </ac:picMkLst>
        </pc:picChg>
      </pc:sldChg>
      <pc:sldChg chg="addSp delSp modSp add">
        <pc:chgData name="Yoav Crombie" userId="8c52e0f8-0137-4156-a837-29284cfba10f" providerId="ADAL" clId="{65124234-37E0-4D61-B7AC-C23FBEC47052}" dt="2019-09-24T11:34:11.881" v="2266" actId="1037"/>
        <pc:sldMkLst>
          <pc:docMk/>
          <pc:sldMk cId="3948502865" sldId="539"/>
        </pc:sldMkLst>
        <pc:spChg chg="mod">
          <ac:chgData name="Yoav Crombie" userId="8c52e0f8-0137-4156-a837-29284cfba10f" providerId="ADAL" clId="{65124234-37E0-4D61-B7AC-C23FBEC47052}" dt="2019-09-24T10:41:07.414" v="1504" actId="20577"/>
          <ac:spMkLst>
            <pc:docMk/>
            <pc:sldMk cId="3948502865" sldId="539"/>
            <ac:spMk id="4" creationId="{33ECD137-E9FC-4BD3-911E-D0F7FED549B6}"/>
          </ac:spMkLst>
        </pc:spChg>
        <pc:spChg chg="mod">
          <ac:chgData name="Yoav Crombie" userId="8c52e0f8-0137-4156-a837-29284cfba10f" providerId="ADAL" clId="{65124234-37E0-4D61-B7AC-C23FBEC47052}" dt="2019-09-24T10:40:59.162" v="1502" actId="122"/>
          <ac:spMkLst>
            <pc:docMk/>
            <pc:sldMk cId="3948502865" sldId="539"/>
            <ac:spMk id="5" creationId="{6A016F65-DF4E-480B-8C86-A8FDA7C62990}"/>
          </ac:spMkLst>
        </pc:spChg>
        <pc:picChg chg="del">
          <ac:chgData name="Yoav Crombie" userId="8c52e0f8-0137-4156-a837-29284cfba10f" providerId="ADAL" clId="{65124234-37E0-4D61-B7AC-C23FBEC47052}" dt="2019-09-24T11:13:11.361" v="1659" actId="478"/>
          <ac:picMkLst>
            <pc:docMk/>
            <pc:sldMk cId="3948502865" sldId="539"/>
            <ac:picMk id="7" creationId="{708B0213-2589-476F-AC90-ED484C3077C8}"/>
          </ac:picMkLst>
        </pc:picChg>
        <pc:picChg chg="add del">
          <ac:chgData name="Yoav Crombie" userId="8c52e0f8-0137-4156-a837-29284cfba10f" providerId="ADAL" clId="{65124234-37E0-4D61-B7AC-C23FBEC47052}" dt="2019-09-24T11:33:38.091" v="2243" actId="478"/>
          <ac:picMkLst>
            <pc:docMk/>
            <pc:sldMk cId="3948502865" sldId="539"/>
            <ac:picMk id="8" creationId="{AC93EA66-CBF1-41DA-A850-3336C594F994}"/>
          </ac:picMkLst>
        </pc:picChg>
        <pc:picChg chg="add mod">
          <ac:chgData name="Yoav Crombie" userId="8c52e0f8-0137-4156-a837-29284cfba10f" providerId="ADAL" clId="{65124234-37E0-4D61-B7AC-C23FBEC47052}" dt="2019-09-24T11:34:11.881" v="2266" actId="1037"/>
          <ac:picMkLst>
            <pc:docMk/>
            <pc:sldMk cId="3948502865" sldId="539"/>
            <ac:picMk id="9" creationId="{11E39B34-4243-44BD-8B5C-548D9A5EB07D}"/>
          </ac:picMkLst>
        </pc:picChg>
        <pc:cxnChg chg="mod">
          <ac:chgData name="Yoav Crombie" userId="8c52e0f8-0137-4156-a837-29284cfba10f" providerId="ADAL" clId="{65124234-37E0-4D61-B7AC-C23FBEC47052}" dt="2019-09-24T11:24:50.947" v="2213" actId="1076"/>
          <ac:cxnSpMkLst>
            <pc:docMk/>
            <pc:sldMk cId="3948502865" sldId="539"/>
            <ac:cxnSpMk id="3" creationId="{E0EB856E-98CB-442F-B311-D4B7AC742332}"/>
          </ac:cxnSpMkLst>
        </pc:cxnChg>
      </pc:sldChg>
      <pc:sldChg chg="addSp delSp modSp add">
        <pc:chgData name="Yoav Crombie" userId="8c52e0f8-0137-4156-a837-29284cfba10f" providerId="ADAL" clId="{65124234-37E0-4D61-B7AC-C23FBEC47052}" dt="2019-09-24T11:13:17.062" v="1660" actId="1076"/>
        <pc:sldMkLst>
          <pc:docMk/>
          <pc:sldMk cId="4257035833" sldId="540"/>
        </pc:sldMkLst>
        <pc:spChg chg="mod">
          <ac:chgData name="Yoav Crombie" userId="8c52e0f8-0137-4156-a837-29284cfba10f" providerId="ADAL" clId="{65124234-37E0-4D61-B7AC-C23FBEC47052}" dt="2019-09-24T10:40:15.587" v="1495" actId="6549"/>
          <ac:spMkLst>
            <pc:docMk/>
            <pc:sldMk cId="4257035833" sldId="540"/>
            <ac:spMk id="4" creationId="{33ECD137-E9FC-4BD3-911E-D0F7FED549B6}"/>
          </ac:spMkLst>
        </pc:spChg>
        <pc:spChg chg="mod">
          <ac:chgData name="Yoav Crombie" userId="8c52e0f8-0137-4156-a837-29284cfba10f" providerId="ADAL" clId="{65124234-37E0-4D61-B7AC-C23FBEC47052}" dt="2019-09-24T10:40:52.230" v="1500" actId="1076"/>
          <ac:spMkLst>
            <pc:docMk/>
            <pc:sldMk cId="4257035833" sldId="540"/>
            <ac:spMk id="5" creationId="{6A016F65-DF4E-480B-8C86-A8FDA7C62990}"/>
          </ac:spMkLst>
        </pc:spChg>
        <pc:picChg chg="del">
          <ac:chgData name="Yoav Crombie" userId="8c52e0f8-0137-4156-a837-29284cfba10f" providerId="ADAL" clId="{65124234-37E0-4D61-B7AC-C23FBEC47052}" dt="2019-09-24T10:40:39.595" v="1496" actId="478"/>
          <ac:picMkLst>
            <pc:docMk/>
            <pc:sldMk cId="4257035833" sldId="540"/>
            <ac:picMk id="7" creationId="{708B0213-2589-476F-AC90-ED484C3077C8}"/>
          </ac:picMkLst>
        </pc:picChg>
        <pc:picChg chg="add mod">
          <ac:chgData name="Yoav Crombie" userId="8c52e0f8-0137-4156-a837-29284cfba10f" providerId="ADAL" clId="{65124234-37E0-4D61-B7AC-C23FBEC47052}" dt="2019-09-24T10:40:44.069" v="1498" actId="1076"/>
          <ac:picMkLst>
            <pc:docMk/>
            <pc:sldMk cId="4257035833" sldId="540"/>
            <ac:picMk id="8" creationId="{3FD94323-1EC7-4189-B608-9991EDAC6D65}"/>
          </ac:picMkLst>
        </pc:picChg>
        <pc:cxnChg chg="mod">
          <ac:chgData name="Yoav Crombie" userId="8c52e0f8-0137-4156-a837-29284cfba10f" providerId="ADAL" clId="{65124234-37E0-4D61-B7AC-C23FBEC47052}" dt="2019-09-24T11:13:17.062" v="1660" actId="1076"/>
          <ac:cxnSpMkLst>
            <pc:docMk/>
            <pc:sldMk cId="4257035833" sldId="540"/>
            <ac:cxnSpMk id="3" creationId="{E0EB856E-98CB-442F-B311-D4B7AC742332}"/>
          </ac:cxnSpMkLst>
        </pc:cxnChg>
      </pc:sldChg>
      <pc:sldChg chg="addSp delSp modSp add">
        <pc:chgData name="Yoav Crombie" userId="8c52e0f8-0137-4156-a837-29284cfba10f" providerId="ADAL" clId="{65124234-37E0-4D61-B7AC-C23FBEC47052}" dt="2019-09-24T11:45:22.027" v="2340" actId="1076"/>
        <pc:sldMkLst>
          <pc:docMk/>
          <pc:sldMk cId="4139045473" sldId="541"/>
        </pc:sldMkLst>
        <pc:spChg chg="mod">
          <ac:chgData name="Yoav Crombie" userId="8c52e0f8-0137-4156-a837-29284cfba10f" providerId="ADAL" clId="{65124234-37E0-4D61-B7AC-C23FBEC47052}" dt="2019-09-24T11:45:18.699" v="2339" actId="14100"/>
          <ac:spMkLst>
            <pc:docMk/>
            <pc:sldMk cId="4139045473" sldId="541"/>
            <ac:spMk id="2" creationId="{0F6A860D-37EB-4ED6-BC1F-A6AC7F58A493}"/>
          </ac:spMkLst>
        </pc:spChg>
        <pc:spChg chg="mod">
          <ac:chgData name="Yoav Crombie" userId="8c52e0f8-0137-4156-a837-29284cfba10f" providerId="ADAL" clId="{65124234-37E0-4D61-B7AC-C23FBEC47052}" dt="2019-09-24T10:41:48.330" v="1514"/>
          <ac:spMkLst>
            <pc:docMk/>
            <pc:sldMk cId="4139045473" sldId="541"/>
            <ac:spMk id="3" creationId="{C962D3D2-1AE9-4100-942D-AAF91C1CD7A9}"/>
          </ac:spMkLst>
        </pc:spChg>
        <pc:spChg chg="add del mod">
          <ac:chgData name="Yoav Crombie" userId="8c52e0f8-0137-4156-a837-29284cfba10f" providerId="ADAL" clId="{65124234-37E0-4D61-B7AC-C23FBEC47052}" dt="2019-09-24T11:26:17.430" v="2221" actId="478"/>
          <ac:spMkLst>
            <pc:docMk/>
            <pc:sldMk cId="4139045473" sldId="541"/>
            <ac:spMk id="6" creationId="{67C5751E-22E7-4358-AF49-BCA4DE158B3E}"/>
          </ac:spMkLst>
        </pc:spChg>
        <pc:picChg chg="add del mod">
          <ac:chgData name="Yoav Crombie" userId="8c52e0f8-0137-4156-a837-29284cfba10f" providerId="ADAL" clId="{65124234-37E0-4D61-B7AC-C23FBEC47052}" dt="2019-09-24T11:00:14.256" v="1579" actId="478"/>
          <ac:picMkLst>
            <pc:docMk/>
            <pc:sldMk cId="4139045473" sldId="541"/>
            <ac:picMk id="5" creationId="{2257E868-3CD8-469A-9201-E5D8C72EEFFF}"/>
          </ac:picMkLst>
        </pc:picChg>
        <pc:picChg chg="add mod">
          <ac:chgData name="Yoav Crombie" userId="8c52e0f8-0137-4156-a837-29284cfba10f" providerId="ADAL" clId="{65124234-37E0-4D61-B7AC-C23FBEC47052}" dt="2019-09-24T11:45:22.027" v="2340" actId="1076"/>
          <ac:picMkLst>
            <pc:docMk/>
            <pc:sldMk cId="4139045473" sldId="541"/>
            <ac:picMk id="8" creationId="{342183D4-4444-40F8-9E7F-E1F983F0D4E4}"/>
          </ac:picMkLst>
        </pc:picChg>
        <pc:picChg chg="add del mod">
          <ac:chgData name="Yoav Crombie" userId="8c52e0f8-0137-4156-a837-29284cfba10f" providerId="ADAL" clId="{65124234-37E0-4D61-B7AC-C23FBEC47052}" dt="2019-09-24T11:32:38.408" v="2234" actId="478"/>
          <ac:picMkLst>
            <pc:docMk/>
            <pc:sldMk cId="4139045473" sldId="541"/>
            <ac:picMk id="10" creationId="{1D6F7AE7-0581-4865-BB34-2E3887662DE2}"/>
          </ac:picMkLst>
        </pc:picChg>
        <pc:picChg chg="add mod">
          <ac:chgData name="Yoav Crombie" userId="8c52e0f8-0137-4156-a837-29284cfba10f" providerId="ADAL" clId="{65124234-37E0-4D61-B7AC-C23FBEC47052}" dt="2019-09-24T11:45:22.027" v="2340" actId="1076"/>
          <ac:picMkLst>
            <pc:docMk/>
            <pc:sldMk cId="4139045473" sldId="541"/>
            <ac:picMk id="12" creationId="{EFBE9604-4FB0-4641-B90F-B6BEEFFBBF6B}"/>
          </ac:picMkLst>
        </pc:picChg>
      </pc:sldChg>
      <pc:sldChg chg="addSp delSp modSp add">
        <pc:chgData name="Yoav Crombie" userId="8c52e0f8-0137-4156-a837-29284cfba10f" providerId="ADAL" clId="{65124234-37E0-4D61-B7AC-C23FBEC47052}" dt="2019-09-24T12:20:38.326" v="2635" actId="1076"/>
        <pc:sldMkLst>
          <pc:docMk/>
          <pc:sldMk cId="649996159" sldId="542"/>
        </pc:sldMkLst>
        <pc:spChg chg="mod">
          <ac:chgData name="Yoav Crombie" userId="8c52e0f8-0137-4156-a837-29284cfba10f" providerId="ADAL" clId="{65124234-37E0-4D61-B7AC-C23FBEC47052}" dt="2019-09-24T11:13:02.618" v="1658" actId="20577"/>
          <ac:spMkLst>
            <pc:docMk/>
            <pc:sldMk cId="649996159" sldId="542"/>
            <ac:spMk id="3" creationId="{C2257FF1-7660-4D8B-AF05-8D0B48B655D0}"/>
          </ac:spMkLst>
        </pc:spChg>
        <pc:picChg chg="add del mod">
          <ac:chgData name="Yoav Crombie" userId="8c52e0f8-0137-4156-a837-29284cfba10f" providerId="ADAL" clId="{65124234-37E0-4D61-B7AC-C23FBEC47052}" dt="2019-09-24T11:04:40.772" v="1620" actId="478"/>
          <ac:picMkLst>
            <pc:docMk/>
            <pc:sldMk cId="649996159" sldId="542"/>
            <ac:picMk id="5" creationId="{F3ED3E76-C548-4905-9621-EB24D8DDC6F0}"/>
          </ac:picMkLst>
        </pc:picChg>
        <pc:picChg chg="add del">
          <ac:chgData name="Yoav Crombie" userId="8c52e0f8-0137-4156-a837-29284cfba10f" providerId="ADAL" clId="{65124234-37E0-4D61-B7AC-C23FBEC47052}" dt="2019-09-24T11:12:38.679" v="1622" actId="478"/>
          <ac:picMkLst>
            <pc:docMk/>
            <pc:sldMk cId="649996159" sldId="542"/>
            <ac:picMk id="6" creationId="{9CF3192C-BAEA-4043-BC77-ECA7B9C3BA5C}"/>
          </ac:picMkLst>
        </pc:picChg>
        <pc:picChg chg="add del mod">
          <ac:chgData name="Yoav Crombie" userId="8c52e0f8-0137-4156-a837-29284cfba10f" providerId="ADAL" clId="{65124234-37E0-4D61-B7AC-C23FBEC47052}" dt="2019-09-24T12:15:01.557" v="2617" actId="478"/>
          <ac:picMkLst>
            <pc:docMk/>
            <pc:sldMk cId="649996159" sldId="542"/>
            <ac:picMk id="8" creationId="{9925E400-FE98-4954-B3B7-ED9534B95020}"/>
          </ac:picMkLst>
        </pc:picChg>
        <pc:picChg chg="add del mod">
          <ac:chgData name="Yoav Crombie" userId="8c52e0f8-0137-4156-a837-29284cfba10f" providerId="ADAL" clId="{65124234-37E0-4D61-B7AC-C23FBEC47052}" dt="2019-09-24T12:15:08.088" v="2622" actId="478"/>
          <ac:picMkLst>
            <pc:docMk/>
            <pc:sldMk cId="649996159" sldId="542"/>
            <ac:picMk id="10" creationId="{6694C076-4EE5-4AF8-9672-9F97CE6FB6D7}"/>
          </ac:picMkLst>
        </pc:picChg>
        <pc:picChg chg="add del mod">
          <ac:chgData name="Yoav Crombie" userId="8c52e0f8-0137-4156-a837-29284cfba10f" providerId="ADAL" clId="{65124234-37E0-4D61-B7AC-C23FBEC47052}" dt="2019-09-24T12:20:17.537" v="2628" actId="478"/>
          <ac:picMkLst>
            <pc:docMk/>
            <pc:sldMk cId="649996159" sldId="542"/>
            <ac:picMk id="12" creationId="{427A6075-D0D2-4B41-81D7-F5439D17EE04}"/>
          </ac:picMkLst>
        </pc:picChg>
        <pc:picChg chg="add mod">
          <ac:chgData name="Yoav Crombie" userId="8c52e0f8-0137-4156-a837-29284cfba10f" providerId="ADAL" clId="{65124234-37E0-4D61-B7AC-C23FBEC47052}" dt="2019-09-24T12:20:38.326" v="2635" actId="1076"/>
          <ac:picMkLst>
            <pc:docMk/>
            <pc:sldMk cId="649996159" sldId="542"/>
            <ac:picMk id="14" creationId="{D31344E1-1E5B-42F0-89EF-4598A6843204}"/>
          </ac:picMkLst>
        </pc:picChg>
        <pc:picChg chg="add del">
          <ac:chgData name="Yoav Crombie" userId="8c52e0f8-0137-4156-a837-29284cfba10f" providerId="ADAL" clId="{65124234-37E0-4D61-B7AC-C23FBEC47052}" dt="2019-09-24T12:12:18.495" v="2611" actId="478"/>
          <ac:picMkLst>
            <pc:docMk/>
            <pc:sldMk cId="649996159" sldId="542"/>
            <ac:picMk id="1026" creationId="{4DCC4959-25FE-425A-AC14-050D893DC6DF}"/>
          </ac:picMkLst>
        </pc:picChg>
      </pc:sldChg>
      <pc:sldChg chg="modSp add">
        <pc:chgData name="Yoav Crombie" userId="8c52e0f8-0137-4156-a837-29284cfba10f" providerId="ADAL" clId="{65124234-37E0-4D61-B7AC-C23FBEC47052}" dt="2019-09-24T11:20:26.774" v="2166" actId="20577"/>
        <pc:sldMkLst>
          <pc:docMk/>
          <pc:sldMk cId="2295274696" sldId="543"/>
        </pc:sldMkLst>
        <pc:spChg chg="mod">
          <ac:chgData name="Yoav Crombie" userId="8c52e0f8-0137-4156-a837-29284cfba10f" providerId="ADAL" clId="{65124234-37E0-4D61-B7AC-C23FBEC47052}" dt="2019-09-24T11:20:26.774" v="2166" actId="20577"/>
          <ac:spMkLst>
            <pc:docMk/>
            <pc:sldMk cId="2295274696" sldId="543"/>
            <ac:spMk id="2" creationId="{DB3C2138-BE0F-4998-962B-C6FC8D5B55F3}"/>
          </ac:spMkLst>
        </pc:spChg>
        <pc:spChg chg="mod">
          <ac:chgData name="Yoav Crombie" userId="8c52e0f8-0137-4156-a837-29284cfba10f" providerId="ADAL" clId="{65124234-37E0-4D61-B7AC-C23FBEC47052}" dt="2019-09-24T11:18:29.573" v="1922" actId="20577"/>
          <ac:spMkLst>
            <pc:docMk/>
            <pc:sldMk cId="2295274696" sldId="543"/>
            <ac:spMk id="3" creationId="{75648BAB-4BD4-4A43-97F8-2B6D7E4F3E3E}"/>
          </ac:spMkLst>
        </pc:spChg>
      </pc:sldChg>
      <pc:sldChg chg="addSp delSp modSp add">
        <pc:chgData name="Yoav Crombie" userId="8c52e0f8-0137-4156-a837-29284cfba10f" providerId="ADAL" clId="{65124234-37E0-4D61-B7AC-C23FBEC47052}" dt="2019-09-24T11:46:37.021" v="2381" actId="1076"/>
        <pc:sldMkLst>
          <pc:docMk/>
          <pc:sldMk cId="2678743228" sldId="544"/>
        </pc:sldMkLst>
        <pc:spChg chg="mod">
          <ac:chgData name="Yoav Crombie" userId="8c52e0f8-0137-4156-a837-29284cfba10f" providerId="ADAL" clId="{65124234-37E0-4D61-B7AC-C23FBEC47052}" dt="2019-09-24T11:44:34.236" v="2305" actId="20577"/>
          <ac:spMkLst>
            <pc:docMk/>
            <pc:sldMk cId="2678743228" sldId="544"/>
            <ac:spMk id="4" creationId="{33ECD137-E9FC-4BD3-911E-D0F7FED549B6}"/>
          </ac:spMkLst>
        </pc:spChg>
        <pc:spChg chg="mod">
          <ac:chgData name="Yoav Crombie" userId="8c52e0f8-0137-4156-a837-29284cfba10f" providerId="ADAL" clId="{65124234-37E0-4D61-B7AC-C23FBEC47052}" dt="2019-09-24T11:45:01.776" v="2337" actId="20577"/>
          <ac:spMkLst>
            <pc:docMk/>
            <pc:sldMk cId="2678743228" sldId="544"/>
            <ac:spMk id="5" creationId="{6A016F65-DF4E-480B-8C86-A8FDA7C62990}"/>
          </ac:spMkLst>
        </pc:spChg>
        <pc:picChg chg="add mod">
          <ac:chgData name="Yoav Crombie" userId="8c52e0f8-0137-4156-a837-29284cfba10f" providerId="ADAL" clId="{65124234-37E0-4D61-B7AC-C23FBEC47052}" dt="2019-09-24T11:46:37.021" v="2381" actId="1076"/>
          <ac:picMkLst>
            <pc:docMk/>
            <pc:sldMk cId="2678743228" sldId="544"/>
            <ac:picMk id="7" creationId="{49BF0FD5-4228-4F33-B08E-A3C7D23CC088}"/>
          </ac:picMkLst>
        </pc:picChg>
        <pc:picChg chg="del">
          <ac:chgData name="Yoav Crombie" userId="8c52e0f8-0137-4156-a837-29284cfba10f" providerId="ADAL" clId="{65124234-37E0-4D61-B7AC-C23FBEC47052}" dt="2019-09-24T11:45:04.904" v="2338" actId="478"/>
          <ac:picMkLst>
            <pc:docMk/>
            <pc:sldMk cId="2678743228" sldId="544"/>
            <ac:picMk id="9" creationId="{11E39B34-4243-44BD-8B5C-548D9A5EB07D}"/>
          </ac:picMkLst>
        </pc:picChg>
      </pc:sldChg>
      <pc:sldChg chg="addSp modSp add">
        <pc:chgData name="Yoav Crombie" userId="8c52e0f8-0137-4156-a837-29284cfba10f" providerId="ADAL" clId="{65124234-37E0-4D61-B7AC-C23FBEC47052}" dt="2019-09-24T12:24:23.194" v="2644" actId="1076"/>
        <pc:sldMkLst>
          <pc:docMk/>
          <pc:sldMk cId="1806514983" sldId="545"/>
        </pc:sldMkLst>
        <pc:spChg chg="mod">
          <ac:chgData name="Yoav Crombie" userId="8c52e0f8-0137-4156-a837-29284cfba10f" providerId="ADAL" clId="{65124234-37E0-4D61-B7AC-C23FBEC47052}" dt="2019-09-24T12:24:17.340" v="2642" actId="6549"/>
          <ac:spMkLst>
            <pc:docMk/>
            <pc:sldMk cId="1806514983" sldId="545"/>
            <ac:spMk id="2" creationId="{4FEECDCB-FB6C-4AA1-BFF3-68F5A96BD82D}"/>
          </ac:spMkLst>
        </pc:spChg>
        <pc:spChg chg="mod">
          <ac:chgData name="Yoav Crombie" userId="8c52e0f8-0137-4156-a837-29284cfba10f" providerId="ADAL" clId="{65124234-37E0-4D61-B7AC-C23FBEC47052}" dt="2019-09-24T11:46:52.375" v="2401" actId="20577"/>
          <ac:spMkLst>
            <pc:docMk/>
            <pc:sldMk cId="1806514983" sldId="545"/>
            <ac:spMk id="3" creationId="{6CF45EF7-ED87-4611-B883-BA1918C94936}"/>
          </ac:spMkLst>
        </pc:spChg>
        <pc:picChg chg="add mod">
          <ac:chgData name="Yoav Crombie" userId="8c52e0f8-0137-4156-a837-29284cfba10f" providerId="ADAL" clId="{65124234-37E0-4D61-B7AC-C23FBEC47052}" dt="2019-09-24T12:24:23.194" v="2644" actId="1076"/>
          <ac:picMkLst>
            <pc:docMk/>
            <pc:sldMk cId="1806514983" sldId="545"/>
            <ac:picMk id="5" creationId="{9406A2B2-DFB0-44CE-8B7D-AF664C6925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337F9-922C-48AE-B07F-5C07AE679517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BBD9-7AFE-4F6F-AD41-60ED7958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4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BBD9-7AFE-4F6F-AD41-60ED79581A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external control MS offers guests and federation. You can add guests and allow domains. So you can start with a blacklist and add based on domain/user. Guests are not domain wide they can see only the team they are apart of. (maybe even channel)  we can allow whitelist and block based on user /domain . Also blacklist and </a:t>
            </a:r>
            <a:r>
              <a:rPr lang="en-US" err="1">
                <a:cs typeface="Calibri"/>
              </a:rPr>
              <a:t>allo</a:t>
            </a:r>
            <a:r>
              <a:rPr lang="en-US">
                <a:cs typeface="Calibri"/>
              </a:rPr>
              <a:t> domain for a specific group/user. 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BBD9-7AFE-4F6F-AD41-60ED79581A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external control MS offers guests and federation. You can add guests and allow domains. So you can start with a blacklist and add based on domain/user. Guests are not domain wide they can see only the team they are apart of. (maybe even channel)  we can allow whitelist and block based on user /domain . Also blacklist and </a:t>
            </a:r>
            <a:r>
              <a:rPr lang="en-US" err="1">
                <a:cs typeface="Calibri"/>
              </a:rPr>
              <a:t>allo</a:t>
            </a:r>
            <a:r>
              <a:rPr lang="en-US">
                <a:cs typeface="Calibri"/>
              </a:rPr>
              <a:t> domain for a specific group/user. 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BBD9-7AFE-4F6F-AD41-60ED79581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put on Hold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BBD9-7AFE-4F6F-AD41-60ED79581A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put on Hold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BBD9-7AFE-4F6F-AD41-60ED79581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26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BBD9-7AFE-4F6F-AD41-60ED79581AF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put on Hold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6BBD9-7AFE-4F6F-AD41-60ED79581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7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6045" r="-82"/>
          <a:stretch/>
        </p:blipFill>
        <p:spPr>
          <a:xfrm>
            <a:off x="-7118" y="-433137"/>
            <a:ext cx="12199118" cy="7291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78" y="5590394"/>
            <a:ext cx="2217910" cy="11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3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2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639ED-A5B7-4605-9DD7-C6F687221A6D}"/>
              </a:ext>
            </a:extLst>
          </p:cNvPr>
          <p:cNvSpPr/>
          <p:nvPr userDrawn="1"/>
        </p:nvSpPr>
        <p:spPr>
          <a:xfrm>
            <a:off x="11287125" y="0"/>
            <a:ext cx="904875" cy="6858000"/>
          </a:xfrm>
          <a:prstGeom prst="rect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299FFDC1-5F3A-46D8-A8BD-B4D93B8D8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827725" y="-1658679"/>
            <a:ext cx="4976037" cy="1078141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A67568-6E0F-4AA1-9770-AF1EE12C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88" y="198512"/>
            <a:ext cx="10515600" cy="8788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3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6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9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5EC93-53FE-48D6-BBA9-9F692BA84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7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A1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12" y="6040877"/>
            <a:ext cx="1359291" cy="6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hH8GQUdi26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KuGJK6Mtf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snajkWSw14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sPF2_aNUWno" TargetMode="External"/><Relationship Id="rId4" Type="http://schemas.openxmlformats.org/officeDocument/2006/relationships/hyperlink" Target="https://youtu.be/POVIZjxoWb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RLEjzW3N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agatsoftware.com/microsoft-teams-demo-environment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agatdemo.com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agatdemo.com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agatsoftware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agatsoftware.com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000" y="2246642"/>
            <a:ext cx="1074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he-IL" sz="4000" b="1">
                <a:solidFill>
                  <a:schemeClr val="bg1"/>
                </a:solidFill>
                <a:latin typeface="Helvetica" pitchFamily="2" charset="0"/>
                <a:ea typeface="Adobe Fan Heiti Std B" pitchFamily="34" charset="-128"/>
              </a:rPr>
              <a:t>SphereShield </a:t>
            </a:r>
            <a:r>
              <a:rPr lang="en-US" altLang="he-IL" sz="4000" b="1">
                <a:solidFill>
                  <a:schemeClr val="bg1"/>
                </a:solidFill>
                <a:latin typeface="Helvetica" pitchFamily="2" charset="0"/>
                <a:ea typeface="Adobe Fan Heiti Std B" pitchFamily="34" charset="-128"/>
              </a:rPr>
              <a:t>For Microsoft Teams</a:t>
            </a:r>
          </a:p>
          <a:p>
            <a:pPr algn="ctr"/>
            <a:r>
              <a:rPr lang="en-GB" sz="4000" b="1">
                <a:solidFill>
                  <a:schemeClr val="bg1"/>
                </a:solidFill>
                <a:latin typeface="Helvetica" pitchFamily="2" charset="0"/>
                <a:ea typeface="Adobe Fan Heiti Std B" pitchFamily="34" charset="-128"/>
              </a:rPr>
              <a:t>O365 (Exchange/OneDrive/SharePoint)</a:t>
            </a:r>
          </a:p>
          <a:p>
            <a:pPr algn="ctr"/>
            <a:endParaRPr lang="en-GB" sz="4000" spc="3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75" y="5947718"/>
            <a:ext cx="2173724" cy="834281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1407540" y="3814456"/>
            <a:ext cx="9628897" cy="0"/>
          </a:xfrm>
          <a:prstGeom prst="line">
            <a:avLst/>
          </a:prstGeom>
          <a:ln w="60325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AA60E1E-519F-4F2F-ADD7-26729EB6AFB1}"/>
              </a:ext>
            </a:extLst>
          </p:cNvPr>
          <p:cNvSpPr/>
          <p:nvPr/>
        </p:nvSpPr>
        <p:spPr>
          <a:xfrm>
            <a:off x="6422572" y="6364858"/>
            <a:ext cx="533400" cy="26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V</a:t>
            </a:r>
            <a:r>
              <a:rPr lang="he-IL" sz="800" dirty="0">
                <a:solidFill>
                  <a:schemeClr val="bg1"/>
                </a:solidFill>
              </a:rPr>
              <a:t>1.</a:t>
            </a:r>
            <a:r>
              <a:rPr lang="en-US" sz="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1981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98D66B-1652-4B5F-8699-62C8140223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304" y="1403247"/>
            <a:ext cx="8105392" cy="5217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294592" y="328088"/>
            <a:ext cx="560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Sample Policy - Internal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7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294592" y="328088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Sample Policy - External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61E3B86-4E28-44D0-AEB9-FB0C08C4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37" y="1336034"/>
            <a:ext cx="8637326" cy="54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4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C59B65-B634-47B6-99E6-3D70EFA4327B}"/>
              </a:ext>
            </a:extLst>
          </p:cNvPr>
          <p:cNvSpPr/>
          <p:nvPr/>
        </p:nvSpPr>
        <p:spPr>
          <a:xfrm>
            <a:off x="3711531" y="1898847"/>
            <a:ext cx="2080470" cy="2080462"/>
          </a:xfrm>
          <a:prstGeom prst="rect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544742C8-D2CC-457E-B916-F5C240259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937" y="3124173"/>
            <a:ext cx="609653" cy="609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6B135A-4B5E-4A7D-9D04-D1F6BF61850D}"/>
              </a:ext>
            </a:extLst>
          </p:cNvPr>
          <p:cNvSpPr/>
          <p:nvPr/>
        </p:nvSpPr>
        <p:spPr>
          <a:xfrm>
            <a:off x="6464533" y="1898847"/>
            <a:ext cx="2080470" cy="2080462"/>
          </a:xfrm>
          <a:prstGeom prst="rect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7A55C2-3FEB-48A7-94B2-D948A266339C}"/>
              </a:ext>
            </a:extLst>
          </p:cNvPr>
          <p:cNvSpPr txBox="1"/>
          <p:nvPr/>
        </p:nvSpPr>
        <p:spPr>
          <a:xfrm>
            <a:off x="1939306" y="423386"/>
            <a:ext cx="8053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Ethical Wall Video Demonstrations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F7A85F-3FDF-4E65-B37C-3ED0646A064A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3B92EA-12F4-4474-90FD-DC583347EA6B}"/>
              </a:ext>
            </a:extLst>
          </p:cNvPr>
          <p:cNvSpPr txBox="1"/>
          <p:nvPr/>
        </p:nvSpPr>
        <p:spPr>
          <a:xfrm>
            <a:off x="3706251" y="2292743"/>
            <a:ext cx="196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37424A"/>
                </a:solidFill>
              </a:rPr>
              <a:t>Internal Block Using Ethical Wall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45635-CB55-4BE2-94F2-A46028717856}"/>
              </a:ext>
            </a:extLst>
          </p:cNvPr>
          <p:cNvSpPr txBox="1"/>
          <p:nvPr/>
        </p:nvSpPr>
        <p:spPr>
          <a:xfrm>
            <a:off x="6500791" y="2292743"/>
            <a:ext cx="200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37424A"/>
                </a:solidFill>
              </a:rPr>
              <a:t>External Block Using Ethical Wall</a:t>
            </a:r>
          </a:p>
        </p:txBody>
      </p:sp>
      <p:pic>
        <p:nvPicPr>
          <p:cNvPr id="17" name="Picture 16">
            <a:hlinkClick r:id="rId4"/>
            <a:extLst>
              <a:ext uri="{FF2B5EF4-FFF2-40B4-BE49-F238E27FC236}">
                <a16:creationId xmlns:a16="http://schemas.microsoft.com/office/drawing/2014/main" id="{70B0117A-F48B-494C-8211-592835BA1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39" y="3124173"/>
            <a:ext cx="6096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7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294592" y="328088"/>
            <a:ext cx="477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Ethical Wall Policies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820AEC-4D2D-4CE8-B6F1-C72AE868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70" y="1364062"/>
            <a:ext cx="10132510" cy="516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91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>
            <a:extLst>
              <a:ext uri="{FF2B5EF4-FFF2-40B4-BE49-F238E27FC236}">
                <a16:creationId xmlns:a16="http://schemas.microsoft.com/office/drawing/2014/main" id="{CB92B707-E314-464C-920F-DF54E45258B4}"/>
              </a:ext>
            </a:extLst>
          </p:cNvPr>
          <p:cNvSpPr/>
          <p:nvPr/>
        </p:nvSpPr>
        <p:spPr>
          <a:xfrm>
            <a:off x="6096000" y="2247245"/>
            <a:ext cx="5450286" cy="3175564"/>
          </a:xfrm>
          <a:prstGeom prst="hexagon">
            <a:avLst/>
          </a:prstGeom>
          <a:solidFill>
            <a:srgbClr val="37424A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54380" y="503576"/>
            <a:ext cx="6683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Ethical Wall Policy Condition</a:t>
            </a:r>
          </a:p>
          <a:p>
            <a:endParaRPr lang="en-US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62435" y="131486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83BB872-DC4C-45C2-9F8F-9E3CA6CA7767}"/>
              </a:ext>
            </a:extLst>
          </p:cNvPr>
          <p:cNvSpPr/>
          <p:nvPr/>
        </p:nvSpPr>
        <p:spPr>
          <a:xfrm>
            <a:off x="6730879" y="3371363"/>
            <a:ext cx="41832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Active directory groups or AAD groups (Azure)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External/Internal domain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External/Internal users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Teams scope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38061-2B68-4391-9861-497E62BF84A2}"/>
              </a:ext>
            </a:extLst>
          </p:cNvPr>
          <p:cNvSpPr/>
          <p:nvPr/>
        </p:nvSpPr>
        <p:spPr>
          <a:xfrm>
            <a:off x="7298931" y="2669237"/>
            <a:ext cx="30444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Helvetica" panose="020B0604020202020204" pitchFamily="34" charset="0"/>
              </a:rPr>
              <a:t>Build rule based 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3AACA8-5182-44EA-9D26-280DFDF552E5}"/>
              </a:ext>
            </a:extLst>
          </p:cNvPr>
          <p:cNvCxnSpPr>
            <a:cxnSpLocks/>
          </p:cNvCxnSpPr>
          <p:nvPr/>
        </p:nvCxnSpPr>
        <p:spPr>
          <a:xfrm>
            <a:off x="7063772" y="3210794"/>
            <a:ext cx="3392323" cy="0"/>
          </a:xfrm>
          <a:prstGeom prst="line">
            <a:avLst/>
          </a:prstGeom>
          <a:ln w="22225">
            <a:solidFill>
              <a:srgbClr val="57A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A8CD7E1-051F-4EEA-8B54-C0BE6B1044A0}"/>
              </a:ext>
            </a:extLst>
          </p:cNvPr>
          <p:cNvSpPr/>
          <p:nvPr/>
        </p:nvSpPr>
        <p:spPr>
          <a:xfrm>
            <a:off x="7063601" y="4756438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52EA54-34B9-4B54-AC6E-0C9F2D911F72}"/>
              </a:ext>
            </a:extLst>
          </p:cNvPr>
          <p:cNvSpPr/>
          <p:nvPr/>
        </p:nvSpPr>
        <p:spPr>
          <a:xfrm>
            <a:off x="7063601" y="4421276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A5885FA-50E6-44E3-980C-C68E7DEC0905}"/>
              </a:ext>
            </a:extLst>
          </p:cNvPr>
          <p:cNvSpPr/>
          <p:nvPr/>
        </p:nvSpPr>
        <p:spPr>
          <a:xfrm>
            <a:off x="7063601" y="4132528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B52D82-2395-4002-84A8-E86F10D8E612}"/>
              </a:ext>
            </a:extLst>
          </p:cNvPr>
          <p:cNvSpPr/>
          <p:nvPr/>
        </p:nvSpPr>
        <p:spPr>
          <a:xfrm>
            <a:off x="7063604" y="3507994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D587C9-A5F8-4003-9411-1D600D988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86" y="2751386"/>
            <a:ext cx="5514024" cy="20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382" y="457614"/>
            <a:ext cx="582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Ethical Wall Policy Rules</a:t>
            </a:r>
          </a:p>
          <a:p>
            <a:endParaRPr lang="en-US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62435" y="131486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xagon 7">
            <a:extLst>
              <a:ext uri="{FF2B5EF4-FFF2-40B4-BE49-F238E27FC236}">
                <a16:creationId xmlns:a16="http://schemas.microsoft.com/office/drawing/2014/main" id="{856A0CCF-D169-45EB-BD40-8837168310D1}"/>
              </a:ext>
            </a:extLst>
          </p:cNvPr>
          <p:cNvSpPr/>
          <p:nvPr/>
        </p:nvSpPr>
        <p:spPr>
          <a:xfrm>
            <a:off x="645714" y="2247245"/>
            <a:ext cx="5450286" cy="3175564"/>
          </a:xfrm>
          <a:prstGeom prst="hexagon">
            <a:avLst/>
          </a:prstGeom>
          <a:solidFill>
            <a:srgbClr val="37424A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DE083-FD98-4AED-9844-E6C71236A9CF}"/>
              </a:ext>
            </a:extLst>
          </p:cNvPr>
          <p:cNvSpPr/>
          <p:nvPr/>
        </p:nvSpPr>
        <p:spPr>
          <a:xfrm>
            <a:off x="1379598" y="2669237"/>
            <a:ext cx="40607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 specific modalities</a:t>
            </a:r>
            <a:endParaRPr lang="en-US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09049-EA12-44E1-A40B-0757F525CFB3}"/>
              </a:ext>
            </a:extLst>
          </p:cNvPr>
          <p:cNvSpPr/>
          <p:nvPr/>
        </p:nvSpPr>
        <p:spPr>
          <a:xfrm>
            <a:off x="1249971" y="329720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Audio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Video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Messages (IM)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File transfer</a:t>
            </a:r>
          </a:p>
          <a:p>
            <a:pPr lvl="1"/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Share Desktop/Applications</a:t>
            </a:r>
          </a:p>
          <a:p>
            <a:pPr lvl="1"/>
            <a:endParaRPr lang="en-US" sz="20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011C48-2575-418D-B687-DE1851C34300}"/>
              </a:ext>
            </a:extLst>
          </p:cNvPr>
          <p:cNvCxnSpPr>
            <a:cxnSpLocks/>
          </p:cNvCxnSpPr>
          <p:nvPr/>
        </p:nvCxnSpPr>
        <p:spPr>
          <a:xfrm>
            <a:off x="1674694" y="3210794"/>
            <a:ext cx="3392323" cy="0"/>
          </a:xfrm>
          <a:prstGeom prst="line">
            <a:avLst/>
          </a:prstGeom>
          <a:ln w="22225">
            <a:solidFill>
              <a:srgbClr val="57A1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B41AFA5-44C0-4F29-90D5-176515A310AB}"/>
              </a:ext>
            </a:extLst>
          </p:cNvPr>
          <p:cNvSpPr/>
          <p:nvPr/>
        </p:nvSpPr>
        <p:spPr>
          <a:xfrm>
            <a:off x="1593146" y="3447345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B2BB08-B9FF-4824-B46E-DD11D01F44EB}"/>
              </a:ext>
            </a:extLst>
          </p:cNvPr>
          <p:cNvSpPr/>
          <p:nvPr/>
        </p:nvSpPr>
        <p:spPr>
          <a:xfrm>
            <a:off x="1613315" y="3761214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BEF9BD-EDAB-4CD9-AA79-3DAC48D506BB}"/>
              </a:ext>
            </a:extLst>
          </p:cNvPr>
          <p:cNvSpPr/>
          <p:nvPr/>
        </p:nvSpPr>
        <p:spPr>
          <a:xfrm>
            <a:off x="1613315" y="4040780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91541B-EC4A-4EBE-8D2F-45186BA624B4}"/>
              </a:ext>
            </a:extLst>
          </p:cNvPr>
          <p:cNvSpPr/>
          <p:nvPr/>
        </p:nvSpPr>
        <p:spPr>
          <a:xfrm>
            <a:off x="1621765" y="4663196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07EEB27-459C-47FF-822B-BA8EB0D9E17A}"/>
              </a:ext>
            </a:extLst>
          </p:cNvPr>
          <p:cNvSpPr/>
          <p:nvPr/>
        </p:nvSpPr>
        <p:spPr>
          <a:xfrm>
            <a:off x="1621765" y="4358214"/>
            <a:ext cx="122758" cy="122758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230ABA-48A1-4C08-97C0-83435B034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973" y="2533892"/>
            <a:ext cx="5524992" cy="26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6319" y="540188"/>
            <a:ext cx="4440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Ethical Wall Scope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6B70806-6DFE-479B-AE57-FE5A914A8FF9}"/>
              </a:ext>
            </a:extLst>
          </p:cNvPr>
          <p:cNvGrpSpPr/>
          <p:nvPr/>
        </p:nvGrpSpPr>
        <p:grpSpPr>
          <a:xfrm>
            <a:off x="1587470" y="2135634"/>
            <a:ext cx="9982762" cy="1271019"/>
            <a:chOff x="1508448" y="1523090"/>
            <a:chExt cx="9982762" cy="12710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B8840B-AD8B-4473-83B0-9C67D60C4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8448" y="1523090"/>
              <a:ext cx="9320288" cy="127101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E8A211-6E93-43C0-8219-3D7D2C94394F}"/>
                </a:ext>
              </a:extLst>
            </p:cNvPr>
            <p:cNvSpPr/>
            <p:nvPr/>
          </p:nvSpPr>
          <p:spPr>
            <a:xfrm>
              <a:off x="2170922" y="1743100"/>
              <a:ext cx="932028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4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Covers all MS Teams scopes: </a:t>
              </a:r>
              <a:br>
                <a:rPr lang="en-US" sz="24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sz="240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Chat, Teams &amp; Channels and meetings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0AFD47-31CD-477A-A978-820083CE3DE1}"/>
              </a:ext>
            </a:extLst>
          </p:cNvPr>
          <p:cNvGrpSpPr/>
          <p:nvPr/>
        </p:nvGrpSpPr>
        <p:grpSpPr>
          <a:xfrm>
            <a:off x="1587470" y="4063891"/>
            <a:ext cx="9320288" cy="1271019"/>
            <a:chOff x="1508448" y="3040663"/>
            <a:chExt cx="9320288" cy="12710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27B0F8-8810-4C41-BDA9-9B1F40C66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8448" y="3040663"/>
              <a:ext cx="9320288" cy="127101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070238-D25E-4B36-BDF6-C3B7884F193C}"/>
                </a:ext>
              </a:extLst>
            </p:cNvPr>
            <p:cNvSpPr/>
            <p:nvPr/>
          </p:nvSpPr>
          <p:spPr>
            <a:xfrm>
              <a:off x="2646347" y="3260673"/>
              <a:ext cx="66842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Recursive validation of joined users into multiple participants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69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323" y="521502"/>
            <a:ext cx="525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End User Notifications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714F9AF-EEE7-42ED-9B83-E6F31053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39" y="1691286"/>
            <a:ext cx="5707015" cy="177344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1A0B0E-DA2A-4DA9-80F6-23FCE8F30519}"/>
              </a:ext>
            </a:extLst>
          </p:cNvPr>
          <p:cNvSpPr/>
          <p:nvPr/>
        </p:nvSpPr>
        <p:spPr>
          <a:xfrm>
            <a:off x="1202760" y="2171041"/>
            <a:ext cx="3024199" cy="504056"/>
          </a:xfrm>
          <a:prstGeom prst="roundRect">
            <a:avLst/>
          </a:prstGeom>
          <a:solidFill>
            <a:srgbClr val="37424A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EC5AF-18F1-4A4E-B87F-0296CB56F433}"/>
              </a:ext>
            </a:extLst>
          </p:cNvPr>
          <p:cNvSpPr/>
          <p:nvPr/>
        </p:nvSpPr>
        <p:spPr>
          <a:xfrm>
            <a:off x="1612464" y="2238403"/>
            <a:ext cx="2358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</a:rPr>
              <a:t>In Context Message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3A774E-A56C-4719-A63C-BB66CB1BA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939" y="3795992"/>
            <a:ext cx="5711302" cy="2411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C33BCE-BCDA-4EBA-A37F-FBF5EAA7BE30}"/>
              </a:ext>
            </a:extLst>
          </p:cNvPr>
          <p:cNvSpPr/>
          <p:nvPr/>
        </p:nvSpPr>
        <p:spPr>
          <a:xfrm>
            <a:off x="1202760" y="4649571"/>
            <a:ext cx="3024199" cy="504056"/>
          </a:xfrm>
          <a:prstGeom prst="roundRect">
            <a:avLst/>
          </a:prstGeom>
          <a:solidFill>
            <a:srgbClr val="37424A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A3CFA3-334F-4BAE-8DCE-76FA8386BF65}"/>
              </a:ext>
            </a:extLst>
          </p:cNvPr>
          <p:cNvSpPr/>
          <p:nvPr/>
        </p:nvSpPr>
        <p:spPr>
          <a:xfrm>
            <a:off x="1295873" y="4716933"/>
            <a:ext cx="2766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Helvetica" pitchFamily="2" charset="0"/>
              </a:rPr>
              <a:t>Action Feedback Popup</a:t>
            </a:r>
          </a:p>
        </p:txBody>
      </p:sp>
    </p:spTree>
    <p:extLst>
      <p:ext uri="{BB962C8B-B14F-4D97-AF65-F5344CB8AC3E}">
        <p14:creationId xmlns:p14="http://schemas.microsoft.com/office/powerpoint/2010/main" val="127739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1184617" y="356335"/>
            <a:ext cx="103280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Removing Unauthorized Users From a Team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3B33B5-12B2-44FB-920B-2C8F06489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43" y="1436312"/>
            <a:ext cx="8330313" cy="491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0B833B-91E4-4166-99A5-481BB17DEF43}"/>
              </a:ext>
            </a:extLst>
          </p:cNvPr>
          <p:cNvSpPr/>
          <p:nvPr/>
        </p:nvSpPr>
        <p:spPr>
          <a:xfrm>
            <a:off x="4394447" y="5460836"/>
            <a:ext cx="2618912" cy="301840"/>
          </a:xfrm>
          <a:prstGeom prst="roundRect">
            <a:avLst/>
          </a:prstGeom>
          <a:noFill/>
          <a:ln w="28575">
            <a:solidFill>
              <a:srgbClr val="FACD4F"/>
            </a:solidFill>
          </a:ln>
          <a:effectLst>
            <a:glow rad="88900">
              <a:srgbClr val="FACD4F">
                <a:alpha val="1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4D79EB41-D765-483C-92BA-89CB4A107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err="1"/>
              <a:t>SphereShield</a:t>
            </a:r>
            <a:r>
              <a:rPr lang="en-US"/>
              <a:t> validates all meetings as soon as they are scheduled before they start</a:t>
            </a:r>
          </a:p>
          <a:p>
            <a:r>
              <a:rPr lang="en-US"/>
              <a:t>The user violating the policy will be removed.</a:t>
            </a:r>
          </a:p>
          <a:p>
            <a:r>
              <a:rPr lang="en-US"/>
              <a:t>A message will be sent to organizer.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1284A-C416-41D3-BAC3-8725370A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Pre validate Meeting</a:t>
            </a:r>
          </a:p>
        </p:txBody>
      </p:sp>
    </p:spTree>
    <p:extLst>
      <p:ext uri="{BB962C8B-B14F-4D97-AF65-F5344CB8AC3E}">
        <p14:creationId xmlns:p14="http://schemas.microsoft.com/office/powerpoint/2010/main" val="331698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3548" y="447611"/>
            <a:ext cx="1952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Agenda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427724" y="1254281"/>
            <a:ext cx="2488223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17608" y="1656319"/>
            <a:ext cx="3809870" cy="65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Solution 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D1C06-FA5D-4E63-8EE1-C1B80CD3D79C}"/>
              </a:ext>
            </a:extLst>
          </p:cNvPr>
          <p:cNvSpPr txBox="1"/>
          <p:nvPr/>
        </p:nvSpPr>
        <p:spPr>
          <a:xfrm>
            <a:off x="4115578" y="2268426"/>
            <a:ext cx="551725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Detailed Features &amp; Video demo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2C4AC-0B38-4508-AA54-97471D3970CF}"/>
              </a:ext>
            </a:extLst>
          </p:cNvPr>
          <p:cNvSpPr txBox="1"/>
          <p:nvPr/>
        </p:nvSpPr>
        <p:spPr>
          <a:xfrm>
            <a:off x="4115579" y="2928030"/>
            <a:ext cx="3809870" cy="65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C924F2-9351-4519-B17B-CF537F083680}"/>
              </a:ext>
            </a:extLst>
          </p:cNvPr>
          <p:cNvSpPr txBox="1"/>
          <p:nvPr/>
        </p:nvSpPr>
        <p:spPr>
          <a:xfrm>
            <a:off x="4115579" y="3660539"/>
            <a:ext cx="3809870" cy="65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Try it Yourself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1886E1-71C4-43F5-9DE0-4377BED90003}"/>
              </a:ext>
            </a:extLst>
          </p:cNvPr>
          <p:cNvSpPr txBox="1"/>
          <p:nvPr/>
        </p:nvSpPr>
        <p:spPr>
          <a:xfrm>
            <a:off x="4115579" y="4337227"/>
            <a:ext cx="3809870" cy="65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Q&amp;A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7BA09F0B-07F1-423E-9B9B-2B375D2BE4C1}"/>
              </a:ext>
            </a:extLst>
          </p:cNvPr>
          <p:cNvSpPr/>
          <p:nvPr/>
        </p:nvSpPr>
        <p:spPr>
          <a:xfrm>
            <a:off x="3765430" y="1963282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B64733A4-4A09-46D5-B0AF-D1C01C7D03CD}"/>
              </a:ext>
            </a:extLst>
          </p:cNvPr>
          <p:cNvSpPr/>
          <p:nvPr/>
        </p:nvSpPr>
        <p:spPr>
          <a:xfrm>
            <a:off x="3760405" y="3235751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304F6C92-BFE5-4BE3-A49F-89AC72452A32}"/>
              </a:ext>
            </a:extLst>
          </p:cNvPr>
          <p:cNvSpPr/>
          <p:nvPr/>
        </p:nvSpPr>
        <p:spPr>
          <a:xfrm>
            <a:off x="3755380" y="2598228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16783E5A-5DD8-401F-B0D5-ED67AFD5FB27}"/>
              </a:ext>
            </a:extLst>
          </p:cNvPr>
          <p:cNvSpPr/>
          <p:nvPr/>
        </p:nvSpPr>
        <p:spPr>
          <a:xfrm>
            <a:off x="3798753" y="3979552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14F360D6-5E50-4898-9956-9EB0890DBEAF}"/>
              </a:ext>
            </a:extLst>
          </p:cNvPr>
          <p:cNvSpPr/>
          <p:nvPr/>
        </p:nvSpPr>
        <p:spPr>
          <a:xfrm>
            <a:off x="3774052" y="4667029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4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865261" y="365410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Auditing &amp; Reports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BF0F22E-4291-47AF-954E-1F7EB251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91" y="1689293"/>
            <a:ext cx="11239500" cy="440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478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5105183" y="255862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Reports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81B04AA-2B17-48EC-9001-202598EB2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473" y="1533715"/>
            <a:ext cx="4921200" cy="429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A9FA9C11-83C7-400E-B5EA-9125BA0810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877" y="1533715"/>
            <a:ext cx="4932548" cy="4293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90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F473B-60A2-42F2-813D-5E2A557F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EC93-53FE-48D6-BBA9-9F692BA84871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E4B47BF-0B4B-4D4B-A4C8-4A0CB00CF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54578"/>
              </p:ext>
            </p:extLst>
          </p:nvPr>
        </p:nvGraphicFramePr>
        <p:xfrm>
          <a:off x="127240" y="54390"/>
          <a:ext cx="11937520" cy="6509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37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1988097">
                  <a:extLst>
                    <a:ext uri="{9D8B030D-6E8A-4147-A177-3AD203B41FA5}">
                      <a16:colId xmlns:a16="http://schemas.microsoft.com/office/drawing/2014/main" val="4021826836"/>
                    </a:ext>
                  </a:extLst>
                </a:gridCol>
                <a:gridCol w="2105393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3858893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4923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/>
                        <a:t>Ethical Wall</a:t>
                      </a:r>
                      <a:endParaRPr lang="en-IL" sz="280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06734"/>
                  </a:ext>
                </a:extLst>
              </a:tr>
              <a:tr h="868857">
                <a:tc>
                  <a:txBody>
                    <a:bodyPr/>
                    <a:lstStyle/>
                    <a:p>
                      <a:pPr algn="ctr"/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Office 365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73072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License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Essential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E5 </a:t>
                      </a:r>
                    </a:p>
                    <a:p>
                      <a:pPr algn="ctr"/>
                      <a:r>
                        <a:rPr lang="en-US" i="1"/>
                        <a:t>(Info Barriers)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SPT2</a:t>
                      </a:r>
                      <a:endParaRPr lang="en-IL" i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304389"/>
                  </a:ext>
                </a:extLst>
              </a:tr>
              <a:tr h="52075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Internal control parameters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Groups/Users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Groups/Users/Domain</a:t>
                      </a:r>
                      <a:endParaRPr lang="en-IL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277086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External Control Parameters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External- Domain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Internal - </a:t>
                      </a:r>
                      <a:r>
                        <a:rPr lang="en-US" b="1"/>
                        <a:t>Org. wide</a:t>
                      </a:r>
                      <a:endParaRPr lang="en-IL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- User/Domain</a:t>
                      </a:r>
                    </a:p>
                    <a:p>
                      <a:pPr algn="ctr"/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- </a:t>
                      </a:r>
                      <a:r>
                        <a:rPr lang="en-US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Groups/Users/domain</a:t>
                      </a:r>
                      <a:endParaRPr lang="en-IL" sz="1800" b="1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413640"/>
                  </a:ext>
                </a:extLst>
              </a:tr>
              <a:tr h="60820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Control Modalities (IM’s/files/audio/video/ screensharing)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b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61823"/>
                  </a:ext>
                </a:extLst>
              </a:tr>
              <a:tr h="34754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Management role accessibility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O365 admin</a:t>
                      </a:r>
                      <a:endParaRPr lang="en-I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Compliance officer</a:t>
                      </a:r>
                      <a:endParaRPr lang="en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991078"/>
                  </a:ext>
                </a:extLst>
              </a:tr>
              <a:tr h="571194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User Experience for Internal control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PowerShell/CLI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GUI </a:t>
                      </a:r>
                      <a:r>
                        <a:rPr lang="en-US" sz="1600"/>
                        <a:t>(User Friendly)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730404"/>
                  </a:ext>
                </a:extLst>
              </a:tr>
              <a:tr h="34754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Notification 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 </a:t>
                      </a:r>
                      <a:r>
                        <a:rPr lang="en-US" sz="1600"/>
                        <a:t>(End user and officer)</a:t>
                      </a:r>
                      <a:endParaRPr lang="en-IL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44552"/>
                  </a:ext>
                </a:extLst>
              </a:tr>
              <a:tr h="347543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Auditing &amp; Reports</a:t>
                      </a:r>
                      <a:endParaRPr lang="en-IL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849049"/>
                  </a:ext>
                </a:extLst>
              </a:tr>
              <a:tr h="511505">
                <a:tc>
                  <a:txBody>
                    <a:bodyPr/>
                    <a:lstStyle/>
                    <a:p>
                      <a:r>
                        <a:rPr lang="en-US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External system integration/SIEM </a:t>
                      </a:r>
                      <a:endParaRPr lang="en-IL" sz="1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  </a:t>
                      </a:r>
                      <a:r>
                        <a:rPr lang="en-US" sz="1600"/>
                        <a:t>(Windows event log)</a:t>
                      </a:r>
                      <a:endParaRPr lang="en-IL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633681"/>
                  </a:ext>
                </a:extLst>
              </a:tr>
              <a:tr h="34754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Price/User/Month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$5.00</a:t>
                      </a:r>
                      <a:endParaRPr lang="en-IL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$35.00</a:t>
                      </a:r>
                      <a:endParaRPr lang="en-IL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$1.2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81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F473B-60A2-42F2-813D-5E2A557F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5EC93-53FE-48D6-BBA9-9F692BA8487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E4B47BF-0B4B-4D4B-A4C8-4A0CB00CF8E0}"/>
              </a:ext>
            </a:extLst>
          </p:cNvPr>
          <p:cNvGraphicFramePr>
            <a:graphicFrameLocks noGrp="1"/>
          </p:cNvGraphicFramePr>
          <p:nvPr/>
        </p:nvGraphicFramePr>
        <p:xfrm>
          <a:off x="1622920" y="101974"/>
          <a:ext cx="9441111" cy="622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2005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1823453">
                  <a:extLst>
                    <a:ext uri="{9D8B030D-6E8A-4147-A177-3AD203B41FA5}">
                      <a16:colId xmlns:a16="http://schemas.microsoft.com/office/drawing/2014/main" val="1222730891"/>
                    </a:ext>
                  </a:extLst>
                </a:gridCol>
                <a:gridCol w="1715653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6604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Ethical Wall</a:t>
                      </a:r>
                      <a:endParaRPr lang="en-IL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06734"/>
                  </a:ext>
                </a:extLst>
              </a:tr>
              <a:tr h="511634">
                <a:tc>
                  <a:txBody>
                    <a:bodyPr/>
                    <a:lstStyle/>
                    <a:p>
                      <a:pPr algn="ctr"/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Microsoft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634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License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 Information Barriers</a:t>
                      </a:r>
                    </a:p>
                    <a:p>
                      <a:pPr algn="ctr"/>
                      <a:r>
                        <a:rPr lang="en-US" sz="1100" i="1" dirty="0"/>
                        <a:t>Available only with E3+E5 Compliance</a:t>
                      </a:r>
                      <a:endParaRPr lang="en-I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Ethical Wall</a:t>
                      </a:r>
                      <a:endParaRPr lang="en-IL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304389"/>
                  </a:ext>
                </a:extLst>
              </a:tr>
              <a:tr h="36236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Internal control by Groups/Users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400" b="1" i="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277086"/>
                  </a:ext>
                </a:extLst>
              </a:tr>
              <a:tr h="370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External Control By External User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777386"/>
                  </a:ext>
                </a:extLst>
              </a:tr>
              <a:tr h="4334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External Control by Internal group/users/domain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282470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Control Modalities (IM’s/files/audio/video/sharing)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61823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Can be fully controlled by compliance role only 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991078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Web User Interface (GUI) – Easy to operate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134024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Notifications to end user/admin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942902"/>
                  </a:ext>
                </a:extLst>
              </a:tr>
              <a:tr h="500622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Incident auditing for compliance awareness and training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396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80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BE89A-3A7C-4356-A459-08DEB099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EC93-53FE-48D6-BBA9-9F692BA84871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E0A855-23C4-456D-A22D-44EFDB2876E6}"/>
              </a:ext>
            </a:extLst>
          </p:cNvPr>
          <p:cNvGraphicFramePr>
            <a:graphicFrameLocks noGrp="1"/>
          </p:cNvGraphicFramePr>
          <p:nvPr/>
        </p:nvGraphicFramePr>
        <p:xfrm>
          <a:off x="1115036" y="407885"/>
          <a:ext cx="8575990" cy="537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993">
                  <a:extLst>
                    <a:ext uri="{9D8B030D-6E8A-4147-A177-3AD203B41FA5}">
                      <a16:colId xmlns:a16="http://schemas.microsoft.com/office/drawing/2014/main" val="2642504016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736191073"/>
                    </a:ext>
                  </a:extLst>
                </a:gridCol>
                <a:gridCol w="1276868">
                  <a:extLst>
                    <a:ext uri="{9D8B030D-6E8A-4147-A177-3AD203B41FA5}">
                      <a16:colId xmlns:a16="http://schemas.microsoft.com/office/drawing/2014/main" val="2754604370"/>
                    </a:ext>
                  </a:extLst>
                </a:gridCol>
              </a:tblGrid>
              <a:tr h="68268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Ethical Wall (continued)</a:t>
                      </a:r>
                      <a:endParaRPr lang="en-IL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97021"/>
                  </a:ext>
                </a:extLst>
              </a:tr>
              <a:tr h="709458">
                <a:tc>
                  <a:txBody>
                    <a:bodyPr/>
                    <a:lstStyle/>
                    <a:p>
                      <a:pPr algn="ctr"/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82226"/>
                  </a:ext>
                </a:extLst>
              </a:tr>
              <a:tr h="10135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License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IL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 Information Barriers</a:t>
                      </a:r>
                    </a:p>
                    <a:p>
                      <a:pPr algn="ctr"/>
                      <a:r>
                        <a:rPr lang="en-US" sz="1100" i="1" dirty="0"/>
                        <a:t>Available only with E3+E5 Compliance</a:t>
                      </a:r>
                      <a:endParaRPr lang="en-IL" sz="11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Ethical Wall</a:t>
                      </a:r>
                      <a:endParaRPr lang="en-IL" i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00593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Reports by user/policy/domain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97754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External system integration/SIEM 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40331"/>
                  </a:ext>
                </a:extLst>
              </a:tr>
              <a:tr h="57432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Restrict Guests communication only to Team members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44848"/>
                  </a:ext>
                </a:extLst>
              </a:tr>
              <a:tr h="574323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Restrict access for guest only to specific channels in a team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</a:rPr>
                        <a:t>Soon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60526"/>
                  </a:ext>
                </a:extLst>
              </a:tr>
              <a:tr h="100678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Price/User/Month</a:t>
                      </a:r>
                      <a:endParaRPr lang="en-IL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$10 - $15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$1.2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25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10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51565" y="0"/>
            <a:ext cx="7428985" cy="68691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56257-139B-4EC2-B000-CA377A72ABCB}"/>
              </a:ext>
            </a:extLst>
          </p:cNvPr>
          <p:cNvCxnSpPr/>
          <p:nvPr/>
        </p:nvCxnSpPr>
        <p:spPr>
          <a:xfrm>
            <a:off x="983268" y="2572393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0C14E0D-A200-4F1D-977D-9F6B1E237E0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DLP Inspection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740D8-E1B9-42E5-8C46-CA10BEBF355B}"/>
              </a:ext>
            </a:extLst>
          </p:cNvPr>
          <p:cNvSpPr txBox="1"/>
          <p:nvPr/>
        </p:nvSpPr>
        <p:spPr>
          <a:xfrm>
            <a:off x="1391250" y="2643884"/>
            <a:ext cx="482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Prevent sensitive data loss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2274C-B1F7-4D57-90FB-CDEC556E5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83" y="1562700"/>
            <a:ext cx="998374" cy="93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FBDB5-2C9D-4040-A483-85F29A101CC3}"/>
              </a:ext>
            </a:extLst>
          </p:cNvPr>
          <p:cNvSpPr txBox="1"/>
          <p:nvPr/>
        </p:nvSpPr>
        <p:spPr>
          <a:xfrm>
            <a:off x="4179449" y="380866"/>
            <a:ext cx="3833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DLP Use Cases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47D1F2-0ED4-40B1-87BF-39338CC2AB6E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C97D12-0530-4D53-8574-78995756A569}"/>
              </a:ext>
            </a:extLst>
          </p:cNvPr>
          <p:cNvSpPr txBox="1"/>
          <p:nvPr/>
        </p:nvSpPr>
        <p:spPr>
          <a:xfrm>
            <a:off x="2465756" y="1704412"/>
            <a:ext cx="7928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Realtime DLP (Active) - Preventing sensitive data being sent to the cloud and reaching destination</a:t>
            </a:r>
          </a:p>
          <a:p>
            <a:r>
              <a:rPr lang="en-GB">
                <a:solidFill>
                  <a:schemeClr val="bg1"/>
                </a:solidFill>
              </a:rPr>
              <a:t>Scan all content used in Teams (stored in Exchange, OneDrive, SharePoint)</a:t>
            </a:r>
            <a:endParaRPr lang="en-GB" sz="20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29596-6974-4240-B055-D1CE5571F47C}"/>
              </a:ext>
            </a:extLst>
          </p:cNvPr>
          <p:cNvSpPr txBox="1"/>
          <p:nvPr/>
        </p:nvSpPr>
        <p:spPr>
          <a:xfrm>
            <a:off x="2465756" y="4725220"/>
            <a:ext cx="744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Taking advantage of existing DLP infrastructures, experience and policies</a:t>
            </a:r>
            <a:endParaRPr lang="en-GB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955D86-5E68-4042-9D9B-688A48A13B41}"/>
              </a:ext>
            </a:extLst>
          </p:cNvPr>
          <p:cNvSpPr/>
          <p:nvPr/>
        </p:nvSpPr>
        <p:spPr>
          <a:xfrm>
            <a:off x="1090501" y="4571552"/>
            <a:ext cx="1138335" cy="1138335"/>
          </a:xfrm>
          <a:prstGeom prst="ellipse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11F7B-F4CD-46B9-BD05-9B66779C2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05" y="4835957"/>
            <a:ext cx="609524" cy="6095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0243E-B2D1-4185-9E27-84DB8ECA1F85}"/>
              </a:ext>
            </a:extLst>
          </p:cNvPr>
          <p:cNvSpPr/>
          <p:nvPr/>
        </p:nvSpPr>
        <p:spPr>
          <a:xfrm>
            <a:off x="1090501" y="1664353"/>
            <a:ext cx="1138335" cy="1138335"/>
          </a:xfrm>
          <a:prstGeom prst="ellipse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2E2B3-BCEC-4485-884B-A5D07AA05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322" y="1831537"/>
            <a:ext cx="852691" cy="8039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81024C6-A33B-4D0D-A2F2-A1B16CF7A43B}"/>
              </a:ext>
            </a:extLst>
          </p:cNvPr>
          <p:cNvSpPr/>
          <p:nvPr/>
        </p:nvSpPr>
        <p:spPr>
          <a:xfrm>
            <a:off x="1090501" y="3075152"/>
            <a:ext cx="1138335" cy="1138335"/>
          </a:xfrm>
          <a:prstGeom prst="ellipse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12906-E034-416F-8676-83A9AD1DD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05" y="3339492"/>
            <a:ext cx="609653" cy="6096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7249F6-4823-41ED-9165-22B1BCAFC70D}"/>
              </a:ext>
            </a:extLst>
          </p:cNvPr>
          <p:cNvSpPr/>
          <p:nvPr/>
        </p:nvSpPr>
        <p:spPr>
          <a:xfrm>
            <a:off x="2465756" y="3274986"/>
            <a:ext cx="77829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Helvetica" panose="020B0604020202020204" pitchFamily="34" charset="0"/>
              </a:rPr>
              <a:t>Prevent sensitive data from being sent to external users</a:t>
            </a:r>
          </a:p>
          <a:p>
            <a:r>
              <a:rPr lang="en-GB">
                <a:solidFill>
                  <a:schemeClr val="bg1"/>
                </a:solidFill>
              </a:rPr>
              <a:t>Scan data shared with external / guest users</a:t>
            </a:r>
          </a:p>
        </p:txBody>
      </p:sp>
    </p:spTree>
    <p:extLst>
      <p:ext uri="{BB962C8B-B14F-4D97-AF65-F5344CB8AC3E}">
        <p14:creationId xmlns:p14="http://schemas.microsoft.com/office/powerpoint/2010/main" val="175562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D4486-E18B-4F56-9B46-7D732F8E979B}"/>
              </a:ext>
            </a:extLst>
          </p:cNvPr>
          <p:cNvSpPr txBox="1"/>
          <p:nvPr/>
        </p:nvSpPr>
        <p:spPr>
          <a:xfrm>
            <a:off x="3966303" y="378836"/>
            <a:ext cx="3740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DLP Integration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0B7E43-8A84-446A-9F6F-AF7D44BDCD00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EFFC19-C276-4930-9EEC-83468B73C900}"/>
              </a:ext>
            </a:extLst>
          </p:cNvPr>
          <p:cNvSpPr txBox="1">
            <a:spLocks/>
          </p:cNvSpPr>
          <p:nvPr/>
        </p:nvSpPr>
        <p:spPr>
          <a:xfrm>
            <a:off x="1415480" y="1600203"/>
            <a:ext cx="90010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auto"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Sending messages and files to existing DLP vendors or SphereShield DLP engine to meet existing policies. </a:t>
            </a:r>
          </a:p>
          <a:p>
            <a:pPr rtl="0" fontAlgn="auto"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  <a:p>
            <a:pPr rtl="0" fontAlgn="auto"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  <a:p>
            <a:pPr rtl="0" fontAlgn="auto"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  <a:p>
            <a:pPr rtl="0" fontAlgn="auto"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280F8-4019-4982-8137-5EF06CC8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132" y="3596951"/>
            <a:ext cx="8612155" cy="153064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677154E0-831F-4CB7-98A5-417DEBE616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32" y="5606196"/>
            <a:ext cx="1775520" cy="543496"/>
          </a:xfrm>
          <a:prstGeom prst="rect">
            <a:avLst/>
          </a:prstGeom>
        </p:spPr>
      </p:pic>
      <p:pic>
        <p:nvPicPr>
          <p:cNvPr id="9" name="Picture 8" descr="A picture containing plate&#10;&#10;Description automatically generated">
            <a:extLst>
              <a:ext uri="{FF2B5EF4-FFF2-40B4-BE49-F238E27FC236}">
                <a16:creationId xmlns:a16="http://schemas.microsoft.com/office/drawing/2014/main" id="{3F3FC47D-D840-42CA-BE06-5AFEB0F800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713" y="5345695"/>
            <a:ext cx="1843267" cy="906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C473A2-920D-4D85-BAA9-E4B7A5FDEE7D}"/>
              </a:ext>
            </a:extLst>
          </p:cNvPr>
          <p:cNvSpPr txBox="1"/>
          <p:nvPr/>
        </p:nvSpPr>
        <p:spPr>
          <a:xfrm>
            <a:off x="6621409" y="6256121"/>
            <a:ext cx="21062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Coming soon</a:t>
            </a:r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F0FBF-7922-4C56-8A5E-951885124F14}"/>
              </a:ext>
            </a:extLst>
          </p:cNvPr>
          <p:cNvSpPr txBox="1"/>
          <p:nvPr/>
        </p:nvSpPr>
        <p:spPr>
          <a:xfrm>
            <a:off x="8261116" y="550818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9CD001-26E5-4C76-B035-20DB1B6B0E05}"/>
              </a:ext>
            </a:extLst>
          </p:cNvPr>
          <p:cNvSpPr txBox="1"/>
          <p:nvPr/>
        </p:nvSpPr>
        <p:spPr>
          <a:xfrm>
            <a:off x="3993501" y="381342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Watch the Videos</a:t>
            </a:r>
            <a:endParaRPr lang="en-GB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3A49DC-E510-45BB-B530-678A5C0B6D00}"/>
              </a:ext>
            </a:extLst>
          </p:cNvPr>
          <p:cNvCxnSpPr>
            <a:cxnSpLocks/>
          </p:cNvCxnSpPr>
          <p:nvPr/>
        </p:nvCxnSpPr>
        <p:spPr>
          <a:xfrm>
            <a:off x="4267200" y="1164729"/>
            <a:ext cx="365760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31267-0DE7-4C51-B2AA-D7C111A60704}"/>
              </a:ext>
            </a:extLst>
          </p:cNvPr>
          <p:cNvSpPr/>
          <p:nvPr/>
        </p:nvSpPr>
        <p:spPr>
          <a:xfrm>
            <a:off x="2238546" y="1898847"/>
            <a:ext cx="2080470" cy="2080462"/>
          </a:xfrm>
          <a:prstGeom prst="rect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93471489-7996-4D4D-AD06-D59309EF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952" y="3124173"/>
            <a:ext cx="609653" cy="6096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C17F87-D56B-4A91-8139-D3480951C087}"/>
              </a:ext>
            </a:extLst>
          </p:cNvPr>
          <p:cNvSpPr/>
          <p:nvPr/>
        </p:nvSpPr>
        <p:spPr>
          <a:xfrm>
            <a:off x="5055765" y="1898847"/>
            <a:ext cx="2080470" cy="2080462"/>
          </a:xfrm>
          <a:prstGeom prst="rect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153A4E44-F0A0-41E2-8A6A-DBC8F39E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71" y="3124173"/>
            <a:ext cx="609653" cy="609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B69BDD-617E-42B7-8A01-61411E91540C}"/>
              </a:ext>
            </a:extLst>
          </p:cNvPr>
          <p:cNvSpPr/>
          <p:nvPr/>
        </p:nvSpPr>
        <p:spPr>
          <a:xfrm>
            <a:off x="7765371" y="1898847"/>
            <a:ext cx="2080470" cy="2080462"/>
          </a:xfrm>
          <a:prstGeom prst="rect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hlinkClick r:id="rId5"/>
            <a:extLst>
              <a:ext uri="{FF2B5EF4-FFF2-40B4-BE49-F238E27FC236}">
                <a16:creationId xmlns:a16="http://schemas.microsoft.com/office/drawing/2014/main" id="{AD669AA0-87F2-4B70-83AA-97AD16496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777" y="3124173"/>
            <a:ext cx="609653" cy="609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CB1DCE-BC6F-4DFB-8542-A093629F185A}"/>
              </a:ext>
            </a:extLst>
          </p:cNvPr>
          <p:cNvSpPr txBox="1"/>
          <p:nvPr/>
        </p:nvSpPr>
        <p:spPr>
          <a:xfrm>
            <a:off x="2618661" y="2253576"/>
            <a:ext cx="1320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37424A"/>
                </a:solidFill>
              </a:rPr>
              <a:t>McAfee DLP</a:t>
            </a:r>
          </a:p>
          <a:p>
            <a:pPr algn="ctr"/>
            <a:r>
              <a:rPr lang="en-US">
                <a:solidFill>
                  <a:srgbClr val="37424A"/>
                </a:solidFill>
              </a:rPr>
              <a:t>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067042-D39C-4090-821A-91CAACB177AD}"/>
              </a:ext>
            </a:extLst>
          </p:cNvPr>
          <p:cNvSpPr txBox="1"/>
          <p:nvPr/>
        </p:nvSpPr>
        <p:spPr>
          <a:xfrm>
            <a:off x="5419805" y="2253576"/>
            <a:ext cx="1506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37424A"/>
                </a:solidFill>
              </a:rPr>
              <a:t>Symantec DLP</a:t>
            </a:r>
          </a:p>
          <a:p>
            <a:pPr algn="ctr"/>
            <a:r>
              <a:rPr lang="en-US">
                <a:solidFill>
                  <a:srgbClr val="37424A"/>
                </a:solidFill>
              </a:rPr>
              <a:t>Integration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C8DCB-75A6-4CF4-BA04-814EFD96D36B}"/>
              </a:ext>
            </a:extLst>
          </p:cNvPr>
          <p:cNvSpPr txBox="1"/>
          <p:nvPr/>
        </p:nvSpPr>
        <p:spPr>
          <a:xfrm>
            <a:off x="8009455" y="2253576"/>
            <a:ext cx="159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37424A"/>
                </a:solidFill>
              </a:rPr>
              <a:t>General DLP</a:t>
            </a:r>
          </a:p>
          <a:p>
            <a:pPr algn="ctr"/>
            <a:r>
              <a:rPr lang="en-US">
                <a:solidFill>
                  <a:srgbClr val="37424A"/>
                </a:solidFill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727476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>
            <a:extLst>
              <a:ext uri="{FF2B5EF4-FFF2-40B4-BE49-F238E27FC236}">
                <a16:creationId xmlns:a16="http://schemas.microsoft.com/office/drawing/2014/main" id="{656F5CC7-F02F-4C0D-995A-DFB2459230CA}"/>
              </a:ext>
            </a:extLst>
          </p:cNvPr>
          <p:cNvSpPr/>
          <p:nvPr/>
        </p:nvSpPr>
        <p:spPr>
          <a:xfrm>
            <a:off x="5446079" y="4013029"/>
            <a:ext cx="2994418" cy="2581396"/>
          </a:xfrm>
          <a:prstGeom prst="hexagon">
            <a:avLst/>
          </a:prstGeom>
          <a:solidFill>
            <a:srgbClr val="1F7289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7543F-A512-4E50-AE17-92EDDB9764F2}"/>
              </a:ext>
            </a:extLst>
          </p:cNvPr>
          <p:cNvSpPr txBox="1"/>
          <p:nvPr/>
        </p:nvSpPr>
        <p:spPr>
          <a:xfrm>
            <a:off x="3024486" y="240957"/>
            <a:ext cx="6143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SphereShield DLP Engine</a:t>
            </a:r>
            <a:endParaRPr lang="en-GB" sz="40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8E7CBD-4014-47F4-AE79-5E200ED289DC}"/>
              </a:ext>
            </a:extLst>
          </p:cNvPr>
          <p:cNvCxnSpPr/>
          <p:nvPr/>
        </p:nvCxnSpPr>
        <p:spPr>
          <a:xfrm>
            <a:off x="3206388" y="971874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57665C70-B8EB-405F-84A1-212BCFC240E6}"/>
              </a:ext>
            </a:extLst>
          </p:cNvPr>
          <p:cNvSpPr/>
          <p:nvPr/>
        </p:nvSpPr>
        <p:spPr>
          <a:xfrm>
            <a:off x="2926410" y="2664703"/>
            <a:ext cx="2994418" cy="2581396"/>
          </a:xfrm>
          <a:prstGeom prst="hexagon">
            <a:avLst/>
          </a:prstGeom>
          <a:solidFill>
            <a:srgbClr val="1F7289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0A0C8-DF5B-4C12-8490-AA278F55EBAE}"/>
              </a:ext>
            </a:extLst>
          </p:cNvPr>
          <p:cNvSpPr txBox="1"/>
          <p:nvPr/>
        </p:nvSpPr>
        <p:spPr>
          <a:xfrm>
            <a:off x="2991786" y="3430217"/>
            <a:ext cx="2863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Actions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Block, Mask, Notify</a:t>
            </a:r>
          </a:p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C5C75-63B8-48FA-935A-EE1BB57CDC4D}"/>
              </a:ext>
            </a:extLst>
          </p:cNvPr>
          <p:cNvSpPr/>
          <p:nvPr/>
        </p:nvSpPr>
        <p:spPr>
          <a:xfrm>
            <a:off x="5855451" y="4995540"/>
            <a:ext cx="23775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 membership</a:t>
            </a:r>
          </a:p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rules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ACEDBBEB-FF44-4F81-A902-AAB90A6C43C0}"/>
              </a:ext>
            </a:extLst>
          </p:cNvPr>
          <p:cNvSpPr/>
          <p:nvPr/>
        </p:nvSpPr>
        <p:spPr>
          <a:xfrm>
            <a:off x="5446079" y="1252496"/>
            <a:ext cx="2994418" cy="2581396"/>
          </a:xfrm>
          <a:prstGeom prst="hexagon">
            <a:avLst/>
          </a:prstGeom>
          <a:solidFill>
            <a:srgbClr val="1F7289"/>
          </a:solidFill>
          <a:ln w="15875"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22EA70-F490-4094-A4B6-70152B2B1148}"/>
              </a:ext>
            </a:extLst>
          </p:cNvPr>
          <p:cNvSpPr/>
          <p:nvPr/>
        </p:nvSpPr>
        <p:spPr>
          <a:xfrm>
            <a:off x="5643940" y="1629829"/>
            <a:ext cx="26084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Content policy rules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content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Such as Social Security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numbers, credit card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Numbers, ID numbers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202786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0468" y="511724"/>
            <a:ext cx="4318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Solution Overview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1600" y="1927496"/>
            <a:ext cx="4836864" cy="324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SphereShield offers advanced compliance and security solutions for Unified Communication services including Microsoft Teams. </a:t>
            </a:r>
            <a:endParaRPr lang="en-GB" sz="28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30DE4-D9E1-4D73-AD9A-66BC5D0F1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545" y="1807894"/>
            <a:ext cx="5206855" cy="3705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79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870CF-5823-46CB-AC0E-4D8CD0B5C2FC}"/>
              </a:ext>
            </a:extLst>
          </p:cNvPr>
          <p:cNvSpPr txBox="1"/>
          <p:nvPr/>
        </p:nvSpPr>
        <p:spPr>
          <a:xfrm>
            <a:off x="3793927" y="410108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DLP Main Features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27DC44-9491-4ED3-A9FF-2329F5587819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C34708-E103-4A7A-9E5F-A5A923207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08" y="1957584"/>
            <a:ext cx="828260" cy="82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8E759-0818-4407-9632-F731493453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08" y="3514684"/>
            <a:ext cx="828260" cy="8109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EFC2BB-25EB-4DFE-9CA7-CCAC38B861A4}"/>
              </a:ext>
            </a:extLst>
          </p:cNvPr>
          <p:cNvSpPr txBox="1"/>
          <p:nvPr/>
        </p:nvSpPr>
        <p:spPr>
          <a:xfrm>
            <a:off x="2429490" y="2079326"/>
            <a:ext cx="921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Inspect all traffic or only outbound traffic.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DEEAC-F55B-4DBF-ADEF-247B78381E95}"/>
              </a:ext>
            </a:extLst>
          </p:cNvPr>
          <p:cNvSpPr txBox="1"/>
          <p:nvPr/>
        </p:nvSpPr>
        <p:spPr>
          <a:xfrm>
            <a:off x="2429490" y="3546274"/>
            <a:ext cx="596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Inspects Files and messages</a:t>
            </a:r>
          </a:p>
        </p:txBody>
      </p:sp>
    </p:spTree>
    <p:extLst>
      <p:ext uri="{BB962C8B-B14F-4D97-AF65-F5344CB8AC3E}">
        <p14:creationId xmlns:p14="http://schemas.microsoft.com/office/powerpoint/2010/main" val="1515266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99D17-DAD2-47A0-A3F1-6C6581D72B12}"/>
              </a:ext>
            </a:extLst>
          </p:cNvPr>
          <p:cNvSpPr txBox="1"/>
          <p:nvPr/>
        </p:nvSpPr>
        <p:spPr>
          <a:xfrm>
            <a:off x="3793927" y="410108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DLP Main Features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055592-B23A-4F43-AE42-EFE5872AA016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C1BC546-9C70-4789-B74B-2F83D97D78EA}"/>
              </a:ext>
            </a:extLst>
          </p:cNvPr>
          <p:cNvSpPr txBox="1"/>
          <p:nvPr/>
        </p:nvSpPr>
        <p:spPr>
          <a:xfrm>
            <a:off x="2612582" y="1641451"/>
            <a:ext cx="9216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Apply DLP policies for MS Teams chat, meetings or selected teams and channels.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AE263-B351-4311-A1AA-6A134D192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2053" y="3429000"/>
            <a:ext cx="6355443" cy="2726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BAA0E-2D71-42BE-B00E-71600BDBF2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547" y="1772469"/>
            <a:ext cx="828260" cy="8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7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1B060-4537-4DD7-92DB-69A0ED9AEA93}"/>
              </a:ext>
            </a:extLst>
          </p:cNvPr>
          <p:cNvSpPr txBox="1"/>
          <p:nvPr/>
        </p:nvSpPr>
        <p:spPr>
          <a:xfrm>
            <a:off x="3793927" y="410108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DLP Main Features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BD2A91-B425-4331-91A8-DE2819E07053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8BC4465-E419-495C-AB0F-CFC930087209}"/>
              </a:ext>
            </a:extLst>
          </p:cNvPr>
          <p:cNvSpPr txBox="1"/>
          <p:nvPr/>
        </p:nvSpPr>
        <p:spPr>
          <a:xfrm>
            <a:off x="2356551" y="1786182"/>
            <a:ext cx="921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Optional in context IM notification messages.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A8D17-2136-4AA6-BBB7-3BC45705E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676" y="2937528"/>
            <a:ext cx="6240647" cy="3510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38AA4-C542-4DD5-BF44-C6EB41BA1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178" y="1670978"/>
            <a:ext cx="810846" cy="8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56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BE48BB-B56F-4C48-910E-F1BE90CCF800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1E5F5C-2493-4AB1-BF16-AC90F2859B80}"/>
              </a:ext>
            </a:extLst>
          </p:cNvPr>
          <p:cNvSpPr txBox="1"/>
          <p:nvPr/>
        </p:nvSpPr>
        <p:spPr>
          <a:xfrm>
            <a:off x="2497876" y="3398236"/>
            <a:ext cx="921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When deploying a DLP integration, incidents will be displayed at the vendor’s incident manager.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CC28D-B9EF-49E9-92F9-7158DBAF61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18" y="1843229"/>
            <a:ext cx="802379" cy="8151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B1397-C2E6-4D54-8FA3-A5CC75C2B097}"/>
              </a:ext>
            </a:extLst>
          </p:cNvPr>
          <p:cNvSpPr txBox="1"/>
          <p:nvPr/>
        </p:nvSpPr>
        <p:spPr>
          <a:xfrm>
            <a:off x="3793927" y="410108"/>
            <a:ext cx="4604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DLP Main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AD557-2D7A-415E-A99D-EAB519EDC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17" y="4004726"/>
            <a:ext cx="802379" cy="794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F1514-5102-47CB-9AEF-7D769A45D50B}"/>
              </a:ext>
            </a:extLst>
          </p:cNvPr>
          <p:cNvSpPr txBox="1"/>
          <p:nvPr/>
        </p:nvSpPr>
        <p:spPr>
          <a:xfrm>
            <a:off x="2497877" y="1695669"/>
            <a:ext cx="921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Helvetica" pitchFamily="2" charset="0"/>
              </a:rPr>
              <a:t>Incidents are displayed in SphereShield Admin Portal along with content and AD users info. </a:t>
            </a:r>
          </a:p>
          <a:p>
            <a:r>
              <a:rPr lang="en-GB" sz="2400" dirty="0">
                <a:solidFill>
                  <a:schemeClr val="bg1"/>
                </a:solidFill>
                <a:latin typeface="Helvetica" pitchFamily="2" charset="0"/>
              </a:rPr>
              <a:t>(Product can be configured to disallow saving of message-data to fit regulation)</a:t>
            </a:r>
            <a:endParaRPr lang="he-IL" sz="2400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GB" sz="32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08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3ACF6-9A77-469E-9820-93271664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342380"/>
            <a:ext cx="2743200" cy="365125"/>
          </a:xfrm>
        </p:spPr>
        <p:txBody>
          <a:bodyPr/>
          <a:lstStyle/>
          <a:p>
            <a:fld id="{E155EC93-53FE-48D6-BBA9-9F692BA84871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FB9F7A1-CC91-4CC3-BDAD-124BD1BDD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43612"/>
              </p:ext>
            </p:extLst>
          </p:nvPr>
        </p:nvGraphicFramePr>
        <p:xfrm>
          <a:off x="342899" y="412417"/>
          <a:ext cx="11506201" cy="603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375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2504800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4620026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7361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/>
                        <a:t>DLP</a:t>
                      </a:r>
                      <a:endParaRPr lang="en-IL" sz="280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06734"/>
                  </a:ext>
                </a:extLst>
              </a:tr>
              <a:tr h="870884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Office 365/E5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Sensitive data reaches destination user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024516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Sensitive data reaches MS Cloud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726364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Real Time Audio inspection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5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MS Stream recording inspection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454936"/>
                  </a:ext>
                </a:extLst>
              </a:tr>
              <a:tr h="57849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Inspect traffic sent to external users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735808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Integration with existing Vendors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  <a:endParaRPr lang="en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1127"/>
                  </a:ext>
                </a:extLst>
              </a:tr>
              <a:tr h="797863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Price/User/Month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b="0" i="0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$35.00</a:t>
                      </a:r>
                      <a:endParaRPr lang="en-IL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$1.2</a:t>
                      </a:r>
                      <a:endParaRPr lang="en-IL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81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3ACF6-9A77-469E-9820-93271664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125" y="634238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5EC93-53FE-48D6-BBA9-9F692BA8487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FB9F7A1-CC91-4CC3-BDAD-124BD1BDD602}"/>
              </a:ext>
            </a:extLst>
          </p:cNvPr>
          <p:cNvGraphicFramePr>
            <a:graphicFrameLocks noGrp="1"/>
          </p:cNvGraphicFramePr>
          <p:nvPr/>
        </p:nvGraphicFramePr>
        <p:xfrm>
          <a:off x="529838" y="264923"/>
          <a:ext cx="11138287" cy="5713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6655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1922804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1908828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60995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DLP</a:t>
                      </a:r>
                      <a:endParaRPr lang="en-IL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06734"/>
                  </a:ext>
                </a:extLst>
              </a:tr>
              <a:tr h="721622">
                <a:tc>
                  <a:txBody>
                    <a:bodyPr/>
                    <a:lstStyle/>
                    <a:p>
                      <a:pPr algn="ctr"/>
                      <a:endParaRPr lang="en-IL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Office 365 (add on)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530377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Sensitive data blocked from reaching destination user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024516"/>
                  </a:ext>
                </a:extLst>
              </a:tr>
              <a:tr h="47934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Sensitive data blocked from MS Cloud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726364"/>
                  </a:ext>
                </a:extLst>
              </a:tr>
              <a:tr h="479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Real Time Audio inspection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5"/>
                  </a:ext>
                </a:extLst>
              </a:tr>
              <a:tr h="47934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MS Stream recording inspection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454936"/>
                  </a:ext>
                </a:extLst>
              </a:tr>
              <a:tr h="47934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Inspect traffic sent to external users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47934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Inspects files for custom rules 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96709"/>
                  </a:ext>
                </a:extLst>
              </a:tr>
              <a:tr h="47934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Can be controlled by DLP Admin only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466712"/>
                  </a:ext>
                </a:extLst>
              </a:tr>
              <a:tr h="60969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Integration with existing Vendors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1127"/>
                  </a:ext>
                </a:extLst>
              </a:tr>
              <a:tr h="35080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Price/User/Month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10-$15</a:t>
                      </a:r>
                      <a:endParaRPr lang="en-IL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$1.2</a:t>
                      </a:r>
                      <a:endParaRPr lang="en-IL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570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708D3-A912-4B50-B8E3-40BB5307E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5" y="-5583"/>
            <a:ext cx="7428985" cy="6869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B856E-98CB-442F-B311-D4B7AC742332}"/>
              </a:ext>
            </a:extLst>
          </p:cNvPr>
          <p:cNvCxnSpPr/>
          <p:nvPr/>
        </p:nvCxnSpPr>
        <p:spPr>
          <a:xfrm>
            <a:off x="983268" y="2703952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3ECD137-E9FC-4BD3-911E-D0F7FED549B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 dirty="0"/>
              <a:t>Compliance</a:t>
            </a:r>
            <a:br>
              <a:rPr lang="en-US" dirty="0"/>
            </a:br>
            <a:r>
              <a:rPr lang="en-US" dirty="0"/>
              <a:t>Recording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16F65-DF4E-480B-8C86-A8FDA7C62990}"/>
              </a:ext>
            </a:extLst>
          </p:cNvPr>
          <p:cNvSpPr txBox="1"/>
          <p:nvPr/>
        </p:nvSpPr>
        <p:spPr>
          <a:xfrm>
            <a:off x="1051245" y="2804352"/>
            <a:ext cx="482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Meet compliance requirements.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8C95A-81B7-4EC3-A0DF-57770D36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45" y="1940241"/>
            <a:ext cx="520921" cy="52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0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1284A-C416-41D3-BAC3-8725370A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Recording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57E3A-294E-4016-8FFF-975034115D01}"/>
              </a:ext>
            </a:extLst>
          </p:cNvPr>
          <p:cNvSpPr/>
          <p:nvPr/>
        </p:nvSpPr>
        <p:spPr>
          <a:xfrm>
            <a:off x="1931553" y="1425396"/>
            <a:ext cx="7687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Manage and analyze recording done by users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0F192-609A-4195-A1A8-22328DBE0D29}"/>
              </a:ext>
            </a:extLst>
          </p:cNvPr>
          <p:cNvSpPr/>
          <p:nvPr/>
        </p:nvSpPr>
        <p:spPr>
          <a:xfrm>
            <a:off x="1931553" y="2031311"/>
            <a:ext cx="516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Recording enforcement policy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6721BF-56AB-4159-BAEE-6861B4A09775}"/>
              </a:ext>
            </a:extLst>
          </p:cNvPr>
          <p:cNvSpPr/>
          <p:nvPr/>
        </p:nvSpPr>
        <p:spPr>
          <a:xfrm>
            <a:off x="1245318" y="1440325"/>
            <a:ext cx="465133" cy="455755"/>
          </a:xfrm>
          <a:prstGeom prst="ellipse">
            <a:avLst/>
          </a:prstGeom>
          <a:solidFill>
            <a:srgbClr val="92E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D7980A-AD00-4C29-83BA-33D24E3A401C}"/>
              </a:ext>
            </a:extLst>
          </p:cNvPr>
          <p:cNvSpPr/>
          <p:nvPr/>
        </p:nvSpPr>
        <p:spPr>
          <a:xfrm>
            <a:off x="1319702" y="2105539"/>
            <a:ext cx="465133" cy="455755"/>
          </a:xfrm>
          <a:prstGeom prst="ellipse">
            <a:avLst/>
          </a:prstGeom>
          <a:solidFill>
            <a:srgbClr val="92E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13F17-5CF1-48E8-8932-DAEC469650DB}"/>
              </a:ext>
            </a:extLst>
          </p:cNvPr>
          <p:cNvSpPr/>
          <p:nvPr/>
        </p:nvSpPr>
        <p:spPr>
          <a:xfrm>
            <a:off x="1934355" y="2642406"/>
            <a:ext cx="421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Real-time audio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11EA9A-6EB5-4099-9453-9C739CB7DAC4}"/>
              </a:ext>
            </a:extLst>
          </p:cNvPr>
          <p:cNvSpPr/>
          <p:nvPr/>
        </p:nvSpPr>
        <p:spPr>
          <a:xfrm>
            <a:off x="1319701" y="2762623"/>
            <a:ext cx="465133" cy="455755"/>
          </a:xfrm>
          <a:prstGeom prst="ellipse">
            <a:avLst/>
          </a:prstGeom>
          <a:solidFill>
            <a:srgbClr val="92E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2DE57C-0C94-4470-B137-701DFE4D7563}"/>
              </a:ext>
            </a:extLst>
          </p:cNvPr>
          <p:cNvSpPr/>
          <p:nvPr/>
        </p:nvSpPr>
        <p:spPr>
          <a:xfrm>
            <a:off x="2003201" y="3293507"/>
            <a:ext cx="396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Share video externally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8B2D4A-0300-4CED-9D32-2B060D405D10}"/>
              </a:ext>
            </a:extLst>
          </p:cNvPr>
          <p:cNvSpPr/>
          <p:nvPr/>
        </p:nvSpPr>
        <p:spPr>
          <a:xfrm>
            <a:off x="1287805" y="3427837"/>
            <a:ext cx="465133" cy="455755"/>
          </a:xfrm>
          <a:prstGeom prst="ellipse">
            <a:avLst/>
          </a:prstGeom>
          <a:solidFill>
            <a:srgbClr val="92E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F6C7E3B-B609-454D-A093-C5F58E145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25" y="4199525"/>
            <a:ext cx="7191364" cy="245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99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321B1BD3-D643-400D-BC04-D4819BECA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3720051" y="-1658679"/>
            <a:ext cx="4976037" cy="10781413"/>
          </a:xfrm>
        </p:spPr>
        <p:txBody>
          <a:bodyPr vert="eaVert" anchor="t"/>
          <a:lstStyle/>
          <a:p>
            <a:r>
              <a:rPr lang="en-US" dirty="0"/>
              <a:t>Transcript all users meeting audio</a:t>
            </a:r>
          </a:p>
          <a:p>
            <a:pPr lvl="1"/>
            <a:r>
              <a:rPr lang="en-US" dirty="0"/>
              <a:t>Converts speech to text in 12 languages with automatic language detection</a:t>
            </a:r>
          </a:p>
          <a:p>
            <a:pPr lvl="1"/>
            <a:r>
              <a:rPr lang="en-US" dirty="0"/>
              <a:t>Speaker enumeration: which speaker spoke which words and when.</a:t>
            </a:r>
          </a:p>
          <a:p>
            <a:r>
              <a:rPr lang="en-US" dirty="0"/>
              <a:t>Meeting eDiscovery - make meeting searchable by: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Attendees name and type - Internal / External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Text -Audio, Video, Keywords, Labels, Names, etc.</a:t>
            </a:r>
          </a:p>
          <a:p>
            <a:pPr>
              <a:lnSpc>
                <a:spcPct val="100000"/>
              </a:lnSpc>
            </a:pPr>
            <a:r>
              <a:rPr lang="en-US" dirty="0"/>
              <a:t>Inspect meeting content by DLP policies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Audio transcript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 screen OCR from video and screen/document sharing</a:t>
            </a:r>
            <a:endParaRPr lang="en-US" dirty="0"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D4B7D-8C42-4A78-984E-A39F5011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Main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44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55102528-6F74-4D63-BF55-DE8D2361A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422534" y="-2404150"/>
            <a:ext cx="3818321" cy="10781413"/>
          </a:xfrm>
        </p:spPr>
        <p:txBody>
          <a:bodyPr/>
          <a:lstStyle/>
          <a:p>
            <a:r>
              <a:rPr lang="en-US" dirty="0"/>
              <a:t>Smart DLP incidents with link to video and transcript time</a:t>
            </a:r>
          </a:p>
          <a:p>
            <a:r>
              <a:rPr lang="en-US" dirty="0"/>
              <a:t>Inspect all meetings or only meetings with external users</a:t>
            </a:r>
          </a:p>
          <a:p>
            <a:r>
              <a:rPr lang="en-US" dirty="0"/>
              <a:t>Ethical wall – Detect meeting Users/Groups attendee compliance conflicts based on regulation policies</a:t>
            </a:r>
          </a:p>
          <a:p>
            <a:r>
              <a:rPr lang="en-US" dirty="0"/>
              <a:t>Option to store video archiving on prem</a:t>
            </a:r>
          </a:p>
          <a:p>
            <a:r>
              <a:rPr lang="en-US" dirty="0"/>
              <a:t>Hosted SaaS or on-prem</a:t>
            </a:r>
          </a:p>
          <a:p>
            <a:r>
              <a:rPr lang="en-US" dirty="0"/>
              <a:t>Use SphereShield build in DLP engine or integrate with leading vendors</a:t>
            </a:r>
          </a:p>
          <a:p>
            <a:pPr lvl="1"/>
            <a:r>
              <a:rPr lang="en-US" dirty="0"/>
              <a:t>Symantec</a:t>
            </a:r>
          </a:p>
          <a:p>
            <a:pPr lvl="1"/>
            <a:r>
              <a:rPr lang="en-US" dirty="0"/>
              <a:t>McAfee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GTB</a:t>
            </a:r>
          </a:p>
          <a:p>
            <a:pPr lvl="1"/>
            <a:r>
              <a:rPr lang="en-US" dirty="0"/>
              <a:t>Forcepoint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BBF79-1091-4BF3-B2DD-31854210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Main capabilities </a:t>
            </a:r>
            <a:r>
              <a:rPr lang="en-US" sz="3200" dirty="0">
                <a:solidFill>
                  <a:srgbClr val="FFFFFF"/>
                </a:solidFill>
              </a:rPr>
              <a:t>(continue)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6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1916-F22F-433C-814B-9FD02A157B1F}"/>
              </a:ext>
            </a:extLst>
          </p:cNvPr>
          <p:cNvSpPr txBox="1">
            <a:spLocks/>
          </p:cNvSpPr>
          <p:nvPr/>
        </p:nvSpPr>
        <p:spPr>
          <a:xfrm>
            <a:off x="2252264" y="113723"/>
            <a:ext cx="8229600" cy="114300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Targeted</a:t>
            </a:r>
            <a:r>
              <a:rPr lang="en-US"/>
              <a:t> </a:t>
            </a:r>
            <a:r>
              <a:rPr lang="en-US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361B3-433C-40A8-98C8-BEAC97464A1F}"/>
              </a:ext>
            </a:extLst>
          </p:cNvPr>
          <p:cNvSpPr txBox="1">
            <a:spLocks/>
          </p:cNvSpPr>
          <p:nvPr/>
        </p:nvSpPr>
        <p:spPr>
          <a:xfrm>
            <a:off x="2583459" y="1065106"/>
            <a:ext cx="9073162" cy="4474303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Skype for Business on premises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Skype for Business online (conditional access only)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Microsoft Teams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Office 365 -Exchange, OneDrive, SharePoint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Cisco Webex Teams (Spark)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Slack   		       	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Zoom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Microsoft Stream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Ring Central 	 </a:t>
            </a:r>
            <a:r>
              <a:rPr lang="he-IL" dirty="0">
                <a:solidFill>
                  <a:schemeClr val="bg1"/>
                </a:solidFill>
              </a:rPr>
              <a:t>		</a:t>
            </a:r>
            <a:r>
              <a:rPr lang="en-US" dirty="0">
                <a:solidFill>
                  <a:schemeClr val="bg1"/>
                </a:solidFill>
              </a:rPr>
              <a:t>	       </a:t>
            </a:r>
            <a:r>
              <a:rPr lang="he-IL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A71BE-2799-4AC7-B4C5-1FE44A0C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9" y="1080732"/>
            <a:ext cx="183631" cy="367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94BE23-5CCE-4A22-80F6-CE21E032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9" y="1575629"/>
            <a:ext cx="183631" cy="3672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E0D08E-FA14-4055-9AFD-EAFBFF963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0" y="2023626"/>
            <a:ext cx="183631" cy="367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B2B775-CF57-4DE4-8E08-8A85859CE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46" y="2487425"/>
            <a:ext cx="183631" cy="367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221122-C536-4053-9AFC-192B996AB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09" y="2936446"/>
            <a:ext cx="183631" cy="367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BAD1B1-DA2F-4846-8876-346CD46F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046" y="3415024"/>
            <a:ext cx="183631" cy="3672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ECF5CB-737E-47DD-9F47-6EBE1AC35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0" y="3893602"/>
            <a:ext cx="183631" cy="3672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93F657-C58E-42BD-9149-D17108D53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0" y="4315030"/>
            <a:ext cx="183631" cy="3672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2D635E-5254-4548-8954-E76C26087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0" y="4819913"/>
            <a:ext cx="198000" cy="396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83E03F3-C219-4546-8059-11BF28510ABF}"/>
              </a:ext>
            </a:extLst>
          </p:cNvPr>
          <p:cNvGrpSpPr/>
          <p:nvPr/>
        </p:nvGrpSpPr>
        <p:grpSpPr>
          <a:xfrm>
            <a:off x="7497597" y="3614022"/>
            <a:ext cx="3101009" cy="1477328"/>
            <a:chOff x="7633252" y="2925992"/>
            <a:chExt cx="3101009" cy="14773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8B7258-D7DC-4F29-9FDC-36884225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791" y="3231000"/>
              <a:ext cx="198000" cy="396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448C22-E878-437A-A23B-C44E848DA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791" y="3759694"/>
              <a:ext cx="198000" cy="396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9D3457-DE98-4C40-B543-9A99962BFB75}"/>
                </a:ext>
              </a:extLst>
            </p:cNvPr>
            <p:cNvSpPr txBox="1"/>
            <p:nvPr/>
          </p:nvSpPr>
          <p:spPr>
            <a:xfrm>
              <a:off x="8229600" y="2925992"/>
              <a:ext cx="199362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Released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=Released Q3,2020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4D65F70-E3B8-4AEC-9C36-1EBA310810B0}"/>
                </a:ext>
              </a:extLst>
            </p:cNvPr>
            <p:cNvSpPr/>
            <p:nvPr/>
          </p:nvSpPr>
          <p:spPr>
            <a:xfrm>
              <a:off x="7633252" y="3081290"/>
              <a:ext cx="3101009" cy="132203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506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387385A-266B-4B06-8939-B2E393761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6" y="795417"/>
            <a:ext cx="11857616" cy="5864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2A39FC-85C9-4339-A54F-4E23BBC6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DLP Auditing info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55A394D-4352-45A0-9DB8-34826C94E14B}"/>
              </a:ext>
            </a:extLst>
          </p:cNvPr>
          <p:cNvSpPr/>
          <p:nvPr/>
        </p:nvSpPr>
        <p:spPr>
          <a:xfrm>
            <a:off x="334384" y="1569998"/>
            <a:ext cx="2071238" cy="1179683"/>
          </a:xfrm>
          <a:prstGeom prst="wedgeRoundRectCallout">
            <a:avLst>
              <a:gd name="adj1" fmla="val 114972"/>
              <a:gd name="adj2" fmla="val 1110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Content Type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Message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File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Audio / Video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CFBC31A-BCFE-4385-A6BC-36D113AC7A42}"/>
              </a:ext>
            </a:extLst>
          </p:cNvPr>
          <p:cNvSpPr/>
          <p:nvPr/>
        </p:nvSpPr>
        <p:spPr>
          <a:xfrm>
            <a:off x="3033481" y="2066089"/>
            <a:ext cx="1789817" cy="783305"/>
          </a:xfrm>
          <a:prstGeom prst="wedgeRoundRectCallout">
            <a:avLst>
              <a:gd name="adj1" fmla="val -3880"/>
              <a:gd name="adj2" fmla="val 1182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Scope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Internal / External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6BA70CC-78F9-4988-8B12-9420FBB3E73D}"/>
              </a:ext>
            </a:extLst>
          </p:cNvPr>
          <p:cNvSpPr/>
          <p:nvPr/>
        </p:nvSpPr>
        <p:spPr>
          <a:xfrm>
            <a:off x="4957981" y="1836059"/>
            <a:ext cx="1789817" cy="992182"/>
          </a:xfrm>
          <a:prstGeom prst="wedgeRoundRectCallout">
            <a:avLst>
              <a:gd name="adj1" fmla="val 8000"/>
              <a:gd name="adj2" fmla="val 706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Context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Meeting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Space/channel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Direct message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ECD00D8-EB88-4E31-B4E5-7DE9B6704F6B}"/>
              </a:ext>
            </a:extLst>
          </p:cNvPr>
          <p:cNvSpPr/>
          <p:nvPr/>
        </p:nvSpPr>
        <p:spPr>
          <a:xfrm>
            <a:off x="6882481" y="1569998"/>
            <a:ext cx="1789817" cy="992182"/>
          </a:xfrm>
          <a:prstGeom prst="wedgeRoundRectCallout">
            <a:avLst>
              <a:gd name="adj1" fmla="val -19326"/>
              <a:gd name="adj2" fmla="val 856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Action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Block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2AE6A45-8254-4318-B7C2-6A8581A76EE2}"/>
              </a:ext>
            </a:extLst>
          </p:cNvPr>
          <p:cNvSpPr/>
          <p:nvPr/>
        </p:nvSpPr>
        <p:spPr>
          <a:xfrm>
            <a:off x="9382907" y="1465559"/>
            <a:ext cx="1789817" cy="992182"/>
          </a:xfrm>
          <a:prstGeom prst="wedgeRoundRectCallout">
            <a:avLst>
              <a:gd name="adj1" fmla="val 66218"/>
              <a:gd name="adj2" fmla="val 1284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Additional 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Policy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Meeting info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Message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6AEFB32-948E-4862-BB3E-13EF87F690C4}"/>
              </a:ext>
            </a:extLst>
          </p:cNvPr>
          <p:cNvSpPr/>
          <p:nvPr/>
        </p:nvSpPr>
        <p:spPr>
          <a:xfrm>
            <a:off x="6096000" y="4951494"/>
            <a:ext cx="1789817" cy="992182"/>
          </a:xfrm>
          <a:prstGeom prst="wedgeRoundRectCallout">
            <a:avLst>
              <a:gd name="adj1" fmla="val 102456"/>
              <a:gd name="adj2" fmla="val -622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eDiscovery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Link to record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6807CD2-7C24-47C4-AB2F-79377D68E44C}"/>
              </a:ext>
            </a:extLst>
          </p:cNvPr>
          <p:cNvSpPr/>
          <p:nvPr/>
        </p:nvSpPr>
        <p:spPr>
          <a:xfrm>
            <a:off x="134676" y="2849394"/>
            <a:ext cx="2071238" cy="1179683"/>
          </a:xfrm>
          <a:prstGeom prst="wedgeRoundRectCallout">
            <a:avLst>
              <a:gd name="adj1" fmla="val 113432"/>
              <a:gd name="adj2" fmla="val 497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Compliance risk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Medium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289915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F657208-AA2E-4357-B85F-F265A9A7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" y="1048378"/>
            <a:ext cx="12192000" cy="58386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66561D-937A-417C-9EF7-43A38BA7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eDiscovery dashboard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35F282-35E5-4E0E-A140-D79E5A1F8CC5}"/>
              </a:ext>
            </a:extLst>
          </p:cNvPr>
          <p:cNvSpPr/>
          <p:nvPr/>
        </p:nvSpPr>
        <p:spPr>
          <a:xfrm>
            <a:off x="10465932" y="3076722"/>
            <a:ext cx="1689903" cy="377458"/>
          </a:xfrm>
          <a:prstGeom prst="wedgeRoundRectCallout">
            <a:avLst>
              <a:gd name="adj1" fmla="val -44741"/>
              <a:gd name="adj2" fmla="val 5683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Video OCR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97D528-068E-4610-958B-1FFA963A6205}"/>
              </a:ext>
            </a:extLst>
          </p:cNvPr>
          <p:cNvSpPr/>
          <p:nvPr/>
        </p:nvSpPr>
        <p:spPr>
          <a:xfrm>
            <a:off x="4818817" y="4438228"/>
            <a:ext cx="2071238" cy="377458"/>
          </a:xfrm>
          <a:prstGeom prst="wedgeRoundRectCallout">
            <a:avLst>
              <a:gd name="adj1" fmla="val 142693"/>
              <a:gd name="adj2" fmla="val 2190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Audio Transcript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9B0C161-D262-487F-A262-CCB46FBC8052}"/>
              </a:ext>
            </a:extLst>
          </p:cNvPr>
          <p:cNvSpPr/>
          <p:nvPr/>
        </p:nvSpPr>
        <p:spPr>
          <a:xfrm>
            <a:off x="4819849" y="3590240"/>
            <a:ext cx="2071238" cy="377458"/>
          </a:xfrm>
          <a:prstGeom prst="wedgeRoundRectCallout">
            <a:avLst>
              <a:gd name="adj1" fmla="val 143207"/>
              <a:gd name="adj2" fmla="val 3457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Advanced insights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3DF167-7B0C-435B-B04F-41CD1274F284}"/>
              </a:ext>
            </a:extLst>
          </p:cNvPr>
          <p:cNvSpPr/>
          <p:nvPr/>
        </p:nvSpPr>
        <p:spPr>
          <a:xfrm>
            <a:off x="4805917" y="5102510"/>
            <a:ext cx="2071238" cy="377458"/>
          </a:xfrm>
          <a:prstGeom prst="wedgeRoundRectCallout">
            <a:avLst>
              <a:gd name="adj1" fmla="val 155527"/>
              <a:gd name="adj2" fmla="val 3204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DLP policy violation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E5C7B88-31FC-42AD-9C42-ACF89724CB48}"/>
              </a:ext>
            </a:extLst>
          </p:cNvPr>
          <p:cNvSpPr/>
          <p:nvPr/>
        </p:nvSpPr>
        <p:spPr>
          <a:xfrm>
            <a:off x="4805917" y="6112088"/>
            <a:ext cx="2071238" cy="377458"/>
          </a:xfrm>
          <a:prstGeom prst="wedgeRoundRectCallout">
            <a:avLst>
              <a:gd name="adj1" fmla="val 117027"/>
              <a:gd name="adj2" fmla="val 528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Color risk level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4EB1FA0-4F37-496C-BB8D-867FC735E26B}"/>
              </a:ext>
            </a:extLst>
          </p:cNvPr>
          <p:cNvSpPr/>
          <p:nvPr/>
        </p:nvSpPr>
        <p:spPr>
          <a:xfrm>
            <a:off x="6514530" y="1956360"/>
            <a:ext cx="2071238" cy="377458"/>
          </a:xfrm>
          <a:prstGeom prst="wedgeRoundRectCallout">
            <a:avLst>
              <a:gd name="adj1" fmla="val 79038"/>
              <a:gd name="adj2" fmla="val 3626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Meeting details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E1DC9A7-0D02-4D59-9CB9-2B6E311AFCE6}"/>
              </a:ext>
            </a:extLst>
          </p:cNvPr>
          <p:cNvSpPr/>
          <p:nvPr/>
        </p:nvSpPr>
        <p:spPr>
          <a:xfrm>
            <a:off x="3590575" y="2364673"/>
            <a:ext cx="2071238" cy="604944"/>
          </a:xfrm>
          <a:prstGeom prst="wedgeRoundRectCallout">
            <a:avLst>
              <a:gd name="adj1" fmla="val -24144"/>
              <a:gd name="adj2" fmla="val 1946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Meeting scope internal/ external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A68C934-C7C4-4073-B805-5B2E91D80ACD}"/>
              </a:ext>
            </a:extLst>
          </p:cNvPr>
          <p:cNvSpPr/>
          <p:nvPr/>
        </p:nvSpPr>
        <p:spPr>
          <a:xfrm>
            <a:off x="242775" y="2962979"/>
            <a:ext cx="2071238" cy="604944"/>
          </a:xfrm>
          <a:prstGeom prst="wedgeRoundRectCallout">
            <a:avLst>
              <a:gd name="adj1" fmla="val 55938"/>
              <a:gd name="adj2" fmla="val -813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 advanced search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99099F8-46FD-4513-8884-8A87CEEAC411}"/>
              </a:ext>
            </a:extLst>
          </p:cNvPr>
          <p:cNvSpPr/>
          <p:nvPr/>
        </p:nvSpPr>
        <p:spPr>
          <a:xfrm>
            <a:off x="783580" y="4800038"/>
            <a:ext cx="2071238" cy="484344"/>
          </a:xfrm>
          <a:prstGeom prst="wedgeRoundRectCallout">
            <a:avLst>
              <a:gd name="adj1" fmla="val 102138"/>
              <a:gd name="adj2" fmla="val -1235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Content type</a:t>
            </a:r>
          </a:p>
        </p:txBody>
      </p:sp>
    </p:spTree>
    <p:extLst>
      <p:ext uri="{BB962C8B-B14F-4D97-AF65-F5344CB8AC3E}">
        <p14:creationId xmlns:p14="http://schemas.microsoft.com/office/powerpoint/2010/main" val="4176593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6862A362-1E1D-4EB3-A4B4-2B4512512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799866" y="-2842586"/>
            <a:ext cx="3280115" cy="10781413"/>
          </a:xfrm>
        </p:spPr>
        <p:txBody>
          <a:bodyPr/>
          <a:lstStyle/>
          <a:p>
            <a:r>
              <a:rPr lang="en-US" dirty="0"/>
              <a:t>Force recording </a:t>
            </a:r>
          </a:p>
          <a:p>
            <a:r>
              <a:rPr lang="en-US" dirty="0"/>
              <a:t>Allow / Block ability to record </a:t>
            </a:r>
          </a:p>
          <a:p>
            <a:r>
              <a:rPr lang="en-US" dirty="0"/>
              <a:t>Parameters:</a:t>
            </a:r>
          </a:p>
          <a:p>
            <a:pPr lvl="1"/>
            <a:r>
              <a:rPr lang="en-US" dirty="0"/>
              <a:t>Meeting with external</a:t>
            </a:r>
          </a:p>
          <a:p>
            <a:pPr lvl="1"/>
            <a:r>
              <a:rPr lang="en-US" dirty="0"/>
              <a:t>Per groups</a:t>
            </a:r>
          </a:p>
          <a:p>
            <a:pPr lvl="1"/>
            <a:r>
              <a:rPr lang="en-US" dirty="0"/>
              <a:t>Per user</a:t>
            </a:r>
          </a:p>
          <a:p>
            <a:pPr lvl="1"/>
            <a:r>
              <a:rPr lang="en-US" dirty="0"/>
              <a:t>Per domain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59861-021A-4B9E-98E5-6076BEC9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enforcement policy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B5ABF6B-3BDA-4E31-9F4B-649ED83244AD}"/>
              </a:ext>
            </a:extLst>
          </p:cNvPr>
          <p:cNvSpPr txBox="1">
            <a:spLocks/>
          </p:cNvSpPr>
          <p:nvPr/>
        </p:nvSpPr>
        <p:spPr>
          <a:xfrm>
            <a:off x="1182123" y="4302023"/>
            <a:ext cx="10515600" cy="878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Share Video Externally</a:t>
            </a:r>
          </a:p>
        </p:txBody>
      </p:sp>
      <p:sp>
        <p:nvSpPr>
          <p:cNvPr id="5" name="Vertical Text Placeholder 1">
            <a:extLst>
              <a:ext uri="{FF2B5EF4-FFF2-40B4-BE49-F238E27FC236}">
                <a16:creationId xmlns:a16="http://schemas.microsoft.com/office/drawing/2014/main" id="{D8ED33C1-B3D1-49F7-8582-BCA1423044B4}"/>
              </a:ext>
            </a:extLst>
          </p:cNvPr>
          <p:cNvSpPr txBox="1">
            <a:spLocks/>
          </p:cNvSpPr>
          <p:nvPr/>
        </p:nvSpPr>
        <p:spPr>
          <a:xfrm rot="16200000">
            <a:off x="6020789" y="342241"/>
            <a:ext cx="1104080" cy="10781413"/>
          </a:xfrm>
          <a:prstGeom prst="rect">
            <a:avLst/>
          </a:prstGeom>
        </p:spPr>
        <p:txBody>
          <a:bodyPr vert="eaVer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User can get public link to Video in order to share with any user outside or inside the company</a:t>
            </a:r>
          </a:p>
        </p:txBody>
      </p:sp>
    </p:spTree>
    <p:extLst>
      <p:ext uri="{BB962C8B-B14F-4D97-AF65-F5344CB8AC3E}">
        <p14:creationId xmlns:p14="http://schemas.microsoft.com/office/powerpoint/2010/main" val="2143233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A88AE703-5447-4521-9E9E-757951AAF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/>
              <a:t>Send in real-time audio text for DLP inspection</a:t>
            </a:r>
          </a:p>
          <a:p>
            <a:r>
              <a:rPr lang="en-US"/>
              <a:t>Display popups when violation occurs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53A92B-F1D3-400A-AB99-8C34C7FE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audio DLP</a:t>
            </a:r>
            <a:br>
              <a:rPr lang="en-US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A30B9-365C-4D82-8858-1C4EA686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5" y="2290816"/>
            <a:ext cx="10032727" cy="456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5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701A3D-F8F0-423D-871C-9FA21462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EC93-53FE-48D6-BBA9-9F692BA84871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E4B5B1-63EE-47DA-8EA8-4F8934F6D21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95825"/>
          <a:ext cx="10590402" cy="626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571">
                  <a:extLst>
                    <a:ext uri="{9D8B030D-6E8A-4147-A177-3AD203B41FA5}">
                      <a16:colId xmlns:a16="http://schemas.microsoft.com/office/drawing/2014/main" val="474491873"/>
                    </a:ext>
                  </a:extLst>
                </a:gridCol>
                <a:gridCol w="2499919">
                  <a:extLst>
                    <a:ext uri="{9D8B030D-6E8A-4147-A177-3AD203B41FA5}">
                      <a16:colId xmlns:a16="http://schemas.microsoft.com/office/drawing/2014/main" val="1049750341"/>
                    </a:ext>
                  </a:extLst>
                </a:gridCol>
                <a:gridCol w="2276912">
                  <a:extLst>
                    <a:ext uri="{9D8B030D-6E8A-4147-A177-3AD203B41FA5}">
                      <a16:colId xmlns:a16="http://schemas.microsoft.com/office/drawing/2014/main" val="3181017797"/>
                    </a:ext>
                  </a:extLst>
                </a:gridCol>
              </a:tblGrid>
              <a:tr h="6205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Compliance Recording</a:t>
                      </a:r>
                      <a:endParaRPr lang="en-IL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24821"/>
                  </a:ext>
                </a:extLst>
              </a:tr>
              <a:tr h="62056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0365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SphereShield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99516"/>
                  </a:ext>
                </a:extLst>
              </a:tr>
              <a:tr h="6205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Video/Audio eDiscovery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15852"/>
                  </a:ext>
                </a:extLst>
              </a:tr>
              <a:tr h="64081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Create transcript of meeting Audio 70 languages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3564447"/>
                  </a:ext>
                </a:extLst>
              </a:tr>
              <a:tr h="6205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AI Linguistic Analysis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5828585"/>
                  </a:ext>
                </a:extLst>
              </a:tr>
              <a:tr h="6205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DLP analysis of Audio transcript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188584"/>
                  </a:ext>
                </a:extLst>
              </a:tr>
              <a:tr h="6205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DLP analysis of Video OCR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07501"/>
                  </a:ext>
                </a:extLst>
              </a:tr>
              <a:tr h="6205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User Identity detection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Soon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6651738"/>
                  </a:ext>
                </a:extLst>
              </a:tr>
              <a:tr h="64081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Recording enforcement policy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88898"/>
                  </a:ext>
                </a:extLst>
              </a:tr>
              <a:tr h="64081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Share Video Externally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dirty="0"/>
                    </a:p>
                    <a:p>
                      <a:endParaRPr lang="en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I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29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77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708D3-A912-4B50-B8E3-40BB5307E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5" y="-11166"/>
            <a:ext cx="7428985" cy="6869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B856E-98CB-442F-B311-D4B7AC742332}"/>
              </a:ext>
            </a:extLst>
          </p:cNvPr>
          <p:cNvCxnSpPr/>
          <p:nvPr/>
        </p:nvCxnSpPr>
        <p:spPr>
          <a:xfrm>
            <a:off x="983268" y="2572393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3ECD137-E9FC-4BD3-911E-D0F7FED549B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eDiscovery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16F65-DF4E-480B-8C86-A8FDA7C62990}"/>
              </a:ext>
            </a:extLst>
          </p:cNvPr>
          <p:cNvSpPr txBox="1"/>
          <p:nvPr/>
        </p:nvSpPr>
        <p:spPr>
          <a:xfrm>
            <a:off x="542405" y="2608140"/>
            <a:ext cx="482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Meet GDPR and compliance requirements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FC0ED-9E90-4D38-9C25-392932E58757}"/>
              </a:ext>
            </a:extLst>
          </p:cNvPr>
          <p:cNvSpPr/>
          <p:nvPr/>
        </p:nvSpPr>
        <p:spPr>
          <a:xfrm>
            <a:off x="542405" y="3522673"/>
            <a:ext cx="538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Full data dashboard independent of O365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398F1-C34E-45E5-A60E-5CBB13F8E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46" y="1685517"/>
            <a:ext cx="73333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42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EBCCE-3B2C-4A38-82B0-AD0E6ED632C6}"/>
              </a:ext>
            </a:extLst>
          </p:cNvPr>
          <p:cNvSpPr txBox="1"/>
          <p:nvPr/>
        </p:nvSpPr>
        <p:spPr>
          <a:xfrm>
            <a:off x="4734890" y="370128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eDiscovery</a:t>
            </a:r>
            <a:endParaRPr lang="en-GB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4C7F43-A34C-4E1B-A153-1EB244204AEF}"/>
              </a:ext>
            </a:extLst>
          </p:cNvPr>
          <p:cNvCxnSpPr>
            <a:cxnSpLocks/>
          </p:cNvCxnSpPr>
          <p:nvPr/>
        </p:nvCxnSpPr>
        <p:spPr>
          <a:xfrm>
            <a:off x="4334608" y="1078014"/>
            <a:ext cx="365760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1F4D3A0-AA43-4DF0-B632-5737D5CF1B00}"/>
              </a:ext>
            </a:extLst>
          </p:cNvPr>
          <p:cNvSpPr/>
          <p:nvPr/>
        </p:nvSpPr>
        <p:spPr>
          <a:xfrm>
            <a:off x="1219933" y="1553485"/>
            <a:ext cx="3114675" cy="2165661"/>
          </a:xfrm>
          <a:prstGeom prst="rect">
            <a:avLst/>
          </a:prstGeom>
          <a:solidFill>
            <a:srgbClr val="1F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5C8BD-8E2B-4D67-8C14-A0A80D7FC738}"/>
              </a:ext>
            </a:extLst>
          </p:cNvPr>
          <p:cNvSpPr/>
          <p:nvPr/>
        </p:nvSpPr>
        <p:spPr>
          <a:xfrm>
            <a:off x="4342435" y="1553483"/>
            <a:ext cx="3114675" cy="2165661"/>
          </a:xfrm>
          <a:prstGeom prst="rect">
            <a:avLst/>
          </a:prstGeom>
          <a:solidFill>
            <a:srgbClr val="83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5E818-BD84-460D-8548-2C8CB618DF28}"/>
              </a:ext>
            </a:extLst>
          </p:cNvPr>
          <p:cNvSpPr/>
          <p:nvPr/>
        </p:nvSpPr>
        <p:spPr>
          <a:xfrm>
            <a:off x="7449283" y="1553484"/>
            <a:ext cx="3114675" cy="2165661"/>
          </a:xfrm>
          <a:prstGeom prst="rect">
            <a:avLst/>
          </a:prstGeom>
          <a:solidFill>
            <a:srgbClr val="1F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410CE-3BE2-453F-89F5-895D7D890524}"/>
              </a:ext>
            </a:extLst>
          </p:cNvPr>
          <p:cNvSpPr/>
          <p:nvPr/>
        </p:nvSpPr>
        <p:spPr>
          <a:xfrm>
            <a:off x="1219933" y="3719147"/>
            <a:ext cx="3114675" cy="2165661"/>
          </a:xfrm>
          <a:prstGeom prst="rect">
            <a:avLst/>
          </a:prstGeom>
          <a:solidFill>
            <a:srgbClr val="83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B3CEC2-6F03-4ACE-A460-0AEE9AF01E76}"/>
              </a:ext>
            </a:extLst>
          </p:cNvPr>
          <p:cNvSpPr/>
          <p:nvPr/>
        </p:nvSpPr>
        <p:spPr>
          <a:xfrm>
            <a:off x="4334608" y="3719146"/>
            <a:ext cx="3114675" cy="2165661"/>
          </a:xfrm>
          <a:prstGeom prst="rect">
            <a:avLst/>
          </a:prstGeom>
          <a:solidFill>
            <a:srgbClr val="1F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82E49F-C926-4163-A2B2-46B1DDABBB6F}"/>
              </a:ext>
            </a:extLst>
          </p:cNvPr>
          <p:cNvSpPr/>
          <p:nvPr/>
        </p:nvSpPr>
        <p:spPr>
          <a:xfrm>
            <a:off x="7449283" y="3719146"/>
            <a:ext cx="3114675" cy="2165661"/>
          </a:xfrm>
          <a:prstGeom prst="rect">
            <a:avLst/>
          </a:prstGeom>
          <a:solidFill>
            <a:srgbClr val="83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58F16-A6E7-4F7D-B942-8080C29885F1}"/>
              </a:ext>
            </a:extLst>
          </p:cNvPr>
          <p:cNvSpPr/>
          <p:nvPr/>
        </p:nvSpPr>
        <p:spPr>
          <a:xfrm>
            <a:off x="1561134" y="1851483"/>
            <a:ext cx="2258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Advanced search by text, user, dates and more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D9CDF-18F0-4423-813A-F1BD973F50E2}"/>
              </a:ext>
            </a:extLst>
          </p:cNvPr>
          <p:cNvSpPr/>
          <p:nvPr/>
        </p:nvSpPr>
        <p:spPr>
          <a:xfrm>
            <a:off x="7536783" y="2145812"/>
            <a:ext cx="3027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Integrate with existing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eDiscovery systems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AB8102-AF4C-48B6-8050-A406E1DE02E9}"/>
              </a:ext>
            </a:extLst>
          </p:cNvPr>
          <p:cNvSpPr/>
          <p:nvPr/>
        </p:nvSpPr>
        <p:spPr>
          <a:xfrm>
            <a:off x="1443448" y="4017144"/>
            <a:ext cx="2667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Search for personal information and export user data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00869E-A3AE-4DDD-9B52-F6C8F126DCD9}"/>
              </a:ext>
            </a:extLst>
          </p:cNvPr>
          <p:cNvSpPr/>
          <p:nvPr/>
        </p:nvSpPr>
        <p:spPr>
          <a:xfrm>
            <a:off x="4545624" y="4297669"/>
            <a:ext cx="2787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See message context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in incidents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179BA-4723-48ED-9848-972F2B922D3C}"/>
              </a:ext>
            </a:extLst>
          </p:cNvPr>
          <p:cNvSpPr/>
          <p:nvPr/>
        </p:nvSpPr>
        <p:spPr>
          <a:xfrm>
            <a:off x="7992208" y="4297669"/>
            <a:ext cx="2302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Support files and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messages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00E323-B4F2-4F70-82CA-32908B098874}"/>
              </a:ext>
            </a:extLst>
          </p:cNvPr>
          <p:cNvSpPr/>
          <p:nvPr/>
        </p:nvSpPr>
        <p:spPr>
          <a:xfrm>
            <a:off x="4734890" y="2145813"/>
            <a:ext cx="225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Archive data on cloud or on site</a:t>
            </a:r>
          </a:p>
        </p:txBody>
      </p:sp>
    </p:spTree>
    <p:extLst>
      <p:ext uri="{BB962C8B-B14F-4D97-AF65-F5344CB8AC3E}">
        <p14:creationId xmlns:p14="http://schemas.microsoft.com/office/powerpoint/2010/main" val="2117500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52E6F2-501E-4CD2-8495-712544311C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DC4847-55C6-4B3D-ACBF-A591CEE1914E}"/>
              </a:ext>
            </a:extLst>
          </p:cNvPr>
          <p:cNvCxnSpPr/>
          <p:nvPr/>
        </p:nvCxnSpPr>
        <p:spPr>
          <a:xfrm>
            <a:off x="3319862" y="1148317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544F94F-50FB-4A31-9494-BE7AE48FF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22" y="298463"/>
            <a:ext cx="11858953" cy="64609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3EC620-035D-4C7E-8DD0-A0FF269D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1F7289"/>
                </a:solidFill>
                <a:latin typeface="Helvetica" pitchFamily="2" charset="0"/>
              </a:rPr>
              <a:t>eDiscovery</a:t>
            </a:r>
            <a:endParaRPr lang="en-US">
              <a:solidFill>
                <a:srgbClr val="1F7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87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43E059-6856-4621-8FFE-E8ED6F7ACC3B}"/>
              </a:ext>
            </a:extLst>
          </p:cNvPr>
          <p:cNvCxnSpPr/>
          <p:nvPr/>
        </p:nvCxnSpPr>
        <p:spPr>
          <a:xfrm>
            <a:off x="3190071" y="1078014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5D2F-3310-4776-AF21-CA72EE4B3EEB}"/>
              </a:ext>
            </a:extLst>
          </p:cNvPr>
          <p:cNvSpPr txBox="1">
            <a:spLocks/>
          </p:cNvSpPr>
          <p:nvPr/>
        </p:nvSpPr>
        <p:spPr>
          <a:xfrm>
            <a:off x="1494229" y="1335953"/>
            <a:ext cx="8105038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Ability to view conversation context from DLP incident. 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9CFBE-2E90-448F-952D-E28B99CDE1B6}"/>
              </a:ext>
            </a:extLst>
          </p:cNvPr>
          <p:cNvSpPr txBox="1"/>
          <p:nvPr/>
        </p:nvSpPr>
        <p:spPr>
          <a:xfrm>
            <a:off x="2000712" y="317947"/>
            <a:ext cx="75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DLP</a:t>
            </a:r>
            <a:r>
              <a:rPr lang="he-IL" sz="400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 Integration with eDiscovery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ADC5F-83D4-4CFF-AF77-DCC52A8E4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707" y="2014090"/>
            <a:ext cx="6036140" cy="282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C544C1-8ADA-4665-8867-B6FE38AFD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35"/>
          <a:stretch/>
        </p:blipFill>
        <p:spPr>
          <a:xfrm>
            <a:off x="1494229" y="3342189"/>
            <a:ext cx="7801536" cy="302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99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C63E1-6E56-48F9-AD75-05C55AB0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196" y="6351147"/>
            <a:ext cx="2743200" cy="365125"/>
          </a:xfrm>
        </p:spPr>
        <p:txBody>
          <a:bodyPr/>
          <a:lstStyle/>
          <a:p>
            <a:fld id="{E155EC93-53FE-48D6-BBA9-9F692BA84871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62B6816-B516-4EDB-BE5A-AD76A0171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41308"/>
              </p:ext>
            </p:extLst>
          </p:nvPr>
        </p:nvGraphicFramePr>
        <p:xfrm>
          <a:off x="396816" y="324289"/>
          <a:ext cx="11536392" cy="54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347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2138896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4632149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9874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/>
                        <a:t>eDiscovery</a:t>
                      </a:r>
                      <a:endParaRPr lang="en-IL" sz="280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06734"/>
                  </a:ext>
                </a:extLst>
              </a:tr>
              <a:tr h="1013748">
                <a:tc>
                  <a:txBody>
                    <a:bodyPr/>
                    <a:lstStyle/>
                    <a:p>
                      <a:pPr algn="ctr"/>
                      <a:endParaRPr lang="en-IL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Office 365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64483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User Friendly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024516"/>
                  </a:ext>
                </a:extLst>
              </a:tr>
              <a:tr h="64483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Role for operating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O365 admin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HR/Compliance 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5"/>
                  </a:ext>
                </a:extLst>
              </a:tr>
              <a:tr h="64483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Audio transcript search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644832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On Prem Archive option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1127"/>
                  </a:ext>
                </a:extLst>
              </a:tr>
              <a:tr h="889349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Integrated with DLP (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to show context of incident)</a:t>
                      </a:r>
                      <a:endParaRPr lang="en-IL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Yes</a:t>
                      </a:r>
                      <a:endParaRPr lang="en-IL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2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FE6C4B-1C65-4B68-B74D-7B4C53C3BFD9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64C7544C-1013-4930-87AD-3F623A5A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40" y="198512"/>
            <a:ext cx="10515600" cy="878884"/>
          </a:xfrm>
        </p:spPr>
        <p:txBody>
          <a:bodyPr/>
          <a:lstStyle/>
          <a:p>
            <a:r>
              <a:rPr lang="en-US"/>
              <a:t>SphereShield for MS Teams features</a:t>
            </a:r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DABD6527-91D2-4F9F-9EF3-603D712A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338702" y="-774138"/>
            <a:ext cx="4976037" cy="979264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Ethical wall</a:t>
            </a:r>
          </a:p>
          <a:p>
            <a:pPr marL="0" indent="0">
              <a:buNone/>
            </a:pPr>
            <a:r>
              <a:rPr lang="en-US" dirty="0"/>
              <a:t>Controlling communication participants and controlling capabilities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DLP</a:t>
            </a:r>
          </a:p>
          <a:p>
            <a:pPr marL="0" indent="0">
              <a:buNone/>
            </a:pPr>
            <a:r>
              <a:rPr lang="en-US" dirty="0"/>
              <a:t> Real-time (Active) inspection using internal DLP or leading vendors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eDiscovery</a:t>
            </a:r>
          </a:p>
          <a:p>
            <a:pPr marL="0" indent="0">
              <a:buNone/>
            </a:pPr>
            <a:r>
              <a:rPr lang="en-US" dirty="0"/>
              <a:t>On site archive  and search of all communication</a:t>
            </a:r>
          </a:p>
        </p:txBody>
      </p:sp>
      <p:pic>
        <p:nvPicPr>
          <p:cNvPr id="27" name="Picture 14" descr="Image result for data flow icon">
            <a:extLst>
              <a:ext uri="{FF2B5EF4-FFF2-40B4-BE49-F238E27FC236}">
                <a16:creationId xmlns:a16="http://schemas.microsoft.com/office/drawing/2014/main" id="{4168E60B-6A29-4D23-B937-58351CBE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51" y="3349978"/>
            <a:ext cx="587096" cy="5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man&#10;&#10;Description automatically generated">
            <a:extLst>
              <a:ext uri="{FF2B5EF4-FFF2-40B4-BE49-F238E27FC236}">
                <a16:creationId xmlns:a16="http://schemas.microsoft.com/office/drawing/2014/main" id="{7B7203C8-B12A-44A3-B596-0209DC2AF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0" y="1744080"/>
            <a:ext cx="578710" cy="5870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F3DA7-25AD-4338-B856-31839F5AD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49" y="4848323"/>
            <a:ext cx="737680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2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C63E1-6E56-48F9-AD75-05C55AB0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196" y="6351147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5EC93-53FE-48D6-BBA9-9F692BA8487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62B6816-B516-4EDB-BE5A-AD76A0171103}"/>
              </a:ext>
            </a:extLst>
          </p:cNvPr>
          <p:cNvGraphicFramePr>
            <a:graphicFrameLocks noGrp="1"/>
          </p:cNvGraphicFramePr>
          <p:nvPr/>
        </p:nvGraphicFramePr>
        <p:xfrm>
          <a:off x="567366" y="129767"/>
          <a:ext cx="11348816" cy="635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8666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1965532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1794618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5507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Archive &amp; eDiscovery</a:t>
                      </a:r>
                      <a:endParaRPr lang="en-IL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806734"/>
                  </a:ext>
                </a:extLst>
              </a:tr>
              <a:tr h="999155"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MS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Advanced eDiscovery (Add on)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76406"/>
                  </a:ext>
                </a:extLst>
              </a:tr>
              <a:tr h="51183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User Friendly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024516"/>
                  </a:ext>
                </a:extLst>
              </a:tr>
              <a:tr h="51183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Operated even by non O365 Admin (HR/Compliance)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5"/>
                  </a:ext>
                </a:extLst>
              </a:tr>
              <a:tr h="511838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chemeClr val="bg1"/>
                          </a:solidFill>
                        </a:rPr>
                        <a:t>Audio transcript search</a:t>
                      </a:r>
                      <a:endParaRPr lang="en-IL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51183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On Prem Archive option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1127"/>
                  </a:ext>
                </a:extLst>
              </a:tr>
              <a:tr h="51183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Integrated with existing archiving/database systems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2498080"/>
                  </a:ext>
                </a:extLst>
              </a:tr>
              <a:tr h="70592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Integrated with DLP 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 show context of incident)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  <a:tr h="5380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Search meeting audio and video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  <a:p>
                      <a:pPr algn="ctr"/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041655"/>
                  </a:ext>
                </a:extLst>
              </a:tr>
              <a:tr h="70592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On-prem archive of all data (messages/ files/  recordings)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60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26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708D3-A912-4B50-B8E3-40BB5307E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5" y="-5583"/>
            <a:ext cx="7428985" cy="6869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B856E-98CB-442F-B311-D4B7AC742332}"/>
              </a:ext>
            </a:extLst>
          </p:cNvPr>
          <p:cNvCxnSpPr/>
          <p:nvPr/>
        </p:nvCxnSpPr>
        <p:spPr>
          <a:xfrm>
            <a:off x="983268" y="2703952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3ECD137-E9FC-4BD3-911E-D0F7FED549B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Channel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16F65-DF4E-480B-8C86-A8FDA7C62990}"/>
              </a:ext>
            </a:extLst>
          </p:cNvPr>
          <p:cNvSpPr txBox="1"/>
          <p:nvPr/>
        </p:nvSpPr>
        <p:spPr>
          <a:xfrm>
            <a:off x="1051245" y="2804352"/>
            <a:ext cx="482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Boost productivity 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Address compliance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E39B34-4243-44BD-8B5C-548D9A5EB0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39" y="1735188"/>
            <a:ext cx="798517" cy="7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02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15A71E94-79A5-4A3E-9B32-760031377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One of the top requested feature in MS Teams user voice</a:t>
            </a:r>
          </a:p>
          <a:p>
            <a:r>
              <a:rPr lang="en-US" dirty="0"/>
              <a:t>Archive and restore a channel</a:t>
            </a:r>
          </a:p>
          <a:p>
            <a:r>
              <a:rPr lang="en-US" dirty="0"/>
              <a:t>Move channel from one team to another</a:t>
            </a:r>
          </a:p>
          <a:p>
            <a:r>
              <a:rPr lang="en-US" dirty="0"/>
              <a:t>Export channel into PDF</a:t>
            </a:r>
          </a:p>
          <a:p>
            <a:r>
              <a:rPr lang="en-US" dirty="0"/>
              <a:t>Activity auditing </a:t>
            </a:r>
          </a:p>
          <a:p>
            <a:r>
              <a:rPr lang="en-US" dirty="0">
                <a:hlinkClick r:id="rId3"/>
              </a:rPr>
              <a:t>https://www.youtube.com/watch?v=E2RLEjzW3Nc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E42F13-D7D1-4A35-BB4A-87EDC011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management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4DA4A-4CBC-4BCE-A49C-58D0699ED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535" y="1825257"/>
            <a:ext cx="3620053" cy="48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0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7E85DCA8-1C33-4993-A1B0-7DA17F4F5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257FF1-7660-4D8B-AF05-8D0B48B6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management portal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D31344E1-1E5B-42F0-89EF-4598A68432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036" y="1077396"/>
            <a:ext cx="9806533" cy="55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61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3D773D-CAEC-494F-A387-506865D3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EC93-53FE-48D6-BBA9-9F692BA84871}" type="slidenum">
              <a:rPr lang="en-GB" smtClean="0"/>
              <a:t>54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ACD9B5-6169-4822-B8D0-881EBFA1BF30}"/>
              </a:ext>
            </a:extLst>
          </p:cNvPr>
          <p:cNvGraphicFramePr>
            <a:graphicFrameLocks noGrp="1"/>
          </p:cNvGraphicFramePr>
          <p:nvPr/>
        </p:nvGraphicFramePr>
        <p:xfrm>
          <a:off x="974521" y="339258"/>
          <a:ext cx="10242957" cy="4794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960">
                  <a:extLst>
                    <a:ext uri="{9D8B030D-6E8A-4147-A177-3AD203B41FA5}">
                      <a16:colId xmlns:a16="http://schemas.microsoft.com/office/drawing/2014/main" val="2568506456"/>
                    </a:ext>
                  </a:extLst>
                </a:gridCol>
                <a:gridCol w="1803633">
                  <a:extLst>
                    <a:ext uri="{9D8B030D-6E8A-4147-A177-3AD203B41FA5}">
                      <a16:colId xmlns:a16="http://schemas.microsoft.com/office/drawing/2014/main" val="1641677221"/>
                    </a:ext>
                  </a:extLst>
                </a:gridCol>
                <a:gridCol w="1855364">
                  <a:extLst>
                    <a:ext uri="{9D8B030D-6E8A-4147-A177-3AD203B41FA5}">
                      <a16:colId xmlns:a16="http://schemas.microsoft.com/office/drawing/2014/main" val="2312209283"/>
                    </a:ext>
                  </a:extLst>
                </a:gridCol>
              </a:tblGrid>
              <a:tr h="54868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Channel Management</a:t>
                      </a:r>
                      <a:endParaRPr lang="en-IL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663706"/>
                  </a:ext>
                </a:extLst>
              </a:tr>
              <a:tr h="521404">
                <a:tc>
                  <a:txBody>
                    <a:bodyPr/>
                    <a:lstStyle/>
                    <a:p>
                      <a:pPr algn="ctr"/>
                      <a:endParaRPr lang="en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Office 365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30192"/>
                  </a:ext>
                </a:extLst>
              </a:tr>
              <a:tr h="677794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Move/Copy/Merge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311509"/>
                  </a:ext>
                </a:extLst>
              </a:tr>
              <a:tr h="74833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Archive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306670"/>
                  </a:ext>
                </a:extLst>
              </a:tr>
              <a:tr h="78856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Export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4702755"/>
                  </a:ext>
                </a:extLst>
              </a:tr>
              <a:tr h="89666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Messages/posts/images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2919389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Files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75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8373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C63E1-6E56-48F9-AD75-05C55AB0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196" y="6351147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5EC93-53FE-48D6-BBA9-9F692BA8487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62B6816-B516-4EDB-BE5A-AD76A0171103}"/>
              </a:ext>
            </a:extLst>
          </p:cNvPr>
          <p:cNvGraphicFramePr>
            <a:graphicFrameLocks noGrp="1"/>
          </p:cNvGraphicFramePr>
          <p:nvPr/>
        </p:nvGraphicFramePr>
        <p:xfrm>
          <a:off x="1025494" y="537934"/>
          <a:ext cx="10314773" cy="4177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0405">
                  <a:extLst>
                    <a:ext uri="{9D8B030D-6E8A-4147-A177-3AD203B41FA5}">
                      <a16:colId xmlns:a16="http://schemas.microsoft.com/office/drawing/2014/main" val="3834929991"/>
                    </a:ext>
                  </a:extLst>
                </a:gridCol>
                <a:gridCol w="2078313">
                  <a:extLst>
                    <a:ext uri="{9D8B030D-6E8A-4147-A177-3AD203B41FA5}">
                      <a16:colId xmlns:a16="http://schemas.microsoft.com/office/drawing/2014/main" val="1101766802"/>
                    </a:ext>
                  </a:extLst>
                </a:gridCol>
                <a:gridCol w="1966055">
                  <a:extLst>
                    <a:ext uri="{9D8B030D-6E8A-4147-A177-3AD203B41FA5}">
                      <a16:colId xmlns:a16="http://schemas.microsoft.com/office/drawing/2014/main" val="2064301632"/>
                    </a:ext>
                  </a:extLst>
                </a:gridCol>
              </a:tblGrid>
              <a:tr h="6448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Channel Management (continued)</a:t>
                      </a:r>
                      <a:endParaRPr lang="en-IL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008815"/>
                  </a:ext>
                </a:extLst>
              </a:tr>
              <a:tr h="644832">
                <a:tc>
                  <a:txBody>
                    <a:bodyPr/>
                    <a:lstStyle/>
                    <a:p>
                      <a:pPr algn="l"/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Office 365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AGAT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533550"/>
                  </a:ext>
                </a:extLst>
              </a:tr>
              <a:tr h="94978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Special Wiki / OneNote</a:t>
                      </a:r>
                      <a:endParaRPr lang="en-IL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095844"/>
                  </a:ext>
                </a:extLst>
              </a:tr>
              <a:tr h="1048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All other Tabs</a:t>
                      </a:r>
                      <a:endParaRPr lang="en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991127"/>
                  </a:ext>
                </a:extLst>
              </a:tr>
              <a:tr h="889349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Convert public to Private (soon)</a:t>
                      </a:r>
                      <a:endParaRPr lang="en-IL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L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IL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328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708D3-A912-4B50-B8E3-40BB5307E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5" y="-5583"/>
            <a:ext cx="7428985" cy="6869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B856E-98CB-442F-B311-D4B7AC742332}"/>
              </a:ext>
            </a:extLst>
          </p:cNvPr>
          <p:cNvCxnSpPr/>
          <p:nvPr/>
        </p:nvCxnSpPr>
        <p:spPr>
          <a:xfrm>
            <a:off x="1096438" y="2739292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3ECD137-E9FC-4BD3-911E-D0F7FED549B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Conditional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16F65-DF4E-480B-8C86-A8FDA7C62990}"/>
              </a:ext>
            </a:extLst>
          </p:cNvPr>
          <p:cNvSpPr txBox="1"/>
          <p:nvPr/>
        </p:nvSpPr>
        <p:spPr>
          <a:xfrm>
            <a:off x="659805" y="2830891"/>
            <a:ext cx="482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Restrict access only to managed device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FD94323-1EC7-4189-B608-9991EDAC6D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413" y="1714377"/>
            <a:ext cx="504463" cy="5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35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09CE6-19B2-4670-97D7-3F417FA69A83}"/>
              </a:ext>
            </a:extLst>
          </p:cNvPr>
          <p:cNvSpPr txBox="1"/>
          <p:nvPr/>
        </p:nvSpPr>
        <p:spPr>
          <a:xfrm>
            <a:off x="2595683" y="292212"/>
            <a:ext cx="5887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MDM Conditional Access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B7F879-28D9-40B6-B83D-D8E5C86D1BC1}"/>
              </a:ext>
            </a:extLst>
          </p:cNvPr>
          <p:cNvCxnSpPr>
            <a:cxnSpLocks/>
          </p:cNvCxnSpPr>
          <p:nvPr/>
        </p:nvCxnSpPr>
        <p:spPr>
          <a:xfrm>
            <a:off x="2694264" y="1135720"/>
            <a:ext cx="6803472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58EF615-2286-4AD4-98D6-D2CF70E7B60F}"/>
              </a:ext>
            </a:extLst>
          </p:cNvPr>
          <p:cNvSpPr/>
          <p:nvPr/>
        </p:nvSpPr>
        <p:spPr>
          <a:xfrm>
            <a:off x="1123950" y="1326711"/>
            <a:ext cx="990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Helvetica" pitchFamily="2" charset="0"/>
              </a:rPr>
              <a:t>Restrict access to Teams only to  managed device</a:t>
            </a:r>
          </a:p>
          <a:p>
            <a:r>
              <a:rPr lang="en-GB" sz="2400">
                <a:solidFill>
                  <a:schemeClr val="bg1"/>
                </a:solidFill>
                <a:latin typeface="Helvetica" pitchFamily="2" charset="0"/>
              </a:rPr>
              <a:t>Verify device compliance level </a:t>
            </a:r>
          </a:p>
          <a:p>
            <a:endParaRPr lang="en-GB" sz="240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2400">
                <a:solidFill>
                  <a:schemeClr val="bg1"/>
                </a:solidFill>
                <a:latin typeface="Helvetica" pitchFamily="2" charset="0"/>
              </a:rPr>
              <a:t>Certificate based authentication</a:t>
            </a:r>
          </a:p>
          <a:p>
            <a:r>
              <a:rPr lang="en-GB" sz="2400">
                <a:solidFill>
                  <a:schemeClr val="bg1"/>
                </a:solidFill>
                <a:latin typeface="Helvetica" pitchFamily="2" charset="0"/>
              </a:rPr>
              <a:t>Server side API integration with MDM vendor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233FD4-160D-4B18-9066-8F9255D21A32}"/>
              </a:ext>
            </a:extLst>
          </p:cNvPr>
          <p:cNvSpPr/>
          <p:nvPr/>
        </p:nvSpPr>
        <p:spPr>
          <a:xfrm>
            <a:off x="1014892" y="1432985"/>
            <a:ext cx="109057" cy="109057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17313A-AFCB-450E-838B-D2F48E601D32}"/>
              </a:ext>
            </a:extLst>
          </p:cNvPr>
          <p:cNvSpPr/>
          <p:nvPr/>
        </p:nvSpPr>
        <p:spPr>
          <a:xfrm>
            <a:off x="1069420" y="1864553"/>
            <a:ext cx="109057" cy="109057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86081-6481-4CC8-9B5D-A773550BB14E}"/>
              </a:ext>
            </a:extLst>
          </p:cNvPr>
          <p:cNvSpPr/>
          <p:nvPr/>
        </p:nvSpPr>
        <p:spPr>
          <a:xfrm>
            <a:off x="1178477" y="3450084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Available for: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EBA80E-CAF7-4AE8-9BA0-812E20D95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3149" y="3864327"/>
            <a:ext cx="1965603" cy="1094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3BD641-0337-44CA-A676-57B35B4257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125" y="4194788"/>
            <a:ext cx="2371725" cy="723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5E624A-80E9-43CC-88BA-EFB5E3C4D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850" y="4194788"/>
            <a:ext cx="3062287" cy="764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7F3270-C921-402A-898F-8D233CA24A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7851" y="5267792"/>
            <a:ext cx="2041801" cy="866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D8C296-BF32-4170-BA27-D334DD8EF0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5797" y="5172847"/>
            <a:ext cx="1750105" cy="76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18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708D3-A912-4B50-B8E3-40BB5307E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5" y="-5583"/>
            <a:ext cx="7428985" cy="6869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B856E-98CB-442F-B311-D4B7AC742332}"/>
              </a:ext>
            </a:extLst>
          </p:cNvPr>
          <p:cNvCxnSpPr/>
          <p:nvPr/>
        </p:nvCxnSpPr>
        <p:spPr>
          <a:xfrm>
            <a:off x="983268" y="2572393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3ECD137-E9FC-4BD3-911E-D0F7FED549B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Risk Engine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16F65-DF4E-480B-8C86-A8FDA7C62990}"/>
              </a:ext>
            </a:extLst>
          </p:cNvPr>
          <p:cNvSpPr txBox="1"/>
          <p:nvPr/>
        </p:nvSpPr>
        <p:spPr>
          <a:xfrm>
            <a:off x="1272610" y="2601707"/>
            <a:ext cx="482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Meet security requirements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21ABD3-DAF3-4F2A-B264-BA20EB42D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10" y="1798137"/>
            <a:ext cx="673114" cy="5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2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293790" y="255862"/>
            <a:ext cx="560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Geo Location Live Map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22CEB4F-8F09-4FF4-8380-A60A6E0F31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707" y="1566595"/>
            <a:ext cx="9436584" cy="474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82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DC9A720C-1914-4897-851C-BFC84359E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357431" y="-827814"/>
            <a:ext cx="4976037" cy="1039559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Compliance recording </a:t>
            </a:r>
          </a:p>
          <a:p>
            <a:pPr marL="0" indent="0">
              <a:buNone/>
            </a:pPr>
            <a:r>
              <a:rPr lang="en-US" dirty="0"/>
              <a:t>Generate searchable voice transcript and on screen (video) OCR, generate recording insights.</a:t>
            </a:r>
          </a:p>
          <a:p>
            <a:pPr marL="0" indent="0">
              <a:buNone/>
            </a:pPr>
            <a:r>
              <a:rPr lang="en-US" dirty="0"/>
              <a:t>Share recording externally. Recording enforcement policy.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Channel management </a:t>
            </a:r>
          </a:p>
          <a:p>
            <a:pPr marL="0" indent="0">
              <a:buNone/>
            </a:pPr>
            <a:r>
              <a:rPr lang="en-US" dirty="0"/>
              <a:t>Archive, export, merge and move channels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B44956-5CA2-4FCF-BA92-F6E06BC9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SphereShield for MS Teams features </a:t>
            </a:r>
            <a:r>
              <a:rPr lang="en-US" sz="2800"/>
              <a:t>(</a:t>
            </a:r>
            <a:r>
              <a:rPr lang="en-US" sz="2800" err="1"/>
              <a:t>cont</a:t>
            </a:r>
            <a:r>
              <a:rPr lang="en-US" sz="2800"/>
              <a:t>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2CED1-126F-408A-BBC7-96DDAA67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3" y="2195385"/>
            <a:ext cx="520921" cy="520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5C63C-554D-420B-BA51-2CE138A8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39" y="4504452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640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4535316" y="255862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Geo Fencing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DA3E52C-0628-472A-8446-A361F256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40" y="1405117"/>
            <a:ext cx="10652120" cy="5005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2593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505573" y="285713"/>
            <a:ext cx="511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Geo Fencing Settings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0B1B21F-118C-4D09-9915-13EE92B5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66" y="1871565"/>
            <a:ext cx="5668166" cy="433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85D4DE-87E1-4721-A30B-87A540F816B9}"/>
              </a:ext>
            </a:extLst>
          </p:cNvPr>
          <p:cNvSpPr txBox="1"/>
          <p:nvPr/>
        </p:nvSpPr>
        <p:spPr>
          <a:xfrm>
            <a:off x="1122399" y="3074129"/>
            <a:ext cx="4097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Set Geo Fencing rules based on groups, domains or users.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Allow, block or monitor access from specific countries.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E581F6-AD26-4C24-9F1A-CA270E377DD2}"/>
              </a:ext>
            </a:extLst>
          </p:cNvPr>
          <p:cNvSpPr/>
          <p:nvPr/>
        </p:nvSpPr>
        <p:spPr>
          <a:xfrm>
            <a:off x="911244" y="3171545"/>
            <a:ext cx="186431" cy="186431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DCF9D-4423-4634-AFE2-89F769230347}"/>
              </a:ext>
            </a:extLst>
          </p:cNvPr>
          <p:cNvSpPr/>
          <p:nvPr/>
        </p:nvSpPr>
        <p:spPr>
          <a:xfrm>
            <a:off x="911244" y="3987755"/>
            <a:ext cx="186431" cy="186431"/>
          </a:xfrm>
          <a:prstGeom prst="ellipse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78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DB3C2138-BE0F-4998-962B-C6FC8D5B5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/>
              <a:t>Profile Teams usage (messages, files, hours, devices, IP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r>
              <a:rPr lang="en-US"/>
              <a:t>Detect anomaly </a:t>
            </a:r>
          </a:p>
          <a:p>
            <a:r>
              <a:rPr lang="en-US"/>
              <a:t>Create and handle security events</a:t>
            </a:r>
          </a:p>
          <a:p>
            <a:endParaRPr lang="en-US"/>
          </a:p>
          <a:p>
            <a:r>
              <a:rPr lang="en-US"/>
              <a:t>Examples:</a:t>
            </a:r>
          </a:p>
          <a:p>
            <a:pPr lvl="1"/>
            <a:r>
              <a:rPr lang="en-US"/>
              <a:t>Location change / Impossible traveler </a:t>
            </a:r>
          </a:p>
          <a:p>
            <a:pPr lvl="1"/>
            <a:r>
              <a:rPr lang="en-US"/>
              <a:t>Large data consumptions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648BAB-4BD4-4A43-97F8-2B6D7E4F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Entity Behavior Analytics- UEBA</a:t>
            </a:r>
          </a:p>
        </p:txBody>
      </p:sp>
    </p:spTree>
    <p:extLst>
      <p:ext uri="{BB962C8B-B14F-4D97-AF65-F5344CB8AC3E}">
        <p14:creationId xmlns:p14="http://schemas.microsoft.com/office/powerpoint/2010/main" val="3859668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52DE-8A1D-4277-ACA7-647DFEE58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C0ABF6-1228-41A1-9118-20488E712386}"/>
              </a:ext>
            </a:extLst>
          </p:cNvPr>
          <p:cNvSpPr txBox="1"/>
          <p:nvPr/>
        </p:nvSpPr>
        <p:spPr>
          <a:xfrm>
            <a:off x="3380352" y="250225"/>
            <a:ext cx="5431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1F7289"/>
                </a:solidFill>
                <a:latin typeface="Helvetica" pitchFamily="2" charset="0"/>
              </a:rPr>
              <a:t>Cloud Sessions Report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57A05B-6AD8-40C1-98D7-A5DCECC6B23C}"/>
              </a:ext>
            </a:extLst>
          </p:cNvPr>
          <p:cNvCxnSpPr/>
          <p:nvPr/>
        </p:nvCxnSpPr>
        <p:spPr>
          <a:xfrm>
            <a:off x="606287" y="1219610"/>
            <a:ext cx="11151704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CFF4C8-812A-4F9A-8901-9DAF52801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039" y="1392335"/>
            <a:ext cx="9816680" cy="482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840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708D3-A912-4B50-B8E3-40BB5307E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5" y="-5583"/>
            <a:ext cx="7428985" cy="686916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B856E-98CB-442F-B311-D4B7AC742332}"/>
              </a:ext>
            </a:extLst>
          </p:cNvPr>
          <p:cNvCxnSpPr/>
          <p:nvPr/>
        </p:nvCxnSpPr>
        <p:spPr>
          <a:xfrm>
            <a:off x="983268" y="2703952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33ECD137-E9FC-4BD3-911E-D0F7FED549B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41485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Threat Protection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16F65-DF4E-480B-8C86-A8FDA7C62990}"/>
              </a:ext>
            </a:extLst>
          </p:cNvPr>
          <p:cNvSpPr txBox="1"/>
          <p:nvPr/>
        </p:nvSpPr>
        <p:spPr>
          <a:xfrm>
            <a:off x="1051245" y="2804352"/>
            <a:ext cx="482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/>
                </a:solidFill>
              </a:rPr>
              <a:t>Anti Malware</a:t>
            </a:r>
          </a:p>
          <a:p>
            <a:pPr algn="ctr"/>
            <a:r>
              <a:rPr lang="en-GB" sz="2400">
                <a:solidFill>
                  <a:schemeClr val="bg1"/>
                </a:solidFill>
              </a:rPr>
              <a:t>Anti Phishing</a:t>
            </a: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49BF0FD5-4228-4F33-B08E-A3C7D23CC0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469" y="1901451"/>
            <a:ext cx="497342" cy="4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06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4FEECDCB-FB6C-4AA1-BFF3-68F5A96BD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/>
              <a:t>Scan files and messages</a:t>
            </a:r>
          </a:p>
          <a:p>
            <a:r>
              <a:rPr lang="en-US"/>
              <a:t>Identify and handle malwares/ Viruses</a:t>
            </a:r>
          </a:p>
          <a:p>
            <a:r>
              <a:rPr lang="en-US"/>
              <a:t>Scan before use can download file</a:t>
            </a:r>
          </a:p>
          <a:p>
            <a:r>
              <a:rPr lang="en-US"/>
              <a:t>Build in engine and integrate</a:t>
            </a:r>
            <a:br>
              <a:rPr lang="en-US"/>
            </a:br>
            <a:r>
              <a:rPr lang="en-US"/>
              <a:t>with leading vendors:</a:t>
            </a:r>
          </a:p>
          <a:p>
            <a:pPr lvl="1"/>
            <a:r>
              <a:rPr lang="en-US"/>
              <a:t>McAfee</a:t>
            </a:r>
          </a:p>
          <a:p>
            <a:pPr lvl="1"/>
            <a:r>
              <a:rPr lang="en-US"/>
              <a:t>Symantec </a:t>
            </a:r>
          </a:p>
          <a:p>
            <a:pPr lvl="1"/>
            <a:r>
              <a:rPr lang="en-US"/>
              <a:t>Kaspersky</a:t>
            </a:r>
          </a:p>
          <a:p>
            <a:pPr lvl="1"/>
            <a:r>
              <a:rPr lang="en-US"/>
              <a:t>Fidelis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F45EF7-ED87-4611-B883-BA1918C9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protection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06A2B2-DFB0-44CE-8B7D-AF664C6925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739" y="2739871"/>
            <a:ext cx="6468357" cy="39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9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D77667-AB60-4379-948D-A6692683A499}"/>
              </a:ext>
            </a:extLst>
          </p:cNvPr>
          <p:cNvSpPr txBox="1"/>
          <p:nvPr/>
        </p:nvSpPr>
        <p:spPr>
          <a:xfrm>
            <a:off x="3465311" y="371095"/>
            <a:ext cx="5261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Features Comparison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297284-2D74-4A18-A426-C65092DB1669}"/>
              </a:ext>
            </a:extLst>
          </p:cNvPr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D575F0-97C3-4B96-89AE-B19A4369E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53525"/>
              </p:ext>
            </p:extLst>
          </p:nvPr>
        </p:nvGraphicFramePr>
        <p:xfrm>
          <a:off x="1749533" y="1584792"/>
          <a:ext cx="8127998" cy="445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3079">
                  <a:extLst>
                    <a:ext uri="{9D8B030D-6E8A-4147-A177-3AD203B41FA5}">
                      <a16:colId xmlns:a16="http://schemas.microsoft.com/office/drawing/2014/main" val="298910727"/>
                    </a:ext>
                  </a:extLst>
                </a:gridCol>
                <a:gridCol w="1811044">
                  <a:extLst>
                    <a:ext uri="{9D8B030D-6E8A-4147-A177-3AD203B41FA5}">
                      <a16:colId xmlns:a16="http://schemas.microsoft.com/office/drawing/2014/main" val="3407529499"/>
                    </a:ext>
                  </a:extLst>
                </a:gridCol>
                <a:gridCol w="1853875">
                  <a:extLst>
                    <a:ext uri="{9D8B030D-6E8A-4147-A177-3AD203B41FA5}">
                      <a16:colId xmlns:a16="http://schemas.microsoft.com/office/drawing/2014/main" val="2492248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SphereShield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Microsoft Teams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5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DLP integration with leading vendors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7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Realtime Data in motion DLP inspection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1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Global messaging policies per user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9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Global external domain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Ethical wall context-based policies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70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Geofencing*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21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Antivirus with leading vendors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1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Offsite eDiscovery and data governance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On site archiving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1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Channel archiving / move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Teams Heuristic and AI risk engine UEBA*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99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E5533D-8062-46AD-887A-A5589432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3889694"/>
            <a:ext cx="253969" cy="253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675DC-C6CA-48A5-B15B-74EBD9A39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2" y="2053664"/>
            <a:ext cx="253969" cy="253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2661B-C920-4B8E-8312-5D12A7411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4256577"/>
            <a:ext cx="253969" cy="253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4B64F9-7593-40D7-8B4D-7C1500E75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1" y="2423658"/>
            <a:ext cx="253969" cy="253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33BDD-FF0A-485A-8192-38F70223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3518018"/>
            <a:ext cx="253969" cy="253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7246BE-5026-4DC2-823F-6DFBC8C5B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3127973"/>
            <a:ext cx="253969" cy="253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F78B6-78BC-460F-9742-285703FC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8" y="4268151"/>
            <a:ext cx="253969" cy="253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1E7B43-5C67-46C7-9876-055D7B9A8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7" y="3889693"/>
            <a:ext cx="253969" cy="253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198670-7EBF-4E03-9DA3-C6E99A34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8" y="3540583"/>
            <a:ext cx="253969" cy="253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C3D2FB-2F43-40B2-A945-04CACCAB2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9" y="2798990"/>
            <a:ext cx="253969" cy="253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6CCDEA-9B9A-4E19-9F33-69E6801D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34" y="2423657"/>
            <a:ext cx="253969" cy="2539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B06AF2-8E00-4057-9659-7FB19E533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8" y="2053663"/>
            <a:ext cx="253969" cy="2539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2050B8-F58F-45DE-AAF8-57A732E5F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8" y="4652426"/>
            <a:ext cx="253969" cy="253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C66142-F09B-4F9D-8465-EE294111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4626571"/>
            <a:ext cx="253969" cy="2539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B76729-E3C0-4851-AC2F-CEA68635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7" y="3156308"/>
            <a:ext cx="253969" cy="253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D14162-06CF-4652-8260-066A9B1DA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2794753"/>
            <a:ext cx="253969" cy="2539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EE5854-8F83-44FE-8647-114D1CD49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097" y="5011535"/>
            <a:ext cx="253969" cy="2539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9DEB83-6960-410D-AC19-AB8522A4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0" y="5023846"/>
            <a:ext cx="253969" cy="2539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573B76-CD95-46D9-886B-F09E2391D73B}"/>
              </a:ext>
            </a:extLst>
          </p:cNvPr>
          <p:cNvSpPr txBox="1"/>
          <p:nvPr/>
        </p:nvSpPr>
        <p:spPr>
          <a:xfrm>
            <a:off x="1749533" y="6082945"/>
            <a:ext cx="5033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</a:t>
            </a:r>
            <a:r>
              <a:rPr lang="en-US" sz="1200"/>
              <a:t>Partially covered with advanced Azure licenses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9B08EA-B5BC-4C16-8F65-E9B931632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41" y="5330649"/>
            <a:ext cx="253969" cy="2539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28CB31-1122-4F8B-B1B2-76530338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292" y="5345581"/>
            <a:ext cx="253969" cy="2539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E0FEDE-2891-4403-91D1-CA30B78C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474" y="5709107"/>
            <a:ext cx="253969" cy="2539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49C514-E5E2-47BB-B98A-3D385EAAE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291" y="5724598"/>
            <a:ext cx="253969" cy="2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839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23AFDC-5F05-455B-B12A-98352E1B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6" y="2550116"/>
            <a:ext cx="10515600" cy="878884"/>
          </a:xfrm>
        </p:spPr>
        <p:txBody>
          <a:bodyPr/>
          <a:lstStyle/>
          <a:p>
            <a:pPr algn="ctr"/>
            <a:r>
              <a:rPr lang="en-US">
                <a:latin typeface="Helvetica" pitchFamily="2" charset="0"/>
              </a:rPr>
              <a:t>Operation modes &amp; Topology </a:t>
            </a:r>
          </a:p>
        </p:txBody>
      </p:sp>
    </p:spTree>
    <p:extLst>
      <p:ext uri="{BB962C8B-B14F-4D97-AF65-F5344CB8AC3E}">
        <p14:creationId xmlns:p14="http://schemas.microsoft.com/office/powerpoint/2010/main" val="28615862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ABBCE-1B6C-48BB-AA28-4C6EE6627CA0}"/>
              </a:ext>
            </a:extLst>
          </p:cNvPr>
          <p:cNvSpPr txBox="1"/>
          <p:nvPr/>
        </p:nvSpPr>
        <p:spPr>
          <a:xfrm>
            <a:off x="4445514" y="471721"/>
            <a:ext cx="2855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DLP modes</a:t>
            </a:r>
            <a:endParaRPr lang="en-GB" sz="40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B96EDA-C44B-41F7-A035-DC7FFE5FE549}"/>
              </a:ext>
            </a:extLst>
          </p:cNvPr>
          <p:cNvCxnSpPr/>
          <p:nvPr/>
        </p:nvCxnSpPr>
        <p:spPr>
          <a:xfrm>
            <a:off x="3319862" y="1312916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1FFB96F-5020-4E3A-908D-5EA84A5B37C5}"/>
              </a:ext>
            </a:extLst>
          </p:cNvPr>
          <p:cNvSpPr/>
          <p:nvPr/>
        </p:nvSpPr>
        <p:spPr>
          <a:xfrm>
            <a:off x="2738555" y="3501875"/>
            <a:ext cx="9478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Near Real-time inspection</a:t>
            </a:r>
          </a:p>
          <a:p>
            <a:pPr lvl="1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 data at rest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Content will be sent </a:t>
            </a:r>
          </a:p>
          <a:p>
            <a:pPr lvl="1"/>
            <a:r>
              <a:rPr lang="en-GB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Incident and deleting content just </a:t>
            </a: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 reaching cloud</a:t>
            </a:r>
            <a:b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2A5762-30C7-4619-B33F-1252155B73BC}"/>
              </a:ext>
            </a:extLst>
          </p:cNvPr>
          <p:cNvSpPr/>
          <p:nvPr/>
        </p:nvSpPr>
        <p:spPr>
          <a:xfrm>
            <a:off x="2679846" y="1801344"/>
            <a:ext cx="76287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Real-time inspection</a:t>
            </a:r>
          </a:p>
          <a:p>
            <a:pPr lvl="1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Scan data in motion</a:t>
            </a:r>
          </a:p>
          <a:p>
            <a:pPr lvl="1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Content will not reach destination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F3E4F7-CB25-4BBC-866C-355A2F3C51FD}"/>
              </a:ext>
            </a:extLst>
          </p:cNvPr>
          <p:cNvSpPr/>
          <p:nvPr/>
        </p:nvSpPr>
        <p:spPr>
          <a:xfrm>
            <a:off x="2738555" y="5210034"/>
            <a:ext cx="7956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Covers existing and new content </a:t>
            </a:r>
          </a:p>
          <a:p>
            <a:pPr lvl="1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Inspect all Exchange / One drive and SharePoint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108007-52EE-41E3-B6D6-1531FED9AADC}"/>
              </a:ext>
            </a:extLst>
          </p:cNvPr>
          <p:cNvSpPr/>
          <p:nvPr/>
        </p:nvSpPr>
        <p:spPr>
          <a:xfrm>
            <a:off x="2214713" y="1892334"/>
            <a:ext cx="465133" cy="455755"/>
          </a:xfrm>
          <a:prstGeom prst="ellipse">
            <a:avLst/>
          </a:prstGeom>
          <a:solidFill>
            <a:srgbClr val="92E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6065DC-D36F-4B1C-84CE-C91CEF9286E2}"/>
              </a:ext>
            </a:extLst>
          </p:cNvPr>
          <p:cNvSpPr/>
          <p:nvPr/>
        </p:nvSpPr>
        <p:spPr>
          <a:xfrm>
            <a:off x="2214712" y="3514554"/>
            <a:ext cx="465133" cy="4557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287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794" y="406606"/>
            <a:ext cx="4440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Ethical wall modes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D98C1A3-C175-438C-8BB2-B4A7C834BF87}"/>
              </a:ext>
            </a:extLst>
          </p:cNvPr>
          <p:cNvSpPr/>
          <p:nvPr/>
        </p:nvSpPr>
        <p:spPr>
          <a:xfrm>
            <a:off x="3074231" y="1778904"/>
            <a:ext cx="56989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 time control</a:t>
            </a:r>
          </a:p>
          <a:p>
            <a:pPr fontAlgn="base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Block communication before established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3829B-B9F8-429F-AD0A-D74C87757A31}"/>
              </a:ext>
            </a:extLst>
          </p:cNvPr>
          <p:cNvSpPr/>
          <p:nvPr/>
        </p:nvSpPr>
        <p:spPr>
          <a:xfrm>
            <a:off x="3074231" y="3602883"/>
            <a:ext cx="700063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Near real time control</a:t>
            </a:r>
          </a:p>
          <a:p>
            <a:pPr fontAlgn="base"/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Communication will be allowed.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Incident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handling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notification sent shortly after</a:t>
            </a:r>
            <a:endParaRPr lang="en-GB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1BFC73-6664-4FCE-917D-3446DFF9262D}"/>
              </a:ext>
            </a:extLst>
          </p:cNvPr>
          <p:cNvSpPr/>
          <p:nvPr/>
        </p:nvSpPr>
        <p:spPr>
          <a:xfrm>
            <a:off x="2214713" y="1892334"/>
            <a:ext cx="465133" cy="455755"/>
          </a:xfrm>
          <a:prstGeom prst="ellipse">
            <a:avLst/>
          </a:prstGeom>
          <a:solidFill>
            <a:srgbClr val="92E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842407-740D-42AF-9CD3-5293467CF72A}"/>
              </a:ext>
            </a:extLst>
          </p:cNvPr>
          <p:cNvSpPr/>
          <p:nvPr/>
        </p:nvSpPr>
        <p:spPr>
          <a:xfrm>
            <a:off x="2214712" y="3627444"/>
            <a:ext cx="465133" cy="45575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40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0F6A860D-37EB-4ED6-BC1F-A6AC7F58A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23893" y="-1265574"/>
            <a:ext cx="4976037" cy="99726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Conditional Access</a:t>
            </a:r>
          </a:p>
          <a:p>
            <a:pPr marL="0" indent="0">
              <a:buNone/>
            </a:pPr>
            <a:r>
              <a:rPr lang="en-US" dirty="0"/>
              <a:t>Restrict access only to managed devices . Support MobileIron, AirWatch, XenMobile, Blackberry, MaaS360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Risk Engine</a:t>
            </a:r>
          </a:p>
          <a:p>
            <a:pPr marL="0" indent="0">
              <a:buNone/>
            </a:pPr>
            <a:r>
              <a:rPr lang="en-US" dirty="0"/>
              <a:t>Heuristic and AI User &amp; Entity Behavior Analytics (UEBA)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Threat Prevention</a:t>
            </a:r>
          </a:p>
          <a:p>
            <a:pPr marL="0" indent="0">
              <a:buNone/>
            </a:pPr>
            <a:r>
              <a:rPr lang="en-US" dirty="0"/>
              <a:t>Anti Phishing and Anti Malware scanning of messages and files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2D3D2-1AE9-4100-942D-AAF91C1C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SphereShield for MS Teams features </a:t>
            </a:r>
            <a:r>
              <a:rPr lang="en-US" sz="2800"/>
              <a:t>(</a:t>
            </a:r>
            <a:r>
              <a:rPr lang="en-US" sz="2800" err="1"/>
              <a:t>cont</a:t>
            </a:r>
            <a:r>
              <a:rPr lang="en-US" sz="2800"/>
              <a:t>)</a:t>
            </a:r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42183D4-4444-40F8-9E7F-E1F983F0D4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60" y="1624062"/>
            <a:ext cx="598025" cy="598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BF5A2-B31F-4654-8887-12A83F22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67" y="3429000"/>
            <a:ext cx="676715" cy="57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05AB6-A9F1-4E13-9522-B5FCDCC60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14" y="4959029"/>
            <a:ext cx="49381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54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69365-E616-4B64-93E5-27BC8EC4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Topology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DE52A5-A615-4584-A6DF-CDE52D72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1" y="1294535"/>
            <a:ext cx="2698889" cy="4000706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07611AB-8CDC-4866-995D-E8695343A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86" y="1294535"/>
            <a:ext cx="3568883" cy="400070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E2C1C5A-DD6D-4645-9D59-D1F9D8AD2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0" y="1294535"/>
            <a:ext cx="2844946" cy="40007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1B2FB0-927B-4D77-BDCD-5A03CF2A313B}"/>
              </a:ext>
            </a:extLst>
          </p:cNvPr>
          <p:cNvSpPr txBox="1"/>
          <p:nvPr/>
        </p:nvSpPr>
        <p:spPr>
          <a:xfrm>
            <a:off x="5370308" y="5378799"/>
            <a:ext cx="70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Proxy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01C57C-3E3C-4228-88E2-7C0114FB1250}"/>
              </a:ext>
            </a:extLst>
          </p:cNvPr>
          <p:cNvSpPr txBox="1"/>
          <p:nvPr/>
        </p:nvSpPr>
        <p:spPr>
          <a:xfrm>
            <a:off x="1897830" y="5378799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5D784-9AD2-4061-BBDA-8FAA4A6E3A20}"/>
              </a:ext>
            </a:extLst>
          </p:cNvPr>
          <p:cNvSpPr txBox="1"/>
          <p:nvPr/>
        </p:nvSpPr>
        <p:spPr>
          <a:xfrm>
            <a:off x="9139880" y="5388156"/>
            <a:ext cx="202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Hybrid- Proxy &amp; API</a:t>
            </a:r>
          </a:p>
        </p:txBody>
      </p:sp>
    </p:spTree>
    <p:extLst>
      <p:ext uri="{BB962C8B-B14F-4D97-AF65-F5344CB8AC3E}">
        <p14:creationId xmlns:p14="http://schemas.microsoft.com/office/powerpoint/2010/main" val="1846309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3489" y="1352498"/>
            <a:ext cx="1094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F3439-B7CC-4F74-9123-93DA749182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2DF3A-A896-47E4-A077-9AEB17D0A149}"/>
              </a:ext>
            </a:extLst>
          </p:cNvPr>
          <p:cNvSpPr txBox="1"/>
          <p:nvPr/>
        </p:nvSpPr>
        <p:spPr>
          <a:xfrm>
            <a:off x="4017851" y="438919"/>
            <a:ext cx="386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1F7289"/>
                </a:solidFill>
                <a:latin typeface="Helvetica" pitchFamily="2" charset="0"/>
              </a:rPr>
              <a:t>Topology details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A22CEA-E57D-48D2-A30C-925CC377B914}"/>
              </a:ext>
            </a:extLst>
          </p:cNvPr>
          <p:cNvCxnSpPr>
            <a:cxnSpLocks/>
          </p:cNvCxnSpPr>
          <p:nvPr/>
        </p:nvCxnSpPr>
        <p:spPr>
          <a:xfrm>
            <a:off x="4058816" y="1219610"/>
            <a:ext cx="4310743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4028DE5-680A-43A8-8D90-0B4ACAEF72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952" y="1352498"/>
            <a:ext cx="6264585" cy="52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44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150" y="439953"/>
            <a:ext cx="7765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Component needed for each feature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508308" y="1219610"/>
            <a:ext cx="7046753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74646F0-0D71-444C-8B11-41D8B99A1393}"/>
              </a:ext>
            </a:extLst>
          </p:cNvPr>
          <p:cNvSpPr txBox="1"/>
          <p:nvPr/>
        </p:nvSpPr>
        <p:spPr>
          <a:xfrm>
            <a:off x="3214582" y="5525985"/>
            <a:ext cx="17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Easy deployment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15694-28EC-48A9-9062-745BE1814851}"/>
              </a:ext>
            </a:extLst>
          </p:cNvPr>
          <p:cNvSpPr txBox="1"/>
          <p:nvPr/>
        </p:nvSpPr>
        <p:spPr>
          <a:xfrm>
            <a:off x="2724352" y="1812021"/>
            <a:ext cx="2843868" cy="369332"/>
          </a:xfrm>
          <a:prstGeom prst="rect">
            <a:avLst/>
          </a:prstGeom>
          <a:noFill/>
          <a:ln w="28575">
            <a:solidFill>
              <a:srgbClr val="B9E1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CASB Adaptor Only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740FE-B94D-4163-B13A-C1AD51E98455}"/>
              </a:ext>
            </a:extLst>
          </p:cNvPr>
          <p:cNvSpPr txBox="1"/>
          <p:nvPr/>
        </p:nvSpPr>
        <p:spPr>
          <a:xfrm>
            <a:off x="2724352" y="2292076"/>
            <a:ext cx="2843868" cy="3139321"/>
          </a:xfrm>
          <a:prstGeom prst="rect">
            <a:avLst/>
          </a:prstGeom>
          <a:noFill/>
          <a:ln w="28575">
            <a:solidFill>
              <a:srgbClr val="B9E1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Required when deploying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Near Real Time DLP / Antivirus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Near Real Time Ethical wall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Risk Engine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eDiscovery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7B1465-48DC-493C-A54A-E41B1B27D83A}"/>
              </a:ext>
            </a:extLst>
          </p:cNvPr>
          <p:cNvCxnSpPr>
            <a:cxnSpLocks/>
          </p:cNvCxnSpPr>
          <p:nvPr/>
        </p:nvCxnSpPr>
        <p:spPr>
          <a:xfrm>
            <a:off x="3429027" y="2714250"/>
            <a:ext cx="1350628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A1C5D20-2AB6-4F39-9564-52EC8651EC79}"/>
              </a:ext>
            </a:extLst>
          </p:cNvPr>
          <p:cNvSpPr txBox="1"/>
          <p:nvPr/>
        </p:nvSpPr>
        <p:spPr>
          <a:xfrm>
            <a:off x="6586767" y="1812021"/>
            <a:ext cx="2843868" cy="369332"/>
          </a:xfrm>
          <a:prstGeom prst="rect">
            <a:avLst/>
          </a:prstGeom>
          <a:noFill/>
          <a:ln w="28575">
            <a:solidFill>
              <a:srgbClr val="B9E1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Bastion Proxy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2EC066-E0E1-4D37-8923-9EAA75BFD9AA}"/>
              </a:ext>
            </a:extLst>
          </p:cNvPr>
          <p:cNvSpPr txBox="1"/>
          <p:nvPr/>
        </p:nvSpPr>
        <p:spPr>
          <a:xfrm>
            <a:off x="6586767" y="2292076"/>
            <a:ext cx="2843868" cy="3139321"/>
          </a:xfrm>
          <a:prstGeom prst="rect">
            <a:avLst/>
          </a:prstGeom>
          <a:noFill/>
          <a:ln w="28575">
            <a:solidFill>
              <a:srgbClr val="B9E1E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Required when deploying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Real Time DLP / Antivirus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Real Time Ethical Wall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MDM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9FFF5C-08A3-407D-B98A-68F8872D7855}"/>
              </a:ext>
            </a:extLst>
          </p:cNvPr>
          <p:cNvCxnSpPr>
            <a:cxnSpLocks/>
          </p:cNvCxnSpPr>
          <p:nvPr/>
        </p:nvCxnSpPr>
        <p:spPr>
          <a:xfrm>
            <a:off x="7291442" y="2714250"/>
            <a:ext cx="1350628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8D7BB6-B09E-4150-8C60-23F445DB0B9B}"/>
              </a:ext>
            </a:extLst>
          </p:cNvPr>
          <p:cNvSpPr txBox="1"/>
          <p:nvPr/>
        </p:nvSpPr>
        <p:spPr>
          <a:xfrm>
            <a:off x="6544821" y="5525985"/>
            <a:ext cx="284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Complex deployment </a:t>
            </a:r>
          </a:p>
        </p:txBody>
      </p:sp>
    </p:spTree>
    <p:extLst>
      <p:ext uri="{BB962C8B-B14F-4D97-AF65-F5344CB8AC3E}">
        <p14:creationId xmlns:p14="http://schemas.microsoft.com/office/powerpoint/2010/main" val="255109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E26EEF-48B0-43CD-8FDD-213933720127}"/>
              </a:ext>
            </a:extLst>
          </p:cNvPr>
          <p:cNvGraphicFramePr>
            <a:graphicFrameLocks noGrp="1"/>
          </p:cNvGraphicFramePr>
          <p:nvPr/>
        </p:nvGraphicFramePr>
        <p:xfrm>
          <a:off x="981075" y="1306019"/>
          <a:ext cx="10187035" cy="4528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638">
                  <a:extLst>
                    <a:ext uri="{9D8B030D-6E8A-4147-A177-3AD203B41FA5}">
                      <a16:colId xmlns:a16="http://schemas.microsoft.com/office/drawing/2014/main" val="1841551481"/>
                    </a:ext>
                  </a:extLst>
                </a:gridCol>
                <a:gridCol w="1129638">
                  <a:extLst>
                    <a:ext uri="{9D8B030D-6E8A-4147-A177-3AD203B41FA5}">
                      <a16:colId xmlns:a16="http://schemas.microsoft.com/office/drawing/2014/main" val="292156194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1041488053"/>
                    </a:ext>
                  </a:extLst>
                </a:gridCol>
                <a:gridCol w="2086252">
                  <a:extLst>
                    <a:ext uri="{9D8B030D-6E8A-4147-A177-3AD203B41FA5}">
                      <a16:colId xmlns:a16="http://schemas.microsoft.com/office/drawing/2014/main" val="930336698"/>
                    </a:ext>
                  </a:extLst>
                </a:gridCol>
                <a:gridCol w="2130641">
                  <a:extLst>
                    <a:ext uri="{9D8B030D-6E8A-4147-A177-3AD203B41FA5}">
                      <a16:colId xmlns:a16="http://schemas.microsoft.com/office/drawing/2014/main" val="3556057715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3390188953"/>
                    </a:ext>
                  </a:extLst>
                </a:gridCol>
              </a:tblGrid>
              <a:tr h="575920">
                <a:tc gridSpan="2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Real time using Proxy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Near Real time  using Adaptor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345291"/>
                  </a:ext>
                </a:extLst>
              </a:tr>
              <a:tr h="5759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Policy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Prevent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Pro active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13447"/>
                  </a:ext>
                </a:extLst>
              </a:tr>
              <a:tr h="575920">
                <a:tc gridSpan="2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Client configuration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Requirements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Client configuration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Requirements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31699"/>
                  </a:ext>
                </a:extLst>
              </a:tr>
              <a:tr h="80933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Mobile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Agent</a:t>
                      </a:r>
                    </a:p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Certificate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endParaRPr lang="en-GB" sz="2000" b="1">
                        <a:solidFill>
                          <a:srgbClr val="88E75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43357"/>
                  </a:ext>
                </a:extLst>
              </a:tr>
              <a:tr h="9940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PC</a:t>
                      </a:r>
                    </a:p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with ADFS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>
                        <a:solidFill>
                          <a:srgbClr val="88E753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Publish ADFS by Bastion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42380"/>
                  </a:ext>
                </a:extLst>
              </a:tr>
              <a:tr h="994056">
                <a:tc vMerge="1">
                  <a:txBody>
                    <a:bodyPr/>
                    <a:lstStyle/>
                    <a:p>
                      <a:pPr algn="ctr"/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without ADFS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PAC</a:t>
                      </a:r>
                      <a:br>
                        <a:rPr lang="en-US" sz="160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Certificate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4174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345FD5-9CAA-46E7-95B7-8C7BA385A325}"/>
              </a:ext>
            </a:extLst>
          </p:cNvPr>
          <p:cNvSpPr txBox="1"/>
          <p:nvPr/>
        </p:nvSpPr>
        <p:spPr>
          <a:xfrm>
            <a:off x="2133009" y="224183"/>
            <a:ext cx="7401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Deployment modes comparison</a:t>
            </a:r>
            <a:endParaRPr lang="en-GB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BEEDB3-7F97-4346-ADA6-322AB1DBA27E}"/>
              </a:ext>
            </a:extLst>
          </p:cNvPr>
          <p:cNvCxnSpPr>
            <a:cxnSpLocks/>
          </p:cNvCxnSpPr>
          <p:nvPr/>
        </p:nvCxnSpPr>
        <p:spPr>
          <a:xfrm>
            <a:off x="981075" y="1022553"/>
            <a:ext cx="1005840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E30FAC1-475F-4A09-A7AB-D8AD97E72D0D}"/>
              </a:ext>
            </a:extLst>
          </p:cNvPr>
          <p:cNvSpPr/>
          <p:nvPr/>
        </p:nvSpPr>
        <p:spPr>
          <a:xfrm>
            <a:off x="3825305" y="3166659"/>
            <a:ext cx="498438" cy="508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C003D-91AA-4E50-AC1A-92CDE3EAE01E}"/>
              </a:ext>
            </a:extLst>
          </p:cNvPr>
          <p:cNvSpPr txBox="1"/>
          <p:nvPr/>
        </p:nvSpPr>
        <p:spPr>
          <a:xfrm>
            <a:off x="3819557" y="3266482"/>
            <a:ext cx="579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Yes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DCB64D-2910-4920-BB57-52122A6994BB}"/>
              </a:ext>
            </a:extLst>
          </p:cNvPr>
          <p:cNvSpPr/>
          <p:nvPr/>
        </p:nvSpPr>
        <p:spPr>
          <a:xfrm>
            <a:off x="3825305" y="5070098"/>
            <a:ext cx="498438" cy="508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8DEB5-A3BC-4B54-AFA5-FB27E3557FD3}"/>
              </a:ext>
            </a:extLst>
          </p:cNvPr>
          <p:cNvSpPr txBox="1"/>
          <p:nvPr/>
        </p:nvSpPr>
        <p:spPr>
          <a:xfrm>
            <a:off x="3819557" y="5169921"/>
            <a:ext cx="579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Yes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C01562-6C09-4F0B-B54D-E77D5EE6E600}"/>
              </a:ext>
            </a:extLst>
          </p:cNvPr>
          <p:cNvSpPr/>
          <p:nvPr/>
        </p:nvSpPr>
        <p:spPr>
          <a:xfrm>
            <a:off x="8845627" y="3889553"/>
            <a:ext cx="498438" cy="508406"/>
          </a:xfrm>
          <a:prstGeom prst="ellipse">
            <a:avLst/>
          </a:prstGeom>
          <a:solidFill>
            <a:srgbClr val="88E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52AC07-C2F6-4613-B4D3-79A177CB3F1B}"/>
              </a:ext>
            </a:extLst>
          </p:cNvPr>
          <p:cNvSpPr txBox="1"/>
          <p:nvPr/>
        </p:nvSpPr>
        <p:spPr>
          <a:xfrm>
            <a:off x="8883390" y="3989376"/>
            <a:ext cx="69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No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FC978C-FA92-45DA-84CE-F049310FDECC}"/>
              </a:ext>
            </a:extLst>
          </p:cNvPr>
          <p:cNvSpPr/>
          <p:nvPr/>
        </p:nvSpPr>
        <p:spPr>
          <a:xfrm>
            <a:off x="3843028" y="4025021"/>
            <a:ext cx="498438" cy="508406"/>
          </a:xfrm>
          <a:prstGeom prst="ellipse">
            <a:avLst/>
          </a:prstGeom>
          <a:solidFill>
            <a:srgbClr val="88E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B7E50-7B0C-4526-98D1-4AD60CE11DDB}"/>
              </a:ext>
            </a:extLst>
          </p:cNvPr>
          <p:cNvSpPr txBox="1"/>
          <p:nvPr/>
        </p:nvSpPr>
        <p:spPr>
          <a:xfrm>
            <a:off x="3888283" y="4131733"/>
            <a:ext cx="694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Helvetica" pitchFamily="2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32381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539" y="511724"/>
            <a:ext cx="3740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Service offering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43089" y="1458151"/>
            <a:ext cx="1094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SphereShield is available as two options.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9EC03-1810-4353-BA0E-2B768C516EE3}"/>
              </a:ext>
            </a:extLst>
          </p:cNvPr>
          <p:cNvSpPr/>
          <p:nvPr/>
        </p:nvSpPr>
        <p:spPr>
          <a:xfrm>
            <a:off x="2646035" y="2536448"/>
            <a:ext cx="45808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SaaS - online service</a:t>
            </a:r>
          </a:p>
          <a:p>
            <a:r>
              <a:rPr lang="en-US" sz="2000">
                <a:solidFill>
                  <a:schemeClr val="bg1"/>
                </a:solidFill>
              </a:rPr>
              <a:t>Customers don’t need to install anything.</a:t>
            </a:r>
          </a:p>
          <a:p>
            <a:r>
              <a:rPr lang="en-US" sz="2000">
                <a:solidFill>
                  <a:schemeClr val="bg1"/>
                </a:solidFill>
              </a:rPr>
              <a:t>Each customer will have dedicated servers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E098C-0D4D-467A-9F69-249BB33888BA}"/>
              </a:ext>
            </a:extLst>
          </p:cNvPr>
          <p:cNvSpPr/>
          <p:nvPr/>
        </p:nvSpPr>
        <p:spPr>
          <a:xfrm>
            <a:off x="2646035" y="3841350"/>
            <a:ext cx="681449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 customer installation solution</a:t>
            </a:r>
          </a:p>
          <a:p>
            <a:r>
              <a:rPr lang="en-US">
                <a:solidFill>
                  <a:schemeClr val="bg1"/>
                </a:solidFill>
              </a:rPr>
              <a:t>Customers install SphereShield in their DMZ or Cloud (e.g. Azure, AWS)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1BA175-EFF3-4AEE-829B-9BA0BDFB31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27" y="3904659"/>
            <a:ext cx="919501" cy="9002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8F2B36-FDF3-47D1-B868-7B5600D32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027" y="2568061"/>
            <a:ext cx="919501" cy="9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23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860E6FF9-6086-4ABC-B010-2B332C6EF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009801" y="-1187415"/>
            <a:ext cx="2172398" cy="808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POC - AGAT dedicated SaaS Cloud machines </a:t>
            </a:r>
          </a:p>
          <a:p>
            <a:pPr marL="0" indent="0">
              <a:buNone/>
            </a:pPr>
            <a:r>
              <a:rPr lang="en-US"/>
              <a:t>POC – Install on customer machines (cloud / DMZ)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BE68B-78D1-4CC5-A71A-4C24554E6530}"/>
              </a:ext>
            </a:extLst>
          </p:cNvPr>
          <p:cNvSpPr txBox="1"/>
          <p:nvPr/>
        </p:nvSpPr>
        <p:spPr>
          <a:xfrm>
            <a:off x="4407076" y="370128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Trial Options</a:t>
            </a:r>
            <a:endParaRPr lang="en-GB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73770E-5971-4818-B7CC-D982610ECD46}"/>
              </a:ext>
            </a:extLst>
          </p:cNvPr>
          <p:cNvCxnSpPr>
            <a:cxnSpLocks/>
          </p:cNvCxnSpPr>
          <p:nvPr/>
        </p:nvCxnSpPr>
        <p:spPr>
          <a:xfrm>
            <a:off x="4127324" y="1089228"/>
            <a:ext cx="365760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3E05E09-1F51-43B8-A09C-209A88CE62DF}"/>
              </a:ext>
            </a:extLst>
          </p:cNvPr>
          <p:cNvSpPr/>
          <p:nvPr/>
        </p:nvSpPr>
        <p:spPr>
          <a:xfrm>
            <a:off x="1705555" y="1914951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B6A6F7D-BB03-4F11-9E8C-94CFF379589B}"/>
              </a:ext>
            </a:extLst>
          </p:cNvPr>
          <p:cNvSpPr/>
          <p:nvPr/>
        </p:nvSpPr>
        <p:spPr>
          <a:xfrm>
            <a:off x="1705555" y="2440214"/>
            <a:ext cx="168649" cy="168649"/>
          </a:xfrm>
          <a:prstGeom prst="flowChartConnector">
            <a:avLst/>
          </a:prstGeom>
          <a:solidFill>
            <a:srgbClr val="FACD4F"/>
          </a:solidFill>
          <a:ln>
            <a:solidFill>
              <a:srgbClr val="FACD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2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3A6C8-AAB8-44BA-A935-5E3C7E1311C5}"/>
              </a:ext>
            </a:extLst>
          </p:cNvPr>
          <p:cNvSpPr txBox="1"/>
          <p:nvPr/>
        </p:nvSpPr>
        <p:spPr>
          <a:xfrm>
            <a:off x="4209492" y="379564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Link the Demo</a:t>
            </a:r>
            <a:endParaRPr lang="en-GB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31624-87BB-4D4D-BCEC-C3B514101B8E}"/>
              </a:ext>
            </a:extLst>
          </p:cNvPr>
          <p:cNvCxnSpPr>
            <a:cxnSpLocks/>
          </p:cNvCxnSpPr>
          <p:nvPr/>
        </p:nvCxnSpPr>
        <p:spPr>
          <a:xfrm>
            <a:off x="4127324" y="1089228"/>
            <a:ext cx="365760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99C18BF-208A-4F7B-A429-4F7E91696CF7}"/>
              </a:ext>
            </a:extLst>
          </p:cNvPr>
          <p:cNvSpPr/>
          <p:nvPr/>
        </p:nvSpPr>
        <p:spPr>
          <a:xfrm>
            <a:off x="990600" y="1579549"/>
            <a:ext cx="1021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We offer a demonstration environment to demonstrate the abilities of SphereShield for Teams.</a:t>
            </a:r>
          </a:p>
          <a:p>
            <a:endParaRPr lang="en-GB" sz="320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The trial can be done using AGAT demo users or using your own account. </a:t>
            </a:r>
          </a:p>
          <a:p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Rectangle: Rounded Corners 4">
            <a:hlinkClick r:id="rId2"/>
            <a:extLst>
              <a:ext uri="{FF2B5EF4-FFF2-40B4-BE49-F238E27FC236}">
                <a16:creationId xmlns:a16="http://schemas.microsoft.com/office/drawing/2014/main" id="{A4B81E57-3804-4557-A527-02CC9D7C1A82}"/>
              </a:ext>
            </a:extLst>
          </p:cNvPr>
          <p:cNvSpPr/>
          <p:nvPr/>
        </p:nvSpPr>
        <p:spPr>
          <a:xfrm>
            <a:off x="4984751" y="4505542"/>
            <a:ext cx="2222497" cy="825323"/>
          </a:xfrm>
          <a:prstGeom prst="roundRect">
            <a:avLst/>
          </a:prstGeom>
          <a:solidFill>
            <a:srgbClr val="FA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Helvetica" pitchFamily="2" charset="0"/>
              </a:rPr>
              <a:t>Try It</a:t>
            </a:r>
          </a:p>
        </p:txBody>
      </p:sp>
    </p:spTree>
    <p:extLst>
      <p:ext uri="{BB962C8B-B14F-4D97-AF65-F5344CB8AC3E}">
        <p14:creationId xmlns:p14="http://schemas.microsoft.com/office/powerpoint/2010/main" val="1255819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3A6C8-AAB8-44BA-A935-5E3C7E1311C5}"/>
              </a:ext>
            </a:extLst>
          </p:cNvPr>
          <p:cNvSpPr txBox="1"/>
          <p:nvPr/>
        </p:nvSpPr>
        <p:spPr>
          <a:xfrm>
            <a:off x="2524349" y="331996"/>
            <a:ext cx="7143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itchFamily="2" charset="0"/>
              </a:rPr>
              <a:t>Try it yourself with demo users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31624-87BB-4D4D-BCEC-C3B514101B8E}"/>
              </a:ext>
            </a:extLst>
          </p:cNvPr>
          <p:cNvCxnSpPr>
            <a:cxnSpLocks/>
          </p:cNvCxnSpPr>
          <p:nvPr/>
        </p:nvCxnSpPr>
        <p:spPr>
          <a:xfrm>
            <a:off x="2524349" y="1089228"/>
            <a:ext cx="7143302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99C18BF-208A-4F7B-A429-4F7E91696CF7}"/>
              </a:ext>
            </a:extLst>
          </p:cNvPr>
          <p:cNvSpPr/>
          <p:nvPr/>
        </p:nvSpPr>
        <p:spPr>
          <a:xfrm>
            <a:off x="990600" y="1340807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AGAT provides you with </a:t>
            </a: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the following:</a:t>
            </a:r>
            <a:r>
              <a:rPr lang="en-GB" sz="3200">
                <a:solidFill>
                  <a:schemeClr val="bg1"/>
                </a:solidFill>
                <a:latin typeface="Helvetica" pitchFamily="2" charset="0"/>
              </a:rPr>
              <a:t> </a:t>
            </a:r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7C5620-EA33-4BF8-9446-85372BB3286A}"/>
              </a:ext>
            </a:extLst>
          </p:cNvPr>
          <p:cNvSpPr/>
          <p:nvPr/>
        </p:nvSpPr>
        <p:spPr>
          <a:xfrm>
            <a:off x="1113691" y="2218395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A1BEB5-49D5-4EA2-A437-9A64F646D90E}"/>
              </a:ext>
            </a:extLst>
          </p:cNvPr>
          <p:cNvSpPr/>
          <p:nvPr/>
        </p:nvSpPr>
        <p:spPr>
          <a:xfrm>
            <a:off x="1218094" y="2326116"/>
            <a:ext cx="530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US">
                <a:solidFill>
                  <a:schemeClr val="bg1"/>
                </a:solidFill>
              </a:rPr>
              <a:t>Credentials to access 3 demo machines using RDP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990AA-61F2-4F39-A966-CABE26E1540C}"/>
              </a:ext>
            </a:extLst>
          </p:cNvPr>
          <p:cNvSpPr/>
          <p:nvPr/>
        </p:nvSpPr>
        <p:spPr>
          <a:xfrm>
            <a:off x="1113691" y="5183997"/>
            <a:ext cx="9498621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7D158-D618-4E82-842E-016CB90AF122}"/>
              </a:ext>
            </a:extLst>
          </p:cNvPr>
          <p:cNvSpPr/>
          <p:nvPr/>
        </p:nvSpPr>
        <p:spPr>
          <a:xfrm>
            <a:off x="1218094" y="5291718"/>
            <a:ext cx="6437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GB">
                <a:solidFill>
                  <a:schemeClr val="bg1"/>
                </a:solidFill>
              </a:rPr>
              <a:t>Detailed step by step scenarios to test and demo the solution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3C7A8-09E3-4B8A-B551-1E32B9429922}"/>
              </a:ext>
            </a:extLst>
          </p:cNvPr>
          <p:cNvSpPr/>
          <p:nvPr/>
        </p:nvSpPr>
        <p:spPr>
          <a:xfrm>
            <a:off x="1113691" y="2952679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A9765-CA0F-45FB-A8DC-4B64F619B3BE}"/>
              </a:ext>
            </a:extLst>
          </p:cNvPr>
          <p:cNvSpPr/>
          <p:nvPr/>
        </p:nvSpPr>
        <p:spPr>
          <a:xfrm>
            <a:off x="721603" y="3059164"/>
            <a:ext cx="759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>
                <a:solidFill>
                  <a:schemeClr val="bg1"/>
                </a:solidFill>
              </a:rPr>
              <a:t>Machines are pre configured with 3 users, (Bob, Alice, Jim)@agatdemo.net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97B65-960C-45C9-9561-44F51E0B4FCD}"/>
              </a:ext>
            </a:extLst>
          </p:cNvPr>
          <p:cNvSpPr/>
          <p:nvPr/>
        </p:nvSpPr>
        <p:spPr>
          <a:xfrm>
            <a:off x="1113691" y="3699750"/>
            <a:ext cx="9498624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9C916-9D7E-4CC5-9890-777842226028}"/>
              </a:ext>
            </a:extLst>
          </p:cNvPr>
          <p:cNvSpPr/>
          <p:nvPr/>
        </p:nvSpPr>
        <p:spPr>
          <a:xfrm>
            <a:off x="1218094" y="3816624"/>
            <a:ext cx="9883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GB">
                <a:solidFill>
                  <a:schemeClr val="bg1"/>
                </a:solidFill>
              </a:rPr>
              <a:t>Credentials for external demo user domain -henry@kititek.com. Can be used from any browser/PC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532FBF-ABE3-4F66-AA45-03352A445E95}"/>
              </a:ext>
            </a:extLst>
          </p:cNvPr>
          <p:cNvSpPr/>
          <p:nvPr/>
        </p:nvSpPr>
        <p:spPr>
          <a:xfrm>
            <a:off x="1113690" y="4465126"/>
            <a:ext cx="9498622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F61D64-5082-4FFD-99C4-ED285FEBEE6E}"/>
              </a:ext>
            </a:extLst>
          </p:cNvPr>
          <p:cNvSpPr/>
          <p:nvPr/>
        </p:nvSpPr>
        <p:spPr>
          <a:xfrm>
            <a:off x="1218094" y="4550198"/>
            <a:ext cx="5723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GB">
                <a:solidFill>
                  <a:schemeClr val="bg1"/>
                </a:solidFill>
              </a:rPr>
              <a:t>Access to admin portal - </a:t>
            </a:r>
            <a:r>
              <a:rPr lang="en-GB">
                <a:solidFill>
                  <a:schemeClr val="bg1"/>
                </a:solidFill>
                <a:hlinkClick r:id="rId2"/>
              </a:rPr>
              <a:t>https://admin.agatdemo.com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09918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3A6C8-AAB8-44BA-A935-5E3C7E1311C5}"/>
              </a:ext>
            </a:extLst>
          </p:cNvPr>
          <p:cNvSpPr txBox="1"/>
          <p:nvPr/>
        </p:nvSpPr>
        <p:spPr>
          <a:xfrm>
            <a:off x="1006157" y="282773"/>
            <a:ext cx="9995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itchFamily="2" charset="0"/>
              </a:rPr>
              <a:t>Experience the Demo with Your Own Users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31624-87BB-4D4D-BCEC-C3B514101B8E}"/>
              </a:ext>
            </a:extLst>
          </p:cNvPr>
          <p:cNvCxnSpPr>
            <a:cxnSpLocks/>
          </p:cNvCxnSpPr>
          <p:nvPr/>
        </p:nvCxnSpPr>
        <p:spPr>
          <a:xfrm>
            <a:off x="1254368" y="1089228"/>
            <a:ext cx="9567512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7C5620-EA33-4BF8-9446-85372BB3286A}"/>
              </a:ext>
            </a:extLst>
          </p:cNvPr>
          <p:cNvSpPr/>
          <p:nvPr/>
        </p:nvSpPr>
        <p:spPr>
          <a:xfrm>
            <a:off x="1254368" y="1629310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A1BEB5-49D5-4EA2-A437-9A64F646D90E}"/>
              </a:ext>
            </a:extLst>
          </p:cNvPr>
          <p:cNvSpPr/>
          <p:nvPr/>
        </p:nvSpPr>
        <p:spPr>
          <a:xfrm>
            <a:off x="1358771" y="1737031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US">
                <a:solidFill>
                  <a:schemeClr val="bg1"/>
                </a:solidFill>
                <a:latin typeface="Helvetica" pitchFamily="2" charset="0"/>
              </a:rPr>
              <a:t>Configure PAC file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3C7A8-09E3-4B8A-B551-1E32B9429922}"/>
              </a:ext>
            </a:extLst>
          </p:cNvPr>
          <p:cNvSpPr/>
          <p:nvPr/>
        </p:nvSpPr>
        <p:spPr>
          <a:xfrm>
            <a:off x="1254368" y="2363594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A9765-CA0F-45FB-A8DC-4B64F619B3BE}"/>
              </a:ext>
            </a:extLst>
          </p:cNvPr>
          <p:cNvSpPr/>
          <p:nvPr/>
        </p:nvSpPr>
        <p:spPr>
          <a:xfrm>
            <a:off x="862280" y="2470079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Install certificate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97B65-960C-45C9-9561-44F51E0B4FCD}"/>
              </a:ext>
            </a:extLst>
          </p:cNvPr>
          <p:cNvSpPr/>
          <p:nvPr/>
        </p:nvSpPr>
        <p:spPr>
          <a:xfrm>
            <a:off x="1254368" y="3110665"/>
            <a:ext cx="9498624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9C916-9D7E-4CC5-9890-777842226028}"/>
              </a:ext>
            </a:extLst>
          </p:cNvPr>
          <p:cNvSpPr/>
          <p:nvPr/>
        </p:nvSpPr>
        <p:spPr>
          <a:xfrm>
            <a:off x="1358771" y="3227539"/>
            <a:ext cx="906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 pitchFamily="2" charset="0"/>
              </a:rPr>
              <a:t>Your activity will be monitored here:  </a:t>
            </a:r>
            <a:r>
              <a:rPr lang="en-US">
                <a:latin typeface="Helvetica" pitchFamily="2" charset="0"/>
                <a:hlinkClick r:id="rId2"/>
              </a:rPr>
              <a:t>https://admin.agatdemo.com</a:t>
            </a:r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71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3A6C8-AAB8-44BA-A935-5E3C7E1311C5}"/>
              </a:ext>
            </a:extLst>
          </p:cNvPr>
          <p:cNvSpPr txBox="1"/>
          <p:nvPr/>
        </p:nvSpPr>
        <p:spPr>
          <a:xfrm>
            <a:off x="1358771" y="272384"/>
            <a:ext cx="947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itchFamily="2" charset="0"/>
              </a:rPr>
              <a:t>POC - AGAT dedicated Cloud machines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31624-87BB-4D4D-BCEC-C3B514101B8E}"/>
              </a:ext>
            </a:extLst>
          </p:cNvPr>
          <p:cNvCxnSpPr>
            <a:cxnSpLocks/>
          </p:cNvCxnSpPr>
          <p:nvPr/>
        </p:nvCxnSpPr>
        <p:spPr>
          <a:xfrm>
            <a:off x="1544715" y="1089228"/>
            <a:ext cx="887417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7C5620-EA33-4BF8-9446-85372BB3286A}"/>
              </a:ext>
            </a:extLst>
          </p:cNvPr>
          <p:cNvSpPr/>
          <p:nvPr/>
        </p:nvSpPr>
        <p:spPr>
          <a:xfrm>
            <a:off x="1254368" y="1629310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A1BEB5-49D5-4EA2-A437-9A64F646D90E}"/>
              </a:ext>
            </a:extLst>
          </p:cNvPr>
          <p:cNvSpPr/>
          <p:nvPr/>
        </p:nvSpPr>
        <p:spPr>
          <a:xfrm>
            <a:off x="1358771" y="1737031"/>
            <a:ext cx="943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Contact </a:t>
            </a:r>
            <a:r>
              <a:rPr lang="en-GB">
                <a:solidFill>
                  <a:schemeClr val="bg1"/>
                </a:solidFill>
                <a:latin typeface="Helvetica" pitchFamily="2" charset="0"/>
                <a:hlinkClick r:id="rId2"/>
              </a:rPr>
              <a:t>support@agatsoftware.com</a:t>
            </a:r>
            <a:r>
              <a:rPr lang="en-GB">
                <a:solidFill>
                  <a:schemeClr val="bg1"/>
                </a:solidFill>
                <a:latin typeface="Helvetica" pitchFamily="2" charset="0"/>
              </a:rPr>
              <a:t> to get access to dedicated servers for your POC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3C7A8-09E3-4B8A-B551-1E32B9429922}"/>
              </a:ext>
            </a:extLst>
          </p:cNvPr>
          <p:cNvSpPr/>
          <p:nvPr/>
        </p:nvSpPr>
        <p:spPr>
          <a:xfrm>
            <a:off x="1254368" y="2363594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A9765-CA0F-45FB-A8DC-4B64F619B3BE}"/>
              </a:ext>
            </a:extLst>
          </p:cNvPr>
          <p:cNvSpPr/>
          <p:nvPr/>
        </p:nvSpPr>
        <p:spPr>
          <a:xfrm>
            <a:off x="862280" y="2470079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No server installation required by customer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97B65-960C-45C9-9561-44F51E0B4FCD}"/>
              </a:ext>
            </a:extLst>
          </p:cNvPr>
          <p:cNvSpPr/>
          <p:nvPr/>
        </p:nvSpPr>
        <p:spPr>
          <a:xfrm>
            <a:off x="1254368" y="3110665"/>
            <a:ext cx="9498624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9C916-9D7E-4CC5-9890-777842226028}"/>
              </a:ext>
            </a:extLst>
          </p:cNvPr>
          <p:cNvSpPr/>
          <p:nvPr/>
        </p:nvSpPr>
        <p:spPr>
          <a:xfrm>
            <a:off x="1358771" y="3227539"/>
            <a:ext cx="906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Helvetica" pitchFamily="2" charset="0"/>
              </a:rPr>
              <a:t>POC is free of charge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90EC9-D693-4E36-A85C-BD57548E1A7C}"/>
              </a:ext>
            </a:extLst>
          </p:cNvPr>
          <p:cNvSpPr/>
          <p:nvPr/>
        </p:nvSpPr>
        <p:spPr>
          <a:xfrm>
            <a:off x="1254368" y="3857736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4C8FFE-77F9-4CD1-BDA2-619AAD947B1D}"/>
              </a:ext>
            </a:extLst>
          </p:cNvPr>
          <p:cNvSpPr/>
          <p:nvPr/>
        </p:nvSpPr>
        <p:spPr>
          <a:xfrm>
            <a:off x="1358771" y="3965457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US">
                <a:solidFill>
                  <a:schemeClr val="bg1"/>
                </a:solidFill>
                <a:latin typeface="Helvetica" pitchFamily="2" charset="0"/>
              </a:rPr>
              <a:t>Hosted in Amazon AWS</a:t>
            </a:r>
          </a:p>
        </p:txBody>
      </p:sp>
    </p:spTree>
    <p:extLst>
      <p:ext uri="{BB962C8B-B14F-4D97-AF65-F5344CB8AC3E}">
        <p14:creationId xmlns:p14="http://schemas.microsoft.com/office/powerpoint/2010/main" val="206777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37" t="-196"/>
          <a:stretch/>
        </p:blipFill>
        <p:spPr>
          <a:xfrm>
            <a:off x="4763013" y="0"/>
            <a:ext cx="7428986" cy="68691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56257-139B-4EC2-B000-CA377A72ABCB}"/>
              </a:ext>
            </a:extLst>
          </p:cNvPr>
          <p:cNvCxnSpPr/>
          <p:nvPr/>
        </p:nvCxnSpPr>
        <p:spPr>
          <a:xfrm>
            <a:off x="983268" y="2572393"/>
            <a:ext cx="4176464" cy="0"/>
          </a:xfrm>
          <a:prstGeom prst="line">
            <a:avLst/>
          </a:prstGeom>
          <a:ln w="127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0C14E0D-A200-4F1D-977D-9F6B1E237E06}"/>
              </a:ext>
            </a:extLst>
          </p:cNvPr>
          <p:cNvSpPr txBox="1">
            <a:spLocks/>
          </p:cNvSpPr>
          <p:nvPr/>
        </p:nvSpPr>
        <p:spPr>
          <a:xfrm>
            <a:off x="1744876" y="1596292"/>
            <a:ext cx="303468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auto">
              <a:spcAft>
                <a:spcPts val="0"/>
              </a:spcAft>
            </a:pPr>
            <a:r>
              <a:rPr lang="en-US"/>
              <a:t>Ethical Wall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740D8-E1B9-42E5-8C46-CA10BEBF355B}"/>
              </a:ext>
            </a:extLst>
          </p:cNvPr>
          <p:cNvSpPr txBox="1"/>
          <p:nvPr/>
        </p:nvSpPr>
        <p:spPr>
          <a:xfrm>
            <a:off x="822083" y="2882271"/>
            <a:ext cx="482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Facing compliance, security and privacy requirements.</a:t>
            </a:r>
            <a:endParaRPr lang="en-GB" sz="24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7D550E-B13D-4076-9EC0-E451F48486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83" y="1595607"/>
            <a:ext cx="1083978" cy="9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40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3A6C8-AAB8-44BA-A935-5E3C7E1311C5}"/>
              </a:ext>
            </a:extLst>
          </p:cNvPr>
          <p:cNvSpPr txBox="1"/>
          <p:nvPr/>
        </p:nvSpPr>
        <p:spPr>
          <a:xfrm>
            <a:off x="1358771" y="272384"/>
            <a:ext cx="839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itchFamily="2" charset="0"/>
              </a:rPr>
              <a:t>POC - </a:t>
            </a:r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Install on customer machines</a:t>
            </a:r>
            <a:endParaRPr lang="en-GB" sz="4000">
              <a:solidFill>
                <a:schemeClr val="bg1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D31624-87BB-4D4D-BCEC-C3B514101B8E}"/>
              </a:ext>
            </a:extLst>
          </p:cNvPr>
          <p:cNvCxnSpPr>
            <a:cxnSpLocks/>
          </p:cNvCxnSpPr>
          <p:nvPr/>
        </p:nvCxnSpPr>
        <p:spPr>
          <a:xfrm>
            <a:off x="1544715" y="1089228"/>
            <a:ext cx="8874170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7C5620-EA33-4BF8-9446-85372BB3286A}"/>
              </a:ext>
            </a:extLst>
          </p:cNvPr>
          <p:cNvSpPr/>
          <p:nvPr/>
        </p:nvSpPr>
        <p:spPr>
          <a:xfrm>
            <a:off x="1254368" y="1629310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A1BEB5-49D5-4EA2-A437-9A64F646D90E}"/>
              </a:ext>
            </a:extLst>
          </p:cNvPr>
          <p:cNvSpPr/>
          <p:nvPr/>
        </p:nvSpPr>
        <p:spPr>
          <a:xfrm>
            <a:off x="1358771" y="1737031"/>
            <a:ext cx="917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rt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Contact </a:t>
            </a:r>
            <a:r>
              <a:rPr lang="en-GB">
                <a:solidFill>
                  <a:schemeClr val="bg1"/>
                </a:solidFill>
                <a:latin typeface="Helvetica" pitchFamily="2" charset="0"/>
                <a:hlinkClick r:id="rId2"/>
              </a:rPr>
              <a:t>support@agatsoftware.com</a:t>
            </a:r>
            <a:r>
              <a:rPr lang="en-GB">
                <a:solidFill>
                  <a:schemeClr val="bg1"/>
                </a:solidFill>
                <a:latin typeface="Helvetica" pitchFamily="2" charset="0"/>
              </a:rPr>
              <a:t> to get</a:t>
            </a:r>
            <a:r>
              <a:rPr lang="en-US">
                <a:solidFill>
                  <a:schemeClr val="bg1"/>
                </a:solidFill>
                <a:latin typeface="Helvetica" pitchFamily="2" charset="0"/>
              </a:rPr>
              <a:t> latest software and system requirements</a:t>
            </a:r>
            <a:endParaRPr lang="en-GB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3C7A8-09E3-4B8A-B551-1E32B9429922}"/>
              </a:ext>
            </a:extLst>
          </p:cNvPr>
          <p:cNvSpPr/>
          <p:nvPr/>
        </p:nvSpPr>
        <p:spPr>
          <a:xfrm>
            <a:off x="1254368" y="2363594"/>
            <a:ext cx="9498623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A9765-CA0F-45FB-A8DC-4B64F619B3BE}"/>
              </a:ext>
            </a:extLst>
          </p:cNvPr>
          <p:cNvSpPr/>
          <p:nvPr/>
        </p:nvSpPr>
        <p:spPr>
          <a:xfrm>
            <a:off x="862280" y="2470079"/>
            <a:ext cx="6032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Once ready schedule install session with our support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497B65-960C-45C9-9561-44F51E0B4FCD}"/>
              </a:ext>
            </a:extLst>
          </p:cNvPr>
          <p:cNvSpPr/>
          <p:nvPr/>
        </p:nvSpPr>
        <p:spPr>
          <a:xfrm>
            <a:off x="1254368" y="3110665"/>
            <a:ext cx="9498624" cy="584775"/>
          </a:xfrm>
          <a:prstGeom prst="rect">
            <a:avLst/>
          </a:prstGeom>
          <a:solidFill>
            <a:srgbClr val="37424A"/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79C916-9D7E-4CC5-9890-777842226028}"/>
              </a:ext>
            </a:extLst>
          </p:cNvPr>
          <p:cNvSpPr/>
          <p:nvPr/>
        </p:nvSpPr>
        <p:spPr>
          <a:xfrm>
            <a:off x="1358771" y="3227539"/>
            <a:ext cx="9060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Helvetica" pitchFamily="2" charset="0"/>
              </a:rPr>
              <a:t>POC is free of charge</a:t>
            </a:r>
          </a:p>
        </p:txBody>
      </p:sp>
    </p:spTree>
    <p:extLst>
      <p:ext uri="{BB962C8B-B14F-4D97-AF65-F5344CB8AC3E}">
        <p14:creationId xmlns:p14="http://schemas.microsoft.com/office/powerpoint/2010/main" val="28614931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164438-6C6D-4543-B67E-20124187B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4551B-EF71-45ED-BF3B-E096C4465243}"/>
              </a:ext>
            </a:extLst>
          </p:cNvPr>
          <p:cNvSpPr txBox="1"/>
          <p:nvPr/>
        </p:nvSpPr>
        <p:spPr>
          <a:xfrm>
            <a:off x="2297643" y="1560578"/>
            <a:ext cx="576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37424A"/>
                </a:solidFill>
                <a:latin typeface="Helvetica" pitchFamily="2" charset="0"/>
              </a:rPr>
              <a:t>Road Map</a:t>
            </a:r>
          </a:p>
        </p:txBody>
      </p:sp>
    </p:spTree>
    <p:extLst>
      <p:ext uri="{BB962C8B-B14F-4D97-AF65-F5344CB8AC3E}">
        <p14:creationId xmlns:p14="http://schemas.microsoft.com/office/powerpoint/2010/main" val="2218617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1">
            <a:extLst>
              <a:ext uri="{FF2B5EF4-FFF2-40B4-BE49-F238E27FC236}">
                <a16:creationId xmlns:a16="http://schemas.microsoft.com/office/drawing/2014/main" id="{6862A362-1E1D-4EB3-A4B4-2B4512512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538925" y="-1825292"/>
            <a:ext cx="4976037" cy="10781413"/>
          </a:xfrm>
        </p:spPr>
        <p:txBody>
          <a:bodyPr/>
          <a:lstStyle/>
          <a:p>
            <a:r>
              <a:rPr lang="en-US"/>
              <a:t>Message broadcasting -sending messages to groups</a:t>
            </a:r>
          </a:p>
          <a:p>
            <a:r>
              <a:rPr lang="en-US"/>
              <a:t>Disclaimers</a:t>
            </a:r>
          </a:p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A59861-021A-4B9E-98E5-6076BEC9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SphereShield for Teams road map</a:t>
            </a:r>
          </a:p>
        </p:txBody>
      </p:sp>
    </p:spTree>
    <p:extLst>
      <p:ext uri="{BB962C8B-B14F-4D97-AF65-F5344CB8AC3E}">
        <p14:creationId xmlns:p14="http://schemas.microsoft.com/office/powerpoint/2010/main" val="27995315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B8AE8-4775-434D-93C9-644807787EC5}"/>
              </a:ext>
            </a:extLst>
          </p:cNvPr>
          <p:cNvSpPr/>
          <p:nvPr/>
        </p:nvSpPr>
        <p:spPr>
          <a:xfrm>
            <a:off x="5462653" y="3075057"/>
            <a:ext cx="1266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900891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F5429-415B-4B24-A675-2FF3F9767397}"/>
              </a:ext>
            </a:extLst>
          </p:cNvPr>
          <p:cNvSpPr/>
          <p:nvPr/>
        </p:nvSpPr>
        <p:spPr>
          <a:xfrm>
            <a:off x="4686741" y="430397"/>
            <a:ext cx="2353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75E76-4F8F-4018-ACC9-7B687C4363AB}"/>
              </a:ext>
            </a:extLst>
          </p:cNvPr>
          <p:cNvSpPr txBox="1">
            <a:spLocks/>
          </p:cNvSpPr>
          <p:nvPr/>
        </p:nvSpPr>
        <p:spPr>
          <a:xfrm>
            <a:off x="748953" y="1511469"/>
            <a:ext cx="8229600" cy="2908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en-US" sz="2800">
              <a:latin typeface="Helvetica" panose="020B0604020202020204" pitchFamily="34" charset="0"/>
              <a:ea typeface="Lato Light" panose="020F0502020204030203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89FD34-5416-49DB-901E-8ED225134F00}"/>
              </a:ext>
            </a:extLst>
          </p:cNvPr>
          <p:cNvSpPr txBox="1">
            <a:spLocks/>
          </p:cNvSpPr>
          <p:nvPr/>
        </p:nvSpPr>
        <p:spPr>
          <a:xfrm>
            <a:off x="914730" y="1655177"/>
            <a:ext cx="8229600" cy="29085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600">
                <a:solidFill>
                  <a:schemeClr val="bg1"/>
                </a:solidFill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Visit our website</a:t>
            </a:r>
          </a:p>
          <a:p>
            <a:pPr algn="l" fontAlgn="auto">
              <a:spcAft>
                <a:spcPts val="0"/>
              </a:spcAft>
            </a:pPr>
            <a:r>
              <a:rPr lang="en-US" sz="2800">
                <a:solidFill>
                  <a:schemeClr val="bg1"/>
                </a:solidFill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	https://AGATSoftware.com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92788B-B332-4448-B7D2-043B4B42EC10}"/>
              </a:ext>
            </a:extLst>
          </p:cNvPr>
          <p:cNvSpPr txBox="1">
            <a:spLocks/>
          </p:cNvSpPr>
          <p:nvPr/>
        </p:nvSpPr>
        <p:spPr>
          <a:xfrm>
            <a:off x="914730" y="3109435"/>
            <a:ext cx="4847806" cy="20683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3600">
                <a:solidFill>
                  <a:schemeClr val="bg1"/>
                </a:solidFill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Contact us</a:t>
            </a:r>
          </a:p>
          <a:p>
            <a:pPr algn="l" fontAlgn="auto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      	info@agatsoftware.com	</a:t>
            </a:r>
          </a:p>
          <a:p>
            <a:pPr lvl="1" algn="l" rtl="0" fontAlgn="auto">
              <a:spcAft>
                <a:spcPts val="0"/>
              </a:spcAft>
            </a:pPr>
            <a:r>
              <a:rPr lang="en-US" sz="2000">
                <a:solidFill>
                  <a:schemeClr val="bg1"/>
                </a:solidFill>
                <a:latin typeface="Helvetica" panose="020B0604020202020204" pitchFamily="34" charset="0"/>
                <a:ea typeface="Lato Light" panose="020F0502020204030203" pitchFamily="34" charset="0"/>
                <a:cs typeface="Helvetica" panose="020B0604020202020204" pitchFamily="34" charset="0"/>
              </a:rPr>
              <a:t>	+972-525209860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>
              <a:latin typeface="Helvetica" panose="020B0604020202020204" pitchFamily="34" charset="0"/>
              <a:ea typeface="Lato Light" panose="020F0502020204030203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2B3A54-04DC-4AB7-B233-B3FB0E1BD110}"/>
              </a:ext>
            </a:extLst>
          </p:cNvPr>
          <p:cNvCxnSpPr/>
          <p:nvPr/>
        </p:nvCxnSpPr>
        <p:spPr>
          <a:xfrm>
            <a:off x="3190071" y="1078014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6825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B8AE8-4775-434D-93C9-644807787EC5}"/>
              </a:ext>
            </a:extLst>
          </p:cNvPr>
          <p:cNvSpPr/>
          <p:nvPr/>
        </p:nvSpPr>
        <p:spPr>
          <a:xfrm>
            <a:off x="4806224" y="3075057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85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245" y="455811"/>
            <a:ext cx="284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" pitchFamily="2" charset="0"/>
              </a:rPr>
              <a:t>Ethical Wall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90073" y="1219610"/>
            <a:ext cx="5552275" cy="0"/>
          </a:xfrm>
          <a:prstGeom prst="line">
            <a:avLst/>
          </a:prstGeom>
          <a:ln w="25400">
            <a:solidFill>
              <a:srgbClr val="FA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58E18-9B55-46A7-A057-2E25640C1E96}"/>
              </a:ext>
            </a:extLst>
          </p:cNvPr>
          <p:cNvSpPr/>
          <p:nvPr/>
        </p:nvSpPr>
        <p:spPr>
          <a:xfrm>
            <a:off x="1679510" y="1766833"/>
            <a:ext cx="4416490" cy="4142131"/>
          </a:xfrm>
          <a:prstGeom prst="rect">
            <a:avLst/>
          </a:prstGeom>
          <a:solidFill>
            <a:srgbClr val="1F7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C7434A-A52D-4CBA-8B79-B8FA7D7655ED}"/>
              </a:ext>
            </a:extLst>
          </p:cNvPr>
          <p:cNvSpPr/>
          <p:nvPr/>
        </p:nvSpPr>
        <p:spPr>
          <a:xfrm>
            <a:off x="6096000" y="1766832"/>
            <a:ext cx="4416490" cy="4142131"/>
          </a:xfrm>
          <a:prstGeom prst="rect">
            <a:avLst/>
          </a:prstGeom>
          <a:solidFill>
            <a:srgbClr val="83C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865A2-B153-4B42-A10F-B658BA210DF0}"/>
              </a:ext>
            </a:extLst>
          </p:cNvPr>
          <p:cNvSpPr txBox="1"/>
          <p:nvPr/>
        </p:nvSpPr>
        <p:spPr>
          <a:xfrm>
            <a:off x="1990167" y="2265217"/>
            <a:ext cx="410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Helvetica" pitchFamily="2" charset="0"/>
              </a:rPr>
              <a:t>Control who can communicate with whom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00FB9E-9898-44A5-9E5F-69735E06411F}"/>
              </a:ext>
            </a:extLst>
          </p:cNvPr>
          <p:cNvSpPr/>
          <p:nvPr/>
        </p:nvSpPr>
        <p:spPr>
          <a:xfrm>
            <a:off x="3208445" y="4895221"/>
            <a:ext cx="323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Helvetica" pitchFamily="2" charset="0"/>
              </a:rPr>
              <a:t>Internal communication between different groups</a:t>
            </a:r>
            <a:endParaRPr lang="en-US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893710-8A9E-40AE-A333-7046E7CA45B9}"/>
              </a:ext>
            </a:extLst>
          </p:cNvPr>
          <p:cNvSpPr/>
          <p:nvPr/>
        </p:nvSpPr>
        <p:spPr>
          <a:xfrm>
            <a:off x="3305722" y="3548916"/>
            <a:ext cx="261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Helvetica" pitchFamily="2" charset="0"/>
              </a:rPr>
              <a:t>Federation with external users/ Guests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07E936A-B76E-4B29-90F0-391CA37C629D}"/>
              </a:ext>
            </a:extLst>
          </p:cNvPr>
          <p:cNvSpPr/>
          <p:nvPr/>
        </p:nvSpPr>
        <p:spPr>
          <a:xfrm>
            <a:off x="2010797" y="3352833"/>
            <a:ext cx="1138335" cy="1138335"/>
          </a:xfrm>
          <a:prstGeom prst="ellipse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F8383F-02C1-4986-8131-B164D47935AA}"/>
              </a:ext>
            </a:extLst>
          </p:cNvPr>
          <p:cNvSpPr/>
          <p:nvPr/>
        </p:nvSpPr>
        <p:spPr>
          <a:xfrm>
            <a:off x="2010797" y="4582299"/>
            <a:ext cx="1138335" cy="1138335"/>
          </a:xfrm>
          <a:prstGeom prst="ellipse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49F1D2-94F8-43E3-A49C-4B4BC3766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137" y="4804948"/>
            <a:ext cx="609653" cy="609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650734-CDD5-4BFE-B0EB-6051C2D6D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225" y="3533136"/>
            <a:ext cx="609524" cy="60952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2AB8C1-4983-454B-9269-26CF9580DF4C}"/>
              </a:ext>
            </a:extLst>
          </p:cNvPr>
          <p:cNvSpPr/>
          <p:nvPr/>
        </p:nvSpPr>
        <p:spPr>
          <a:xfrm>
            <a:off x="6260433" y="2265217"/>
            <a:ext cx="4176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Control specific collaboration</a:t>
            </a:r>
          </a:p>
          <a:p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options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4992B4-3D9E-47B0-9F15-C1334C51EC3E}"/>
              </a:ext>
            </a:extLst>
          </p:cNvPr>
          <p:cNvSpPr/>
          <p:nvPr/>
        </p:nvSpPr>
        <p:spPr>
          <a:xfrm>
            <a:off x="7165910" y="3555081"/>
            <a:ext cx="375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Control communication</a:t>
            </a:r>
          </a:p>
          <a:p>
            <a:pPr lvl="1"/>
            <a:r>
              <a:rPr lang="en-GB">
                <a:solidFill>
                  <a:schemeClr val="bg1"/>
                </a:solidFill>
                <a:latin typeface="Helvetica" pitchFamily="2" charset="0"/>
              </a:rPr>
              <a:t>types between users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286FBD-E858-438E-8CA4-EE059E8E5068}"/>
              </a:ext>
            </a:extLst>
          </p:cNvPr>
          <p:cNvSpPr/>
          <p:nvPr/>
        </p:nvSpPr>
        <p:spPr>
          <a:xfrm>
            <a:off x="6421692" y="3352832"/>
            <a:ext cx="1138335" cy="1138335"/>
          </a:xfrm>
          <a:prstGeom prst="ellipse">
            <a:avLst/>
          </a:prstGeom>
          <a:solidFill>
            <a:srgbClr val="37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2646F86-6742-42D8-B699-689E307CE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68" y="3619307"/>
            <a:ext cx="609524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9E1E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9C36AFC93E3449CB658DB4287634E" ma:contentTypeVersion="13" ma:contentTypeDescription="Create a new document." ma:contentTypeScope="" ma:versionID="50d2facc335fc45cd3f941980d75bb05">
  <xsd:schema xmlns:xsd="http://www.w3.org/2001/XMLSchema" xmlns:xs="http://www.w3.org/2001/XMLSchema" xmlns:p="http://schemas.microsoft.com/office/2006/metadata/properties" xmlns:ns1="http://schemas.microsoft.com/sharepoint/v3" xmlns:ns2="3ed871f8-2f41-42b3-9391-442896e79e0a" xmlns:ns3="5f46ee06-d538-40dd-9e17-7a0b8c3ce679" targetNamespace="http://schemas.microsoft.com/office/2006/metadata/properties" ma:root="true" ma:fieldsID="e7565b75a5b7fdaa726618f2d210f85e" ns1:_="" ns2:_="" ns3:_="">
    <xsd:import namespace="http://schemas.microsoft.com/sharepoint/v3"/>
    <xsd:import namespace="3ed871f8-2f41-42b3-9391-442896e79e0a"/>
    <xsd:import namespace="5f46ee06-d538-40dd-9e17-7a0b8c3ce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871f8-2f41-42b3-9391-442896e79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6ee06-d538-40dd-9e17-7a0b8c3ce67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5f46ee06-d538-40dd-9e17-7a0b8c3ce679">
      <UserInfo>
        <DisplayName>Reuvain Aarons</DisplayName>
        <AccountId>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EE86E1B-AB37-4EFA-A53E-C6962C56F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d871f8-2f41-42b3-9391-442896e79e0a"/>
    <ds:schemaRef ds:uri="5f46ee06-d538-40dd-9e17-7a0b8c3ce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ED0855-57C4-45C3-B628-359DF9161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76BDD-3EBC-4DA5-90F2-09067FE7E9D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f46ee06-d538-40dd-9e17-7a0b8c3ce6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27922</TotalTime>
  <Words>2640</Words>
  <Application>Microsoft Office PowerPoint</Application>
  <PresentationFormat>Widescreen</PresentationFormat>
  <Paragraphs>711</Paragraphs>
  <Slides>85</Slides>
  <Notes>7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SphereShield for MS Teams features</vt:lpstr>
      <vt:lpstr>SphereShield for MS Teams features (cont)</vt:lpstr>
      <vt:lpstr>SphereShield for MS Teams features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 validate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Recording and analysis</vt:lpstr>
      <vt:lpstr>Main capabilities</vt:lpstr>
      <vt:lpstr>Main capabilities (continue)</vt:lpstr>
      <vt:lpstr>DLP Auditing info</vt:lpstr>
      <vt:lpstr>Recording eDiscovery dashboard</vt:lpstr>
      <vt:lpstr>Recording enforcement policy</vt:lpstr>
      <vt:lpstr>Real-time audio DLP </vt:lpstr>
      <vt:lpstr>PowerPoint Presentation</vt:lpstr>
      <vt:lpstr>PowerPoint Presentation</vt:lpstr>
      <vt:lpstr>PowerPoint Presentation</vt:lpstr>
      <vt:lpstr>eDiscovery</vt:lpstr>
      <vt:lpstr>PowerPoint Presentation</vt:lpstr>
      <vt:lpstr>PowerPoint Presentation</vt:lpstr>
      <vt:lpstr>PowerPoint Presentation</vt:lpstr>
      <vt:lpstr>PowerPoint Presentation</vt:lpstr>
      <vt:lpstr>Channel management </vt:lpstr>
      <vt:lpstr>Channel management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Entity Behavior Analytics- UEBA</vt:lpstr>
      <vt:lpstr>PowerPoint Presentation</vt:lpstr>
      <vt:lpstr>PowerPoint Presentation</vt:lpstr>
      <vt:lpstr>Threat protection</vt:lpstr>
      <vt:lpstr>PowerPoint Presentation</vt:lpstr>
      <vt:lpstr>Operation modes &amp; Topology </vt:lpstr>
      <vt:lpstr>PowerPoint Presentation</vt:lpstr>
      <vt:lpstr>PowerPoint Presentation</vt:lpstr>
      <vt:lpstr>Cloud Topology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SphereShield for Teams road map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Avital Siron</dc:creator>
  <cp:lastModifiedBy>Yoav Crombie</cp:lastModifiedBy>
  <cp:revision>19</cp:revision>
  <dcterms:created xsi:type="dcterms:W3CDTF">2019-01-16T10:41:25Z</dcterms:created>
  <dcterms:modified xsi:type="dcterms:W3CDTF">2020-07-28T06:46:06Z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0x0101008779C36AFC93E3449CB658DB4287634E</vt:lpwstr>
  </property>
  <property fmtid="{D5CDD505-2E9C-101B-9397-08002B2CF9AE}" pid="3" name="AuthorIds_UIVersion_35840">
    <vt:lpwstr>14</vt:lpwstr>
  </property>
  <property fmtid="{D5CDD505-2E9C-101B-9397-08002B2CF9AE}" pid="4" name="AuthorIds_UIVersion_36864">
    <vt:lpwstr>6</vt:lpwstr>
  </property>
</Properties>
</file>